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4173" r:id="rId5"/>
    <p:sldId id="2147476773" r:id="rId6"/>
    <p:sldId id="2147476794" r:id="rId7"/>
    <p:sldId id="2147476679" r:id="rId8"/>
    <p:sldId id="4175" r:id="rId9"/>
    <p:sldId id="4174" r:id="rId10"/>
    <p:sldId id="4176" r:id="rId11"/>
    <p:sldId id="4198" r:id="rId12"/>
    <p:sldId id="4199" r:id="rId13"/>
    <p:sldId id="4156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D1523-35AB-876B-DDC7-768AC3967519}" name="Lars Chrois" initials="LC" userId="S::lc@prsnt.dk::0d5694f9-aae2-45f6-b917-66606c9d22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152F1-D880-4B9F-9171-99EC674DFF19}" v="6" dt="2024-01-08T09:22:16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Gade Christensen" userId="12868605-81e7-4acb-9c8c-7fc589988b4b" providerId="ADAL" clId="{CD1152F1-D880-4B9F-9171-99EC674DFF19}"/>
    <pc:docChg chg="addSld delSld modSld sldOrd">
      <pc:chgData name="Rikke Gade Christensen" userId="12868605-81e7-4acb-9c8c-7fc589988b4b" providerId="ADAL" clId="{CD1152F1-D880-4B9F-9171-99EC674DFF19}" dt="2024-01-08T09:25:12.964" v="299" actId="1076"/>
      <pc:docMkLst>
        <pc:docMk/>
      </pc:docMkLst>
      <pc:sldChg chg="addSp modSp new mod">
        <pc:chgData name="Rikke Gade Christensen" userId="12868605-81e7-4acb-9c8c-7fc589988b4b" providerId="ADAL" clId="{CD1152F1-D880-4B9F-9171-99EC674DFF19}" dt="2024-01-08T09:25:12.964" v="299" actId="1076"/>
        <pc:sldMkLst>
          <pc:docMk/>
          <pc:sldMk cId="2734024547" sldId="4199"/>
        </pc:sldMkLst>
        <pc:spChg chg="mod">
          <ac:chgData name="Rikke Gade Christensen" userId="12868605-81e7-4acb-9c8c-7fc589988b4b" providerId="ADAL" clId="{CD1152F1-D880-4B9F-9171-99EC674DFF19}" dt="2024-01-08T09:10:14.382" v="19" actId="20577"/>
          <ac:spMkLst>
            <pc:docMk/>
            <pc:sldMk cId="2734024547" sldId="4199"/>
            <ac:spMk id="2" creationId="{3FC372A5-78B2-03D3-15BB-FDCF5E08752D}"/>
          </ac:spMkLst>
        </pc:spChg>
        <pc:spChg chg="mod">
          <ac:chgData name="Rikke Gade Christensen" userId="12868605-81e7-4acb-9c8c-7fc589988b4b" providerId="ADAL" clId="{CD1152F1-D880-4B9F-9171-99EC674DFF19}" dt="2024-01-08T09:16:21.391" v="288" actId="20577"/>
          <ac:spMkLst>
            <pc:docMk/>
            <pc:sldMk cId="2734024547" sldId="4199"/>
            <ac:spMk id="6" creationId="{8D4DEFEF-13A7-99D3-01FA-DD318056314B}"/>
          </ac:spMkLst>
        </pc:spChg>
        <pc:picChg chg="add mod">
          <ac:chgData name="Rikke Gade Christensen" userId="12868605-81e7-4acb-9c8c-7fc589988b4b" providerId="ADAL" clId="{CD1152F1-D880-4B9F-9171-99EC674DFF19}" dt="2024-01-08T09:25:12.964" v="299" actId="1076"/>
          <ac:picMkLst>
            <pc:docMk/>
            <pc:sldMk cId="2734024547" sldId="4199"/>
            <ac:picMk id="8" creationId="{1BE833DC-C6CD-F622-9E83-87175ABF0C9E}"/>
          </ac:picMkLst>
        </pc:picChg>
        <pc:picChg chg="add mod">
          <ac:chgData name="Rikke Gade Christensen" userId="12868605-81e7-4acb-9c8c-7fc589988b4b" providerId="ADAL" clId="{CD1152F1-D880-4B9F-9171-99EC674DFF19}" dt="2024-01-08T09:16:09.397" v="287" actId="1076"/>
          <ac:picMkLst>
            <pc:docMk/>
            <pc:sldMk cId="2734024547" sldId="4199"/>
            <ac:picMk id="10" creationId="{6D538DE4-D1DA-CCAC-F34A-24CC10089DB1}"/>
          </ac:picMkLst>
        </pc:picChg>
        <pc:picChg chg="add mod">
          <ac:chgData name="Rikke Gade Christensen" userId="12868605-81e7-4acb-9c8c-7fc589988b4b" providerId="ADAL" clId="{CD1152F1-D880-4B9F-9171-99EC674DFF19}" dt="2024-01-08T09:25:10.340" v="298" actId="1076"/>
          <ac:picMkLst>
            <pc:docMk/>
            <pc:sldMk cId="2734024547" sldId="4199"/>
            <ac:picMk id="12" creationId="{5BCF80B4-0C51-5054-02F7-6B0B5826B24C}"/>
          </ac:picMkLst>
        </pc:picChg>
      </pc:sldChg>
      <pc:sldChg chg="new del ord">
        <pc:chgData name="Rikke Gade Christensen" userId="12868605-81e7-4acb-9c8c-7fc589988b4b" providerId="ADAL" clId="{CD1152F1-D880-4B9F-9171-99EC674DFF19}" dt="2024-01-08T09:20:48.497" v="294" actId="47"/>
        <pc:sldMkLst>
          <pc:docMk/>
          <pc:sldMk cId="2586422042" sldId="4200"/>
        </pc:sldMkLst>
      </pc:sldChg>
      <pc:sldChg chg="add ord">
        <pc:chgData name="Rikke Gade Christensen" userId="12868605-81e7-4acb-9c8c-7fc589988b4b" providerId="ADAL" clId="{CD1152F1-D880-4B9F-9171-99EC674DFF19}" dt="2024-01-08T09:22:22.684" v="297"/>
        <pc:sldMkLst>
          <pc:docMk/>
          <pc:sldMk cId="3185415124" sldId="2147476679"/>
        </pc:sldMkLst>
      </pc:sldChg>
      <pc:sldChg chg="add">
        <pc:chgData name="Rikke Gade Christensen" userId="12868605-81e7-4acb-9c8c-7fc589988b4b" providerId="ADAL" clId="{CD1152F1-D880-4B9F-9171-99EC674DFF19}" dt="2024-01-08T09:19:14.244" v="290"/>
        <pc:sldMkLst>
          <pc:docMk/>
          <pc:sldMk cId="67309461" sldId="2147476773"/>
        </pc:sldMkLst>
      </pc:sldChg>
      <pc:sldChg chg="add">
        <pc:chgData name="Rikke Gade Christensen" userId="12868605-81e7-4acb-9c8c-7fc589988b4b" providerId="ADAL" clId="{CD1152F1-D880-4B9F-9171-99EC674DFF19}" dt="2024-01-08T09:20:47.022" v="293"/>
        <pc:sldMkLst>
          <pc:docMk/>
          <pc:sldMk cId="3420831219" sldId="214747679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D860E7-96DA-1E61-1295-454209B8D0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5420B1-FA0B-C0DA-64AC-EA4BE0C825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721C4-C632-4F39-88A7-010747E251E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87B89-D73E-4F23-D586-9A84561693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C7D55-ABD8-7FC2-9F15-1654EE7BF5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7A93-13B4-48A4-94CD-C79841880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82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22879-71EA-403D-B825-E19BB4E67FD1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218B-76D5-45CA-81B3-51354D354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4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MissionZero is our sustainability commitment enabling customers to move towards zero emissions in 2030. </a:t>
            </a:r>
            <a:endParaRPr lang="da-DK" sz="1800" kern="1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 2030 we will engineer a cement plant with zero emissions, alternative fuels and zero waste. </a:t>
            </a:r>
            <a:endParaRPr lang="da-DK" sz="1800" kern="1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kern="1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a zero emissions mine site with zero water discharge, zero CO2, and zero energy waste.</a:t>
            </a:r>
            <a:endParaRPr lang="da-DK" sz="1800" kern="1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218B-76D5-45CA-81B3-51354D354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u="none" kern="1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Mining and cement operations have a significant impact on the environment – together contributing approximately 10% of global CO</a:t>
            </a:r>
            <a:r>
              <a:rPr lang="en-US" sz="1800" u="none" kern="100" baseline="-250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 u="none" kern="1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emissions. The use of our products by our customers generates around </a:t>
            </a:r>
            <a:r>
              <a:rPr lang="en-US" sz="1800" b="1" u="none" kern="1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99%</a:t>
            </a:r>
            <a:r>
              <a:rPr lang="en-US" sz="1800" u="none" kern="1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 greenhouse gas emissions. This is why our </a:t>
            </a:r>
            <a:r>
              <a:rPr lang="en-US" sz="1800" u="none" kern="100" err="1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MissionZero</a:t>
            </a:r>
            <a:r>
              <a:rPr lang="en-US" sz="1800" u="none" kern="1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u="none" kern="100" err="1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programme</a:t>
            </a:r>
            <a:r>
              <a:rPr lang="en-US" sz="1800" u="none" kern="1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 so important and has so much potential. It focuses on helping customers to reduce their emissions – which will therefore help reduce global CO</a:t>
            </a:r>
            <a:r>
              <a:rPr lang="en-US" sz="1800" u="none" kern="100" baseline="-250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 u="none" kern="1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emissions. </a:t>
            </a:r>
            <a:endParaRPr lang="da-DK" sz="1800" u="none" kern="1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u="none" kern="1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also work with our suppliers to help them reduce their environmental impact – and we are reducing the impact of our own operations. </a:t>
            </a:r>
            <a:endParaRPr lang="da-DK" sz="1800" u="none" kern="1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u="none" kern="100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each of those areas, we have set specific goals, which are approved by the Science-Based Targets initiative. </a:t>
            </a:r>
            <a:endParaRPr lang="da-DK" sz="1800" u="none" kern="10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u="none">
                <a:solidFill>
                  <a:srgbClr val="954F7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are making good progress towards those targets – and these targets are top of mind in our business today. </a:t>
            </a:r>
            <a:endParaRPr lang="da-DK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218B-76D5-45CA-81B3-51354D354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8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LSmidth" TargetMode="External"/><Relationship Id="rId2" Type="http://schemas.openxmlformats.org/officeDocument/2006/relationships/hyperlink" Target="https://www.linkedin.com/company/flsmidth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flsmidth" TargetMode="External"/><Relationship Id="rId5" Type="http://schemas.openxmlformats.org/officeDocument/2006/relationships/hyperlink" Target="https://www.instagram.com/flsmidthgroup" TargetMode="External"/><Relationship Id="rId4" Type="http://schemas.openxmlformats.org/officeDocument/2006/relationships/hyperlink" Target="https://www.facebook.com/flsmidthgroup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E53F9AD-C5B4-C8C3-8809-5CC5D26C2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542713" cy="6208713"/>
          </a:xfrm>
          <a:custGeom>
            <a:avLst/>
            <a:gdLst>
              <a:gd name="connsiteX0" fmla="*/ 0 w 11542713"/>
              <a:gd name="connsiteY0" fmla="*/ 0 h 6208713"/>
              <a:gd name="connsiteX1" fmla="*/ 11542713 w 11542713"/>
              <a:gd name="connsiteY1" fmla="*/ 0 h 6208713"/>
              <a:gd name="connsiteX2" fmla="*/ 11542713 w 11542713"/>
              <a:gd name="connsiteY2" fmla="*/ 5568078 h 6208713"/>
              <a:gd name="connsiteX3" fmla="*/ 10902078 w 11542713"/>
              <a:gd name="connsiteY3" fmla="*/ 5568078 h 6208713"/>
              <a:gd name="connsiteX4" fmla="*/ 10902078 w 11542713"/>
              <a:gd name="connsiteY4" fmla="*/ 6208713 h 6208713"/>
              <a:gd name="connsiteX5" fmla="*/ 0 w 11542713"/>
              <a:gd name="connsiteY5" fmla="*/ 6208713 h 620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42713" h="6208713">
                <a:moveTo>
                  <a:pt x="0" y="0"/>
                </a:moveTo>
                <a:lnTo>
                  <a:pt x="11542713" y="0"/>
                </a:lnTo>
                <a:lnTo>
                  <a:pt x="11542713" y="5568078"/>
                </a:lnTo>
                <a:lnTo>
                  <a:pt x="10902078" y="5568078"/>
                </a:lnTo>
                <a:lnTo>
                  <a:pt x="10902078" y="6208713"/>
                </a:lnTo>
                <a:lnTo>
                  <a:pt x="0" y="62087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8A48C3A-0026-F6B5-00AE-9A11618DD23D}"/>
              </a:ext>
            </a:extLst>
          </p:cNvPr>
          <p:cNvGrpSpPr/>
          <p:nvPr/>
        </p:nvGrpSpPr>
        <p:grpSpPr>
          <a:xfrm>
            <a:off x="10902078" y="5567363"/>
            <a:ext cx="1289922" cy="1289922"/>
            <a:chOff x="9322276" y="-1981485"/>
            <a:chExt cx="972026" cy="972026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86A9EF-45EA-D9D3-3052-96FC91D86203}"/>
                </a:ext>
              </a:extLst>
            </p:cNvPr>
            <p:cNvSpPr/>
            <p:nvPr/>
          </p:nvSpPr>
          <p:spPr>
            <a:xfrm>
              <a:off x="9322276" y="-1981485"/>
              <a:ext cx="972026" cy="972026"/>
            </a:xfrm>
            <a:custGeom>
              <a:avLst/>
              <a:gdLst>
                <a:gd name="connsiteX0" fmla="*/ 0 w 972026"/>
                <a:gd name="connsiteY0" fmla="*/ 0 h 972026"/>
                <a:gd name="connsiteX1" fmla="*/ 972026 w 972026"/>
                <a:gd name="connsiteY1" fmla="*/ 0 h 972026"/>
                <a:gd name="connsiteX2" fmla="*/ 972026 w 972026"/>
                <a:gd name="connsiteY2" fmla="*/ 972026 h 972026"/>
                <a:gd name="connsiteX3" fmla="*/ 0 w 972026"/>
                <a:gd name="connsiteY3" fmla="*/ 972026 h 97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026" h="972026">
                  <a:moveTo>
                    <a:pt x="0" y="0"/>
                  </a:moveTo>
                  <a:lnTo>
                    <a:pt x="972026" y="0"/>
                  </a:lnTo>
                  <a:lnTo>
                    <a:pt x="972026" y="972026"/>
                  </a:lnTo>
                  <a:lnTo>
                    <a:pt x="0" y="972026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72CA11E-C7AB-1B59-D916-C389CB969E6B}"/>
                </a:ext>
              </a:extLst>
            </p:cNvPr>
            <p:cNvSpPr/>
            <p:nvPr/>
          </p:nvSpPr>
          <p:spPr>
            <a:xfrm>
              <a:off x="9871773" y="-1522761"/>
              <a:ext cx="21240" cy="61531"/>
            </a:xfrm>
            <a:custGeom>
              <a:avLst/>
              <a:gdLst>
                <a:gd name="connsiteX0" fmla="*/ 0 w 21240"/>
                <a:gd name="connsiteY0" fmla="*/ 0 h 61531"/>
                <a:gd name="connsiteX1" fmla="*/ 21240 w 21240"/>
                <a:gd name="connsiteY1" fmla="*/ 0 h 61531"/>
                <a:gd name="connsiteX2" fmla="*/ 21240 w 21240"/>
                <a:gd name="connsiteY2" fmla="*/ 61531 h 61531"/>
                <a:gd name="connsiteX3" fmla="*/ 0 w 21240"/>
                <a:gd name="connsiteY3" fmla="*/ 61531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0" h="61531">
                  <a:moveTo>
                    <a:pt x="0" y="0"/>
                  </a:moveTo>
                  <a:lnTo>
                    <a:pt x="21240" y="0"/>
                  </a:lnTo>
                  <a:lnTo>
                    <a:pt x="21240" y="61531"/>
                  </a:lnTo>
                  <a:lnTo>
                    <a:pt x="0" y="6153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FF11298-B97C-D2CA-B880-36C370697DDF}"/>
                </a:ext>
              </a:extLst>
            </p:cNvPr>
            <p:cNvSpPr/>
            <p:nvPr/>
          </p:nvSpPr>
          <p:spPr>
            <a:xfrm>
              <a:off x="9915683" y="-1522761"/>
              <a:ext cx="62865" cy="61531"/>
            </a:xfrm>
            <a:custGeom>
              <a:avLst/>
              <a:gdLst>
                <a:gd name="connsiteX0" fmla="*/ 28575 w 62865"/>
                <a:gd name="connsiteY0" fmla="*/ 48197 h 61531"/>
                <a:gd name="connsiteX1" fmla="*/ 21241 w 62865"/>
                <a:gd name="connsiteY1" fmla="*/ 48197 h 61531"/>
                <a:gd name="connsiteX2" fmla="*/ 21241 w 62865"/>
                <a:gd name="connsiteY2" fmla="*/ 12192 h 61531"/>
                <a:gd name="connsiteX3" fmla="*/ 28480 w 62865"/>
                <a:gd name="connsiteY3" fmla="*/ 12192 h 61531"/>
                <a:gd name="connsiteX4" fmla="*/ 40577 w 62865"/>
                <a:gd name="connsiteY4" fmla="*/ 30290 h 61531"/>
                <a:gd name="connsiteX5" fmla="*/ 28575 w 62865"/>
                <a:gd name="connsiteY5" fmla="*/ 48197 h 61531"/>
                <a:gd name="connsiteX6" fmla="*/ 33719 w 62865"/>
                <a:gd name="connsiteY6" fmla="*/ 0 h 61531"/>
                <a:gd name="connsiteX7" fmla="*/ 0 w 62865"/>
                <a:gd name="connsiteY7" fmla="*/ 0 h 61531"/>
                <a:gd name="connsiteX8" fmla="*/ 0 w 62865"/>
                <a:gd name="connsiteY8" fmla="*/ 61532 h 61531"/>
                <a:gd name="connsiteX9" fmla="*/ 32766 w 62865"/>
                <a:gd name="connsiteY9" fmla="*/ 61532 h 61531"/>
                <a:gd name="connsiteX10" fmla="*/ 62865 w 62865"/>
                <a:gd name="connsiteY10" fmla="*/ 30956 h 61531"/>
                <a:gd name="connsiteX11" fmla="*/ 33719 w 62865"/>
                <a:gd name="connsiteY11" fmla="*/ 0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65" h="61531">
                  <a:moveTo>
                    <a:pt x="28575" y="48197"/>
                  </a:moveTo>
                  <a:lnTo>
                    <a:pt x="21241" y="48197"/>
                  </a:lnTo>
                  <a:lnTo>
                    <a:pt x="21241" y="12192"/>
                  </a:lnTo>
                  <a:lnTo>
                    <a:pt x="28480" y="12192"/>
                  </a:lnTo>
                  <a:cubicBezTo>
                    <a:pt x="38005" y="12192"/>
                    <a:pt x="40577" y="19431"/>
                    <a:pt x="40577" y="30290"/>
                  </a:cubicBezTo>
                  <a:cubicBezTo>
                    <a:pt x="40577" y="38958"/>
                    <a:pt x="39624" y="48197"/>
                    <a:pt x="28575" y="48197"/>
                  </a:cubicBezTo>
                  <a:moveTo>
                    <a:pt x="33719" y="0"/>
                  </a:moveTo>
                  <a:lnTo>
                    <a:pt x="0" y="0"/>
                  </a:lnTo>
                  <a:lnTo>
                    <a:pt x="0" y="61532"/>
                  </a:lnTo>
                  <a:lnTo>
                    <a:pt x="32766" y="61532"/>
                  </a:lnTo>
                  <a:cubicBezTo>
                    <a:pt x="52959" y="61532"/>
                    <a:pt x="62865" y="51530"/>
                    <a:pt x="62865" y="30956"/>
                  </a:cubicBezTo>
                  <a:cubicBezTo>
                    <a:pt x="62865" y="3810"/>
                    <a:pt x="48863" y="0"/>
                    <a:pt x="3371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35DED-729E-84DD-06BC-CE6E734EFAA6}"/>
                </a:ext>
              </a:extLst>
            </p:cNvPr>
            <p:cNvSpPr/>
            <p:nvPr/>
          </p:nvSpPr>
          <p:spPr>
            <a:xfrm>
              <a:off x="9989312" y="-1522761"/>
              <a:ext cx="56768" cy="61531"/>
            </a:xfrm>
            <a:custGeom>
              <a:avLst/>
              <a:gdLst>
                <a:gd name="connsiteX0" fmla="*/ 56769 w 56768"/>
                <a:gd name="connsiteY0" fmla="*/ 0 h 61531"/>
                <a:gd name="connsiteX1" fmla="*/ 56769 w 56768"/>
                <a:gd name="connsiteY1" fmla="*/ 16288 h 61531"/>
                <a:gd name="connsiteX2" fmla="*/ 38862 w 56768"/>
                <a:gd name="connsiteY2" fmla="*/ 16288 h 61531"/>
                <a:gd name="connsiteX3" fmla="*/ 38862 w 56768"/>
                <a:gd name="connsiteY3" fmla="*/ 61532 h 61531"/>
                <a:gd name="connsiteX4" fmla="*/ 17621 w 56768"/>
                <a:gd name="connsiteY4" fmla="*/ 61532 h 61531"/>
                <a:gd name="connsiteX5" fmla="*/ 17621 w 56768"/>
                <a:gd name="connsiteY5" fmla="*/ 16288 h 61531"/>
                <a:gd name="connsiteX6" fmla="*/ 0 w 56768"/>
                <a:gd name="connsiteY6" fmla="*/ 16288 h 61531"/>
                <a:gd name="connsiteX7" fmla="*/ 0 w 56768"/>
                <a:gd name="connsiteY7" fmla="*/ 0 h 61531"/>
                <a:gd name="connsiteX8" fmla="*/ 56769 w 56768"/>
                <a:gd name="connsiteY8" fmla="*/ 0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68" h="61531">
                  <a:moveTo>
                    <a:pt x="56769" y="0"/>
                  </a:moveTo>
                  <a:lnTo>
                    <a:pt x="56769" y="16288"/>
                  </a:lnTo>
                  <a:lnTo>
                    <a:pt x="38862" y="16288"/>
                  </a:lnTo>
                  <a:lnTo>
                    <a:pt x="38862" y="61532"/>
                  </a:lnTo>
                  <a:lnTo>
                    <a:pt x="17621" y="61532"/>
                  </a:lnTo>
                  <a:lnTo>
                    <a:pt x="17621" y="16288"/>
                  </a:lnTo>
                  <a:lnTo>
                    <a:pt x="0" y="16288"/>
                  </a:lnTo>
                  <a:lnTo>
                    <a:pt x="0" y="0"/>
                  </a:lnTo>
                  <a:lnTo>
                    <a:pt x="56769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D3586E-186F-6546-1EA7-C307264C9C47}"/>
                </a:ext>
              </a:extLst>
            </p:cNvPr>
            <p:cNvSpPr/>
            <p:nvPr/>
          </p:nvSpPr>
          <p:spPr>
            <a:xfrm>
              <a:off x="10062082" y="-1522761"/>
              <a:ext cx="61150" cy="61531"/>
            </a:xfrm>
            <a:custGeom>
              <a:avLst/>
              <a:gdLst>
                <a:gd name="connsiteX0" fmla="*/ 61151 w 61150"/>
                <a:gd name="connsiteY0" fmla="*/ 0 h 61531"/>
                <a:gd name="connsiteX1" fmla="*/ 61151 w 61150"/>
                <a:gd name="connsiteY1" fmla="*/ 61532 h 61531"/>
                <a:gd name="connsiteX2" fmla="*/ 39910 w 61150"/>
                <a:gd name="connsiteY2" fmla="*/ 61532 h 61531"/>
                <a:gd name="connsiteX3" fmla="*/ 39910 w 61150"/>
                <a:gd name="connsiteY3" fmla="*/ 38481 h 61531"/>
                <a:gd name="connsiteX4" fmla="*/ 21241 w 61150"/>
                <a:gd name="connsiteY4" fmla="*/ 38481 h 61531"/>
                <a:gd name="connsiteX5" fmla="*/ 21241 w 61150"/>
                <a:gd name="connsiteY5" fmla="*/ 61532 h 61531"/>
                <a:gd name="connsiteX6" fmla="*/ 0 w 61150"/>
                <a:gd name="connsiteY6" fmla="*/ 61532 h 61531"/>
                <a:gd name="connsiteX7" fmla="*/ 0 w 61150"/>
                <a:gd name="connsiteY7" fmla="*/ 0 h 61531"/>
                <a:gd name="connsiteX8" fmla="*/ 21241 w 61150"/>
                <a:gd name="connsiteY8" fmla="*/ 0 h 61531"/>
                <a:gd name="connsiteX9" fmla="*/ 21241 w 61150"/>
                <a:gd name="connsiteY9" fmla="*/ 22193 h 61531"/>
                <a:gd name="connsiteX10" fmla="*/ 39910 w 61150"/>
                <a:gd name="connsiteY10" fmla="*/ 22193 h 61531"/>
                <a:gd name="connsiteX11" fmla="*/ 39910 w 61150"/>
                <a:gd name="connsiteY11" fmla="*/ 0 h 61531"/>
                <a:gd name="connsiteX12" fmla="*/ 61151 w 61150"/>
                <a:gd name="connsiteY12" fmla="*/ 0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150" h="61531">
                  <a:moveTo>
                    <a:pt x="61151" y="0"/>
                  </a:moveTo>
                  <a:lnTo>
                    <a:pt x="61151" y="61532"/>
                  </a:lnTo>
                  <a:lnTo>
                    <a:pt x="39910" y="61532"/>
                  </a:lnTo>
                  <a:lnTo>
                    <a:pt x="39910" y="38481"/>
                  </a:lnTo>
                  <a:lnTo>
                    <a:pt x="21241" y="38481"/>
                  </a:lnTo>
                  <a:lnTo>
                    <a:pt x="21241" y="61532"/>
                  </a:lnTo>
                  <a:lnTo>
                    <a:pt x="0" y="61532"/>
                  </a:lnTo>
                  <a:lnTo>
                    <a:pt x="0" y="0"/>
                  </a:lnTo>
                  <a:lnTo>
                    <a:pt x="21241" y="0"/>
                  </a:lnTo>
                  <a:lnTo>
                    <a:pt x="21241" y="22193"/>
                  </a:lnTo>
                  <a:lnTo>
                    <a:pt x="39910" y="22193"/>
                  </a:lnTo>
                  <a:lnTo>
                    <a:pt x="39910" y="0"/>
                  </a:lnTo>
                  <a:lnTo>
                    <a:pt x="61151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322E331-13A8-C79A-1C65-E51D7F872229}"/>
                </a:ext>
              </a:extLst>
            </p:cNvPr>
            <p:cNvSpPr/>
            <p:nvPr/>
          </p:nvSpPr>
          <p:spPr>
            <a:xfrm>
              <a:off x="9746520" y="-1522761"/>
              <a:ext cx="103536" cy="61531"/>
            </a:xfrm>
            <a:custGeom>
              <a:avLst/>
              <a:gdLst>
                <a:gd name="connsiteX0" fmla="*/ 74390 w 103536"/>
                <a:gd name="connsiteY0" fmla="*/ 0 h 61531"/>
                <a:gd name="connsiteX1" fmla="*/ 103537 w 103536"/>
                <a:gd name="connsiteY1" fmla="*/ 30956 h 61531"/>
                <a:gd name="connsiteX2" fmla="*/ 103537 w 103536"/>
                <a:gd name="connsiteY2" fmla="*/ 61532 h 61531"/>
                <a:gd name="connsiteX3" fmla="*/ 81248 w 103536"/>
                <a:gd name="connsiteY3" fmla="*/ 61532 h 61531"/>
                <a:gd name="connsiteX4" fmla="*/ 81248 w 103536"/>
                <a:gd name="connsiteY4" fmla="*/ 30290 h 61531"/>
                <a:gd name="connsiteX5" fmla="*/ 69151 w 103536"/>
                <a:gd name="connsiteY5" fmla="*/ 12192 h 61531"/>
                <a:gd name="connsiteX6" fmla="*/ 61913 w 103536"/>
                <a:gd name="connsiteY6" fmla="*/ 12192 h 61531"/>
                <a:gd name="connsiteX7" fmla="*/ 61913 w 103536"/>
                <a:gd name="connsiteY7" fmla="*/ 61532 h 61531"/>
                <a:gd name="connsiteX8" fmla="*/ 40576 w 103536"/>
                <a:gd name="connsiteY8" fmla="*/ 61532 h 61531"/>
                <a:gd name="connsiteX9" fmla="*/ 40576 w 103536"/>
                <a:gd name="connsiteY9" fmla="*/ 30290 h 61531"/>
                <a:gd name="connsiteX10" fmla="*/ 28480 w 103536"/>
                <a:gd name="connsiteY10" fmla="*/ 12192 h 61531"/>
                <a:gd name="connsiteX11" fmla="*/ 21241 w 103536"/>
                <a:gd name="connsiteY11" fmla="*/ 12192 h 61531"/>
                <a:gd name="connsiteX12" fmla="*/ 21241 w 103536"/>
                <a:gd name="connsiteY12" fmla="*/ 61532 h 61531"/>
                <a:gd name="connsiteX13" fmla="*/ 0 w 103536"/>
                <a:gd name="connsiteY13" fmla="*/ 61532 h 61531"/>
                <a:gd name="connsiteX14" fmla="*/ 0 w 103536"/>
                <a:gd name="connsiteY14" fmla="*/ 0 h 61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36" h="61531">
                  <a:moveTo>
                    <a:pt x="74390" y="0"/>
                  </a:moveTo>
                  <a:cubicBezTo>
                    <a:pt x="89535" y="0"/>
                    <a:pt x="103537" y="3715"/>
                    <a:pt x="103537" y="30956"/>
                  </a:cubicBezTo>
                  <a:lnTo>
                    <a:pt x="103537" y="61532"/>
                  </a:lnTo>
                  <a:lnTo>
                    <a:pt x="81248" y="61532"/>
                  </a:lnTo>
                  <a:lnTo>
                    <a:pt x="81248" y="30290"/>
                  </a:lnTo>
                  <a:cubicBezTo>
                    <a:pt x="81248" y="19431"/>
                    <a:pt x="79153" y="12192"/>
                    <a:pt x="69151" y="12192"/>
                  </a:cubicBezTo>
                  <a:lnTo>
                    <a:pt x="61913" y="12192"/>
                  </a:lnTo>
                  <a:lnTo>
                    <a:pt x="61913" y="61532"/>
                  </a:lnTo>
                  <a:lnTo>
                    <a:pt x="40576" y="61532"/>
                  </a:lnTo>
                  <a:lnTo>
                    <a:pt x="40576" y="30290"/>
                  </a:lnTo>
                  <a:cubicBezTo>
                    <a:pt x="40576" y="19431"/>
                    <a:pt x="38481" y="12192"/>
                    <a:pt x="28480" y="12192"/>
                  </a:cubicBezTo>
                  <a:lnTo>
                    <a:pt x="21241" y="12192"/>
                  </a:lnTo>
                  <a:lnTo>
                    <a:pt x="21241" y="61532"/>
                  </a:lnTo>
                  <a:lnTo>
                    <a:pt x="0" y="61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4980EB-E7EB-ABD5-D54E-8902F472F94B}"/>
                </a:ext>
              </a:extLst>
            </p:cNvPr>
            <p:cNvSpPr/>
            <p:nvPr/>
          </p:nvSpPr>
          <p:spPr>
            <a:xfrm>
              <a:off x="9493250" y="-1581625"/>
              <a:ext cx="236791" cy="172116"/>
            </a:xfrm>
            <a:custGeom>
              <a:avLst/>
              <a:gdLst>
                <a:gd name="connsiteX0" fmla="*/ 194882 w 236791"/>
                <a:gd name="connsiteY0" fmla="*/ 106775 h 172116"/>
                <a:gd name="connsiteX1" fmla="*/ 171069 w 236791"/>
                <a:gd name="connsiteY1" fmla="*/ 101918 h 172116"/>
                <a:gd name="connsiteX2" fmla="*/ 171069 w 236791"/>
                <a:gd name="connsiteY2" fmla="*/ 74295 h 172116"/>
                <a:gd name="connsiteX3" fmla="*/ 196120 w 236791"/>
                <a:gd name="connsiteY3" fmla="*/ 89154 h 172116"/>
                <a:gd name="connsiteX4" fmla="*/ 211169 w 236791"/>
                <a:gd name="connsiteY4" fmla="*/ 98679 h 172116"/>
                <a:gd name="connsiteX5" fmla="*/ 194882 w 236791"/>
                <a:gd name="connsiteY5" fmla="*/ 106966 h 172116"/>
                <a:gd name="connsiteX6" fmla="*/ 85725 w 236791"/>
                <a:gd name="connsiteY6" fmla="*/ 76867 h 172116"/>
                <a:gd name="connsiteX7" fmla="*/ 85725 w 236791"/>
                <a:gd name="connsiteY7" fmla="*/ 91059 h 172116"/>
                <a:gd name="connsiteX8" fmla="*/ 49530 w 236791"/>
                <a:gd name="connsiteY8" fmla="*/ 91059 h 172116"/>
                <a:gd name="connsiteX9" fmla="*/ 49530 w 236791"/>
                <a:gd name="connsiteY9" fmla="*/ 120110 h 172116"/>
                <a:gd name="connsiteX10" fmla="*/ 24670 w 236791"/>
                <a:gd name="connsiteY10" fmla="*/ 120110 h 172116"/>
                <a:gd name="connsiteX11" fmla="*/ 24670 w 236791"/>
                <a:gd name="connsiteY11" fmla="*/ 57817 h 172116"/>
                <a:gd name="connsiteX12" fmla="*/ 24670 w 236791"/>
                <a:gd name="connsiteY12" fmla="*/ 57817 h 172116"/>
                <a:gd name="connsiteX13" fmla="*/ 37405 w 236791"/>
                <a:gd name="connsiteY13" fmla="*/ 44272 h 172116"/>
                <a:gd name="connsiteX14" fmla="*/ 38576 w 236791"/>
                <a:gd name="connsiteY14" fmla="*/ 44291 h 172116"/>
                <a:gd name="connsiteX15" fmla="*/ 86868 w 236791"/>
                <a:gd name="connsiteY15" fmla="*/ 44291 h 172116"/>
                <a:gd name="connsiteX16" fmla="*/ 86868 w 236791"/>
                <a:gd name="connsiteY16" fmla="*/ 58484 h 172116"/>
                <a:gd name="connsiteX17" fmla="*/ 49530 w 236791"/>
                <a:gd name="connsiteY17" fmla="*/ 58484 h 172116"/>
                <a:gd name="connsiteX18" fmla="*/ 49530 w 236791"/>
                <a:gd name="connsiteY18" fmla="*/ 76867 h 172116"/>
                <a:gd name="connsiteX19" fmla="*/ 209550 w 236791"/>
                <a:gd name="connsiteY19" fmla="*/ 73343 h 172116"/>
                <a:gd name="connsiteX20" fmla="*/ 194691 w 236791"/>
                <a:gd name="connsiteY20" fmla="*/ 63818 h 172116"/>
                <a:gd name="connsiteX21" fmla="*/ 196596 w 236791"/>
                <a:gd name="connsiteY21" fmla="*/ 59055 h 172116"/>
                <a:gd name="connsiteX22" fmla="*/ 210312 w 236791"/>
                <a:gd name="connsiteY22" fmla="*/ 55721 h 172116"/>
                <a:gd name="connsiteX23" fmla="*/ 231077 w 236791"/>
                <a:gd name="connsiteY23" fmla="*/ 58864 h 172116"/>
                <a:gd name="connsiteX24" fmla="*/ 231077 w 236791"/>
                <a:gd name="connsiteY24" fmla="*/ 43910 h 172116"/>
                <a:gd name="connsiteX25" fmla="*/ 207645 w 236791"/>
                <a:gd name="connsiteY25" fmla="*/ 41529 h 172116"/>
                <a:gd name="connsiteX26" fmla="*/ 171164 w 236791"/>
                <a:gd name="connsiteY26" fmla="*/ 57150 h 172116"/>
                <a:gd name="connsiteX27" fmla="*/ 171164 w 236791"/>
                <a:gd name="connsiteY27" fmla="*/ 0 h 172116"/>
                <a:gd name="connsiteX28" fmla="*/ 0 w 236791"/>
                <a:gd name="connsiteY28" fmla="*/ 0 h 172116"/>
                <a:gd name="connsiteX29" fmla="*/ 0 w 236791"/>
                <a:gd name="connsiteY29" fmla="*/ 172117 h 172116"/>
                <a:gd name="connsiteX30" fmla="*/ 171450 w 236791"/>
                <a:gd name="connsiteY30" fmla="*/ 172117 h 172116"/>
                <a:gd name="connsiteX31" fmla="*/ 171450 w 236791"/>
                <a:gd name="connsiteY31" fmla="*/ 120872 h 172116"/>
                <a:gd name="connsiteX32" fmla="*/ 104775 w 236791"/>
                <a:gd name="connsiteY32" fmla="*/ 120872 h 172116"/>
                <a:gd name="connsiteX33" fmla="*/ 104775 w 236791"/>
                <a:gd name="connsiteY33" fmla="*/ 44672 h 172116"/>
                <a:gd name="connsiteX34" fmla="*/ 129635 w 236791"/>
                <a:gd name="connsiteY34" fmla="*/ 44672 h 172116"/>
                <a:gd name="connsiteX35" fmla="*/ 129635 w 236791"/>
                <a:gd name="connsiteY35" fmla="*/ 101822 h 172116"/>
                <a:gd name="connsiteX36" fmla="*/ 171450 w 236791"/>
                <a:gd name="connsiteY36" fmla="*/ 101822 h 172116"/>
                <a:gd name="connsiteX37" fmla="*/ 171450 w 236791"/>
                <a:gd name="connsiteY37" fmla="*/ 120205 h 172116"/>
                <a:gd name="connsiteX38" fmla="*/ 171450 w 236791"/>
                <a:gd name="connsiteY38" fmla="*/ 120205 h 172116"/>
                <a:gd name="connsiteX39" fmla="*/ 200025 w 236791"/>
                <a:gd name="connsiteY39" fmla="*/ 122872 h 172116"/>
                <a:gd name="connsiteX40" fmla="*/ 236791 w 236791"/>
                <a:gd name="connsiteY40" fmla="*/ 96298 h 172116"/>
                <a:gd name="connsiteX41" fmla="*/ 210217 w 236791"/>
                <a:gd name="connsiteY41" fmla="*/ 73438 h 17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36791" h="172116">
                  <a:moveTo>
                    <a:pt x="194882" y="106775"/>
                  </a:moveTo>
                  <a:cubicBezTo>
                    <a:pt x="186728" y="106518"/>
                    <a:pt x="178670" y="104880"/>
                    <a:pt x="171069" y="101918"/>
                  </a:cubicBezTo>
                  <a:lnTo>
                    <a:pt x="171069" y="74295"/>
                  </a:lnTo>
                  <a:cubicBezTo>
                    <a:pt x="174879" y="84677"/>
                    <a:pt x="186024" y="86963"/>
                    <a:pt x="196120" y="89154"/>
                  </a:cubicBezTo>
                  <a:cubicBezTo>
                    <a:pt x="203835" y="90773"/>
                    <a:pt x="211169" y="92297"/>
                    <a:pt x="211169" y="98679"/>
                  </a:cubicBezTo>
                  <a:cubicBezTo>
                    <a:pt x="211169" y="101822"/>
                    <a:pt x="209074" y="106966"/>
                    <a:pt x="194882" y="106966"/>
                  </a:cubicBezTo>
                  <a:moveTo>
                    <a:pt x="85725" y="76867"/>
                  </a:moveTo>
                  <a:lnTo>
                    <a:pt x="85725" y="91059"/>
                  </a:lnTo>
                  <a:lnTo>
                    <a:pt x="49530" y="91059"/>
                  </a:lnTo>
                  <a:lnTo>
                    <a:pt x="49530" y="120110"/>
                  </a:lnTo>
                  <a:lnTo>
                    <a:pt x="24670" y="120110"/>
                  </a:lnTo>
                  <a:lnTo>
                    <a:pt x="24670" y="57817"/>
                  </a:lnTo>
                  <a:lnTo>
                    <a:pt x="24670" y="57817"/>
                  </a:lnTo>
                  <a:cubicBezTo>
                    <a:pt x="24451" y="50559"/>
                    <a:pt x="30146" y="44501"/>
                    <a:pt x="37405" y="44272"/>
                  </a:cubicBezTo>
                  <a:cubicBezTo>
                    <a:pt x="37795" y="44263"/>
                    <a:pt x="38185" y="44272"/>
                    <a:pt x="38576" y="44291"/>
                  </a:cubicBezTo>
                  <a:lnTo>
                    <a:pt x="86868" y="44291"/>
                  </a:lnTo>
                  <a:lnTo>
                    <a:pt x="86868" y="58484"/>
                  </a:lnTo>
                  <a:lnTo>
                    <a:pt x="49530" y="58484"/>
                  </a:lnTo>
                  <a:lnTo>
                    <a:pt x="49530" y="76867"/>
                  </a:lnTo>
                  <a:close/>
                  <a:moveTo>
                    <a:pt x="209550" y="73343"/>
                  </a:moveTo>
                  <a:cubicBezTo>
                    <a:pt x="201549" y="71723"/>
                    <a:pt x="194691" y="70390"/>
                    <a:pt x="194691" y="63818"/>
                  </a:cubicBezTo>
                  <a:cubicBezTo>
                    <a:pt x="194653" y="62036"/>
                    <a:pt x="195339" y="60322"/>
                    <a:pt x="196596" y="59055"/>
                  </a:cubicBezTo>
                  <a:cubicBezTo>
                    <a:pt x="200606" y="56302"/>
                    <a:pt x="205483" y="55121"/>
                    <a:pt x="210312" y="55721"/>
                  </a:cubicBezTo>
                  <a:cubicBezTo>
                    <a:pt x="217351" y="55769"/>
                    <a:pt x="224342" y="56826"/>
                    <a:pt x="231077" y="58864"/>
                  </a:cubicBezTo>
                  <a:lnTo>
                    <a:pt x="231077" y="43910"/>
                  </a:lnTo>
                  <a:cubicBezTo>
                    <a:pt x="223361" y="42377"/>
                    <a:pt x="215512" y="41577"/>
                    <a:pt x="207645" y="41529"/>
                  </a:cubicBezTo>
                  <a:cubicBezTo>
                    <a:pt x="187261" y="41529"/>
                    <a:pt x="174974" y="46768"/>
                    <a:pt x="171164" y="57150"/>
                  </a:cubicBezTo>
                  <a:lnTo>
                    <a:pt x="171164" y="0"/>
                  </a:lnTo>
                  <a:lnTo>
                    <a:pt x="0" y="0"/>
                  </a:lnTo>
                  <a:lnTo>
                    <a:pt x="0" y="172117"/>
                  </a:lnTo>
                  <a:lnTo>
                    <a:pt x="171450" y="172117"/>
                  </a:lnTo>
                  <a:lnTo>
                    <a:pt x="171450" y="120872"/>
                  </a:lnTo>
                  <a:lnTo>
                    <a:pt x="104775" y="120872"/>
                  </a:lnTo>
                  <a:lnTo>
                    <a:pt x="104775" y="44672"/>
                  </a:lnTo>
                  <a:lnTo>
                    <a:pt x="129635" y="44672"/>
                  </a:lnTo>
                  <a:lnTo>
                    <a:pt x="129635" y="101822"/>
                  </a:lnTo>
                  <a:lnTo>
                    <a:pt x="171450" y="101822"/>
                  </a:lnTo>
                  <a:lnTo>
                    <a:pt x="171450" y="120205"/>
                  </a:lnTo>
                  <a:lnTo>
                    <a:pt x="171450" y="120205"/>
                  </a:lnTo>
                  <a:cubicBezTo>
                    <a:pt x="180860" y="122034"/>
                    <a:pt x="190433" y="122920"/>
                    <a:pt x="200025" y="122872"/>
                  </a:cubicBezTo>
                  <a:cubicBezTo>
                    <a:pt x="213360" y="122872"/>
                    <a:pt x="236791" y="117634"/>
                    <a:pt x="236791" y="96298"/>
                  </a:cubicBezTo>
                  <a:cubicBezTo>
                    <a:pt x="236791" y="78677"/>
                    <a:pt x="222695" y="75914"/>
                    <a:pt x="210217" y="73438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D8A0F65-8036-E8BB-6C37-A521A43C6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29" y="2049464"/>
            <a:ext cx="4173821" cy="1245378"/>
          </a:xfrm>
        </p:spPr>
        <p:txBody>
          <a:bodyPr lIns="0" tIns="0" rIns="0" bIns="36000" anchor="b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540EB6FD-E7EF-CE0A-857D-E97B4EC1C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28" y="3485382"/>
            <a:ext cx="9506235" cy="203118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7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33BA27E-B04E-8C6A-1311-5EF2B4BABB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" y="6424088"/>
            <a:ext cx="1877237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mal 4x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103A-077D-34F1-726B-D516D411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E7DE-6295-5240-D13C-73A7F30B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587500"/>
            <a:ext cx="5330825" cy="20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11812-FCE6-1C29-63BE-B3A5349ED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887" y="1587500"/>
            <a:ext cx="5330825" cy="20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E8CF1-2D6A-41BA-B4BA-4DF99819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F8D95-721E-49C0-839D-2498ED4413F4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9100D-A93C-2B3D-DEB9-72366C21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D77E-48E6-8358-7A26-57CFC91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C377AD-8DB8-162C-B868-E348E2F28DC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7700" y="3897313"/>
            <a:ext cx="5330825" cy="20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C49D0CD-DAFB-0859-725F-3CABECDD4EC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11887" y="3897313"/>
            <a:ext cx="5330825" cy="20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19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154CA-A17B-4035-80ED-5AFECDA2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587499"/>
            <a:ext cx="5330825" cy="692151"/>
          </a:xfrm>
        </p:spPr>
        <p:txBody>
          <a:bodyPr bIns="108000"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63D9C-F73A-4A83-0DB5-F265D967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279650"/>
            <a:ext cx="5330825" cy="3929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8D584-305B-A0AB-7516-B67149BD4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1887" y="1587499"/>
            <a:ext cx="5330825" cy="692151"/>
          </a:xfrm>
        </p:spPr>
        <p:txBody>
          <a:bodyPr bIns="108000"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66B297-B8C0-7442-F339-42FBAC093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1887" y="2279650"/>
            <a:ext cx="5330825" cy="3929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9F330-6B5A-8432-2172-519B796F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3204-D4B1-48C5-B083-1A346DE8BCFE}" type="datetime1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E5E24F-CE71-A652-2C0F-AE1BFE610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F8208-2D13-4245-421C-BA5A3752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E14708-4F65-077D-1FDA-BE276BB1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95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14EE1C-3743-E16B-B0B0-44886BACE824}"/>
              </a:ext>
            </a:extLst>
          </p:cNvPr>
          <p:cNvSpPr/>
          <p:nvPr userDrawn="1"/>
        </p:nvSpPr>
        <p:spPr>
          <a:xfrm>
            <a:off x="0" y="0"/>
            <a:ext cx="12192000" cy="6208714"/>
          </a:xfrm>
          <a:prstGeom prst="rect">
            <a:avLst/>
          </a:prstGeom>
          <a:solidFill>
            <a:srgbClr val="E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2DC96-44C1-3C6E-FA2C-F2C7D788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8348D2E-1EC0-1D5D-F6F2-4C257A29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E5DE-E899-470B-89E3-5164ECEAAAC8}" type="datetime1">
              <a:rPr lang="en-US" smtClean="0"/>
              <a:t>1/8/2024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F5C9C5-75D3-F8E6-03FF-0B0667B7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8700CE-7E8C-0483-C2D0-6904C27B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FF925-7155-16EF-CED2-03AF4D988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699" y="1587500"/>
            <a:ext cx="10895013" cy="41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3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mal 2x placeholders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C88C6F-18D8-6FFC-6C9E-21FCC0A63E95}"/>
              </a:ext>
            </a:extLst>
          </p:cNvPr>
          <p:cNvSpPr/>
          <p:nvPr userDrawn="1"/>
        </p:nvSpPr>
        <p:spPr>
          <a:xfrm>
            <a:off x="0" y="0"/>
            <a:ext cx="12192000" cy="6208714"/>
          </a:xfrm>
          <a:prstGeom prst="rect">
            <a:avLst/>
          </a:prstGeom>
          <a:solidFill>
            <a:srgbClr val="E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5103A-077D-34F1-726B-D516D411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E7DE-6295-5240-D13C-73A7F30B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587500"/>
            <a:ext cx="5330825" cy="41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11812-FCE6-1C29-63BE-B3A5349ED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887" y="1587500"/>
            <a:ext cx="5330825" cy="41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E8CF1-2D6A-41BA-B4BA-4DF99819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041A-EEE2-44EA-80B8-F7250A196D5D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9100D-A93C-2B3D-DEB9-72366C21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D77E-48E6-8358-7A26-57CFC91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mall image right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C88C6F-18D8-6FFC-6C9E-21FCC0A63E95}"/>
              </a:ext>
            </a:extLst>
          </p:cNvPr>
          <p:cNvSpPr/>
          <p:nvPr userDrawn="1"/>
        </p:nvSpPr>
        <p:spPr>
          <a:xfrm>
            <a:off x="0" y="0"/>
            <a:ext cx="12192000" cy="6208714"/>
          </a:xfrm>
          <a:prstGeom prst="rect">
            <a:avLst/>
          </a:prstGeom>
          <a:solidFill>
            <a:srgbClr val="E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5103A-077D-34F1-726B-D516D411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380998"/>
            <a:ext cx="6723062" cy="9747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E7DE-6295-5240-D13C-73A7F30B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587500"/>
            <a:ext cx="6723063" cy="41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E8CF1-2D6A-41BA-B4BA-4DF99819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408-1769-4ABD-A680-9E9D681CE1D8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9100D-A93C-2B3D-DEB9-72366C21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D77E-48E6-8358-7A26-57CFC91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E3CDB6-BA59-908A-5F1D-617EBB2A4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6088" y="0"/>
            <a:ext cx="4125912" cy="6208714"/>
          </a:xfrm>
          <a:solidFill>
            <a:srgbClr val="CCDCFF"/>
          </a:solidFill>
        </p:spPr>
        <p:txBody>
          <a:bodyPr bIns="576000"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8971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medium image right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C88C6F-18D8-6FFC-6C9E-21FCC0A63E95}"/>
              </a:ext>
            </a:extLst>
          </p:cNvPr>
          <p:cNvSpPr/>
          <p:nvPr userDrawn="1"/>
        </p:nvSpPr>
        <p:spPr>
          <a:xfrm>
            <a:off x="0" y="0"/>
            <a:ext cx="12192000" cy="6208714"/>
          </a:xfrm>
          <a:prstGeom prst="rect">
            <a:avLst/>
          </a:prstGeom>
          <a:solidFill>
            <a:srgbClr val="E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5103A-077D-34F1-726B-D516D411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380998"/>
            <a:ext cx="4867274" cy="9747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E7DE-6295-5240-D13C-73A7F30B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587500"/>
            <a:ext cx="4867275" cy="41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E8CF1-2D6A-41BA-B4BA-4DF99819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2781-5C5F-48E7-9618-E84E7AC6FB28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9100D-A93C-2B3D-DEB9-72366C21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D77E-48E6-8358-7A26-57CFC91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E3CDB6-BA59-908A-5F1D-617EBB2A4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1888" y="0"/>
            <a:ext cx="5980112" cy="6208714"/>
          </a:xfrm>
          <a:solidFill>
            <a:srgbClr val="CCDCFF"/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784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large image right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C88C6F-18D8-6FFC-6C9E-21FCC0A63E95}"/>
              </a:ext>
            </a:extLst>
          </p:cNvPr>
          <p:cNvSpPr/>
          <p:nvPr userDrawn="1"/>
        </p:nvSpPr>
        <p:spPr>
          <a:xfrm>
            <a:off x="0" y="0"/>
            <a:ext cx="12192000" cy="6208714"/>
          </a:xfrm>
          <a:prstGeom prst="rect">
            <a:avLst/>
          </a:prstGeom>
          <a:solidFill>
            <a:srgbClr val="E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5103A-077D-34F1-726B-D516D411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380998"/>
            <a:ext cx="3013074" cy="9747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E7DE-6295-5240-D13C-73A7F30B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587500"/>
            <a:ext cx="3013075" cy="41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E8CF1-2D6A-41BA-B4BA-4DF99819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ED55-E382-405B-AA32-62A2B0516970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9100D-A93C-2B3D-DEB9-72366C21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D77E-48E6-8358-7A26-57CFC91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E3CDB6-BA59-908A-5F1D-617EBB2A4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6100" y="0"/>
            <a:ext cx="7835900" cy="6208714"/>
          </a:xfrm>
          <a:solidFill>
            <a:srgbClr val="CCDCFF"/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2235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medium image right and FLS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C88C6F-18D8-6FFC-6C9E-21FCC0A63E95}"/>
              </a:ext>
            </a:extLst>
          </p:cNvPr>
          <p:cNvSpPr/>
          <p:nvPr userDrawn="1"/>
        </p:nvSpPr>
        <p:spPr>
          <a:xfrm>
            <a:off x="0" y="0"/>
            <a:ext cx="12192000" cy="6208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5103A-077D-34F1-726B-D516D411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380998"/>
            <a:ext cx="4867274" cy="9747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E7DE-6295-5240-D13C-73A7F30B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587500"/>
            <a:ext cx="4867275" cy="415925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E8CF1-2D6A-41BA-B4BA-4DF99819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BF43-2B89-467C-85C9-AB3015E47D47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9100D-A93C-2B3D-DEB9-72366C21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D77E-48E6-8358-7A26-57CFC91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E3CDB6-BA59-908A-5F1D-617EBB2A43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1888" y="0"/>
            <a:ext cx="5980112" cy="6208714"/>
          </a:xfrm>
          <a:solidFill>
            <a:srgbClr val="CCDCFF"/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691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66049-5AD9-67B7-112D-76880196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A66E5-CB82-2900-5AED-DA8B8A4E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828B-CE9E-45D6-8C9F-1C05B8D11EC4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8646E-A417-0E85-F93B-432D9262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BAB2-B88B-BAAF-C163-B01DA7F9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62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E0F5C-7955-BF9D-4B85-71DA1A62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9352-ECE5-4A8A-BBD6-B37A533AC4E3}" type="datetime1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83FB6-2FD6-AA9B-ABE9-E2ED4278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B88C8-C93A-DEA3-F8EC-F533BC34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3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C21688-0A70-4DB4-D02B-A3A6A8577E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0871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57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CBD4-D8AF-EBC4-E162-B5AC7569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28" y="3485382"/>
            <a:ext cx="9506236" cy="2031181"/>
          </a:xfrm>
        </p:spPr>
        <p:txBody>
          <a:bodyPr anchor="t"/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201E6-EBF6-DA60-C0A1-8381C852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3D97-3445-423E-8221-BA82AB499555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B274-737A-94F5-941C-3E610334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94D3-8DE2-DFB7-427D-7FA7581F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3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3A7F-F319-46A9-8535-B7BBE26A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4BA98-4058-A75A-5296-85C5522B9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5C259-7A2B-3A79-991A-FBE00137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BD60-A466-4A49-970B-202EF19B1DA5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D9BEB-C264-84CB-860E-15984F856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B89E-8749-ABF9-0B17-B62F7452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2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6AE11D-CA2F-A60B-8E14-DE972701D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61412" y="431799"/>
            <a:ext cx="2781301" cy="5776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586D1-EB61-AD93-3875-38FA3471B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7700" y="431799"/>
            <a:ext cx="7881938" cy="5776914"/>
          </a:xfrm>
        </p:spPr>
        <p:txBody>
          <a:bodyPr vert="eaVert"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82EF-6272-2A43-255D-ADFD3B045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82EA-4F65-496E-8877-08961E121A72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6FD15-FE8A-8BB3-DC26-E24F229D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4BE7-6B58-82B6-742F-374795DC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9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AB683B-53F1-EC94-14FF-3331F9669EDA}"/>
              </a:ext>
            </a:extLst>
          </p:cNvPr>
          <p:cNvSpPr/>
          <p:nvPr userDrawn="1"/>
        </p:nvSpPr>
        <p:spPr>
          <a:xfrm>
            <a:off x="0" y="0"/>
            <a:ext cx="12192000" cy="62087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CBD4-D8AF-EBC4-E162-B5AC7569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28" y="3485382"/>
            <a:ext cx="9506236" cy="2031181"/>
          </a:xfrm>
        </p:spPr>
        <p:txBody>
          <a:bodyPr anchor="t"/>
          <a:lstStyle>
            <a:lvl1pPr>
              <a:defRPr lang="en-US" sz="4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201E6-EBF6-DA60-C0A1-8381C852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671-D5C1-463C-826D-A3245A0D669A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B274-737A-94F5-941C-3E610334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94D3-8DE2-DFB7-427D-7FA7581F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7DA6DB-F824-5D0B-C82D-2A43D612ACBE}"/>
              </a:ext>
            </a:extLst>
          </p:cNvPr>
          <p:cNvSpPr txBox="1">
            <a:spLocks/>
          </p:cNvSpPr>
          <p:nvPr userDrawn="1"/>
        </p:nvSpPr>
        <p:spPr>
          <a:xfrm>
            <a:off x="650703" y="399672"/>
            <a:ext cx="4168947" cy="24485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Follow us here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DFFDFC-58A2-DE00-D17C-7C7E9741597D}"/>
              </a:ext>
            </a:extLst>
          </p:cNvPr>
          <p:cNvSpPr/>
          <p:nvPr/>
        </p:nvSpPr>
        <p:spPr>
          <a:xfrm>
            <a:off x="651129" y="651001"/>
            <a:ext cx="353821" cy="353822"/>
          </a:xfrm>
          <a:custGeom>
            <a:avLst/>
            <a:gdLst>
              <a:gd name="connsiteX0" fmla="*/ 176911 w 353821"/>
              <a:gd name="connsiteY0" fmla="*/ 353822 h 353822"/>
              <a:gd name="connsiteX1" fmla="*/ 353822 w 353821"/>
              <a:gd name="connsiteY1" fmla="*/ 176911 h 353822"/>
              <a:gd name="connsiteX2" fmla="*/ 176911 w 353821"/>
              <a:gd name="connsiteY2" fmla="*/ 0 h 353822"/>
              <a:gd name="connsiteX3" fmla="*/ 0 w 353821"/>
              <a:gd name="connsiteY3" fmla="*/ 176911 h 353822"/>
              <a:gd name="connsiteX4" fmla="*/ 0 w 353821"/>
              <a:gd name="connsiteY4" fmla="*/ 177038 h 353822"/>
              <a:gd name="connsiteX5" fmla="*/ 176784 w 353821"/>
              <a:gd name="connsiteY5" fmla="*/ 353822 h 353822"/>
              <a:gd name="connsiteX6" fmla="*/ 176911 w 353821"/>
              <a:gd name="connsiteY6" fmla="*/ 353822 h 3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821" h="353822">
                <a:moveTo>
                  <a:pt x="176911" y="353822"/>
                </a:moveTo>
                <a:cubicBezTo>
                  <a:pt x="274616" y="353822"/>
                  <a:pt x="353822" y="274616"/>
                  <a:pt x="353822" y="176911"/>
                </a:cubicBezTo>
                <a:cubicBezTo>
                  <a:pt x="353822" y="79206"/>
                  <a:pt x="274616" y="0"/>
                  <a:pt x="176911" y="0"/>
                </a:cubicBezTo>
                <a:cubicBezTo>
                  <a:pt x="79206" y="0"/>
                  <a:pt x="0" y="79206"/>
                  <a:pt x="0" y="176911"/>
                </a:cubicBezTo>
                <a:cubicBezTo>
                  <a:pt x="0" y="176953"/>
                  <a:pt x="0" y="176996"/>
                  <a:pt x="0" y="177038"/>
                </a:cubicBezTo>
                <a:cubicBezTo>
                  <a:pt x="0" y="274673"/>
                  <a:pt x="79149" y="353822"/>
                  <a:pt x="176784" y="353822"/>
                </a:cubicBezTo>
                <a:cubicBezTo>
                  <a:pt x="176826" y="353822"/>
                  <a:pt x="176869" y="353822"/>
                  <a:pt x="176911" y="353822"/>
                </a:cubicBez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ADAA47-4346-A143-56BA-F033B211FC91}"/>
              </a:ext>
            </a:extLst>
          </p:cNvPr>
          <p:cNvSpPr/>
          <p:nvPr/>
        </p:nvSpPr>
        <p:spPr>
          <a:xfrm>
            <a:off x="1155700" y="651003"/>
            <a:ext cx="353823" cy="353821"/>
          </a:xfrm>
          <a:custGeom>
            <a:avLst/>
            <a:gdLst>
              <a:gd name="connsiteX0" fmla="*/ 176276 w 353823"/>
              <a:gd name="connsiteY0" fmla="*/ 353821 h 353821"/>
              <a:gd name="connsiteX1" fmla="*/ 353822 w 353823"/>
              <a:gd name="connsiteY1" fmla="*/ 177546 h 353821"/>
              <a:gd name="connsiteX2" fmla="*/ 177546 w 353823"/>
              <a:gd name="connsiteY2" fmla="*/ 1 h 353821"/>
              <a:gd name="connsiteX3" fmla="*/ 1 w 353823"/>
              <a:gd name="connsiteY3" fmla="*/ 176276 h 353821"/>
              <a:gd name="connsiteX4" fmla="*/ 0 w 353823"/>
              <a:gd name="connsiteY4" fmla="*/ 177037 h 353821"/>
              <a:gd name="connsiteX5" fmla="*/ 176276 w 353823"/>
              <a:gd name="connsiteY5" fmla="*/ 353821 h 35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823" h="353821">
                <a:moveTo>
                  <a:pt x="176276" y="353821"/>
                </a:moveTo>
                <a:cubicBezTo>
                  <a:pt x="273977" y="354171"/>
                  <a:pt x="353466" y="275251"/>
                  <a:pt x="353822" y="177546"/>
                </a:cubicBezTo>
                <a:cubicBezTo>
                  <a:pt x="354178" y="79841"/>
                  <a:pt x="275247" y="352"/>
                  <a:pt x="177546" y="1"/>
                </a:cubicBezTo>
                <a:cubicBezTo>
                  <a:pt x="79841" y="-349"/>
                  <a:pt x="352" y="78571"/>
                  <a:pt x="1" y="176276"/>
                </a:cubicBezTo>
                <a:cubicBezTo>
                  <a:pt x="0" y="176530"/>
                  <a:pt x="0" y="176783"/>
                  <a:pt x="0" y="177037"/>
                </a:cubicBezTo>
                <a:cubicBezTo>
                  <a:pt x="0" y="274474"/>
                  <a:pt x="78839" y="353541"/>
                  <a:pt x="176276" y="353821"/>
                </a:cubicBez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BFE2CD-8588-B36F-DCCF-0C520E09B2DA}"/>
              </a:ext>
            </a:extLst>
          </p:cNvPr>
          <p:cNvSpPr/>
          <p:nvPr/>
        </p:nvSpPr>
        <p:spPr>
          <a:xfrm>
            <a:off x="2163191" y="651001"/>
            <a:ext cx="353822" cy="353822"/>
          </a:xfrm>
          <a:custGeom>
            <a:avLst/>
            <a:gdLst>
              <a:gd name="connsiteX0" fmla="*/ 176784 w 353822"/>
              <a:gd name="connsiteY0" fmla="*/ 353822 h 353822"/>
              <a:gd name="connsiteX1" fmla="*/ 353822 w 353822"/>
              <a:gd name="connsiteY1" fmla="*/ 177038 h 353822"/>
              <a:gd name="connsiteX2" fmla="*/ 177038 w 353822"/>
              <a:gd name="connsiteY2" fmla="*/ 0 h 353822"/>
              <a:gd name="connsiteX3" fmla="*/ 0 w 353822"/>
              <a:gd name="connsiteY3" fmla="*/ 176784 h 353822"/>
              <a:gd name="connsiteX4" fmla="*/ 0 w 353822"/>
              <a:gd name="connsiteY4" fmla="*/ 177038 h 353822"/>
              <a:gd name="connsiteX5" fmla="*/ 176784 w 353822"/>
              <a:gd name="connsiteY5" fmla="*/ 353822 h 3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822" h="353822">
                <a:moveTo>
                  <a:pt x="176784" y="353822"/>
                </a:moveTo>
                <a:cubicBezTo>
                  <a:pt x="274485" y="353892"/>
                  <a:pt x="353746" y="274743"/>
                  <a:pt x="353822" y="177038"/>
                </a:cubicBezTo>
                <a:cubicBezTo>
                  <a:pt x="353898" y="79333"/>
                  <a:pt x="274739" y="70"/>
                  <a:pt x="177038" y="0"/>
                </a:cubicBezTo>
                <a:cubicBezTo>
                  <a:pt x="79337" y="-70"/>
                  <a:pt x="76" y="79079"/>
                  <a:pt x="0" y="176784"/>
                </a:cubicBezTo>
                <a:cubicBezTo>
                  <a:pt x="0" y="176869"/>
                  <a:pt x="0" y="176953"/>
                  <a:pt x="0" y="177038"/>
                </a:cubicBezTo>
                <a:cubicBezTo>
                  <a:pt x="0" y="274673"/>
                  <a:pt x="79146" y="353822"/>
                  <a:pt x="176784" y="353822"/>
                </a:cubicBez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C8820C-4194-26B1-E1E0-0DBDA362ACB5}"/>
              </a:ext>
            </a:extLst>
          </p:cNvPr>
          <p:cNvSpPr/>
          <p:nvPr/>
        </p:nvSpPr>
        <p:spPr>
          <a:xfrm rot="21593400">
            <a:off x="2667314" y="651128"/>
            <a:ext cx="353567" cy="353567"/>
          </a:xfrm>
          <a:custGeom>
            <a:avLst/>
            <a:gdLst>
              <a:gd name="connsiteX0" fmla="*/ 353568 w 353567"/>
              <a:gd name="connsiteY0" fmla="*/ 176784 h 353567"/>
              <a:gd name="connsiteX1" fmla="*/ 176784 w 353567"/>
              <a:gd name="connsiteY1" fmla="*/ 353568 h 353567"/>
              <a:gd name="connsiteX2" fmla="*/ 0 w 353567"/>
              <a:gd name="connsiteY2" fmla="*/ 176784 h 353567"/>
              <a:gd name="connsiteX3" fmla="*/ 176784 w 353567"/>
              <a:gd name="connsiteY3" fmla="*/ 0 h 353567"/>
              <a:gd name="connsiteX4" fmla="*/ 353568 w 353567"/>
              <a:gd name="connsiteY4" fmla="*/ 176784 h 35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567" h="353567">
                <a:moveTo>
                  <a:pt x="353568" y="176784"/>
                </a:moveTo>
                <a:cubicBezTo>
                  <a:pt x="353568" y="274419"/>
                  <a:pt x="274419" y="353568"/>
                  <a:pt x="176784" y="353568"/>
                </a:cubicBezTo>
                <a:cubicBezTo>
                  <a:pt x="79149" y="353568"/>
                  <a:pt x="0" y="274419"/>
                  <a:pt x="0" y="176784"/>
                </a:cubicBezTo>
                <a:cubicBezTo>
                  <a:pt x="0" y="79149"/>
                  <a:pt x="79149" y="0"/>
                  <a:pt x="176784" y="0"/>
                </a:cubicBezTo>
                <a:cubicBezTo>
                  <a:pt x="274419" y="0"/>
                  <a:pt x="353568" y="79149"/>
                  <a:pt x="353568" y="176784"/>
                </a:cubicBez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28081A-555E-E7EC-ECC3-67836B43AE81}"/>
              </a:ext>
            </a:extLst>
          </p:cNvPr>
          <p:cNvSpPr/>
          <p:nvPr/>
        </p:nvSpPr>
        <p:spPr>
          <a:xfrm>
            <a:off x="1251458" y="763509"/>
            <a:ext cx="179450" cy="146573"/>
          </a:xfrm>
          <a:custGeom>
            <a:avLst/>
            <a:gdLst>
              <a:gd name="connsiteX0" fmla="*/ 161163 w 179450"/>
              <a:gd name="connsiteY0" fmla="*/ 36591 h 146573"/>
              <a:gd name="connsiteX1" fmla="*/ 161163 w 179450"/>
              <a:gd name="connsiteY1" fmla="*/ 41417 h 146573"/>
              <a:gd name="connsiteX2" fmla="*/ 57785 w 179450"/>
              <a:gd name="connsiteY2" fmla="*/ 146569 h 146573"/>
              <a:gd name="connsiteX3" fmla="*/ 56642 w 179450"/>
              <a:gd name="connsiteY3" fmla="*/ 146573 h 146573"/>
              <a:gd name="connsiteX4" fmla="*/ 56642 w 179450"/>
              <a:gd name="connsiteY4" fmla="*/ 146573 h 146573"/>
              <a:gd name="connsiteX5" fmla="*/ 0 w 179450"/>
              <a:gd name="connsiteY5" fmla="*/ 130063 h 146573"/>
              <a:gd name="connsiteX6" fmla="*/ 8890 w 179450"/>
              <a:gd name="connsiteY6" fmla="*/ 130063 h 146573"/>
              <a:gd name="connsiteX7" fmla="*/ 54737 w 179450"/>
              <a:gd name="connsiteY7" fmla="*/ 114188 h 146573"/>
              <a:gd name="connsiteX8" fmla="*/ 20193 w 179450"/>
              <a:gd name="connsiteY8" fmla="*/ 88788 h 146573"/>
              <a:gd name="connsiteX9" fmla="*/ 36830 w 179450"/>
              <a:gd name="connsiteY9" fmla="*/ 88788 h 146573"/>
              <a:gd name="connsiteX10" fmla="*/ 7239 w 179450"/>
              <a:gd name="connsiteY10" fmla="*/ 52593 h 146573"/>
              <a:gd name="connsiteX11" fmla="*/ 7239 w 179450"/>
              <a:gd name="connsiteY11" fmla="*/ 52593 h 146573"/>
              <a:gd name="connsiteX12" fmla="*/ 24003 w 179450"/>
              <a:gd name="connsiteY12" fmla="*/ 57165 h 146573"/>
              <a:gd name="connsiteX13" fmla="*/ 12573 w 179450"/>
              <a:gd name="connsiteY13" fmla="*/ 7889 h 146573"/>
              <a:gd name="connsiteX14" fmla="*/ 88773 w 179450"/>
              <a:gd name="connsiteY14" fmla="*/ 45989 h 146573"/>
              <a:gd name="connsiteX15" fmla="*/ 115875 w 179450"/>
              <a:gd name="connsiteY15" fmla="*/ 1085 h 146573"/>
              <a:gd name="connsiteX16" fmla="*/ 152273 w 179450"/>
              <a:gd name="connsiteY16" fmla="*/ 12207 h 146573"/>
              <a:gd name="connsiteX17" fmla="*/ 175768 w 179450"/>
              <a:gd name="connsiteY17" fmla="*/ 3317 h 146573"/>
              <a:gd name="connsiteX18" fmla="*/ 158242 w 179450"/>
              <a:gd name="connsiteY18" fmla="*/ 23891 h 146573"/>
              <a:gd name="connsiteX19" fmla="*/ 179451 w 179450"/>
              <a:gd name="connsiteY19" fmla="*/ 18049 h 146573"/>
              <a:gd name="connsiteX20" fmla="*/ 161036 w 179450"/>
              <a:gd name="connsiteY20" fmla="*/ 37099 h 14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9450" h="146573">
                <a:moveTo>
                  <a:pt x="161163" y="36591"/>
                </a:moveTo>
                <a:lnTo>
                  <a:pt x="161163" y="41417"/>
                </a:lnTo>
                <a:cubicBezTo>
                  <a:pt x="161658" y="99000"/>
                  <a:pt x="115367" y="146079"/>
                  <a:pt x="57785" y="146569"/>
                </a:cubicBezTo>
                <a:cubicBezTo>
                  <a:pt x="57404" y="146573"/>
                  <a:pt x="57023" y="146574"/>
                  <a:pt x="56642" y="146573"/>
                </a:cubicBezTo>
                <a:lnTo>
                  <a:pt x="56642" y="146573"/>
                </a:lnTo>
                <a:cubicBezTo>
                  <a:pt x="36576" y="146580"/>
                  <a:pt x="16921" y="140851"/>
                  <a:pt x="0" y="130063"/>
                </a:cubicBezTo>
                <a:cubicBezTo>
                  <a:pt x="2960" y="130256"/>
                  <a:pt x="5930" y="130256"/>
                  <a:pt x="8890" y="130063"/>
                </a:cubicBezTo>
                <a:cubicBezTo>
                  <a:pt x="25514" y="130060"/>
                  <a:pt x="41669" y="124470"/>
                  <a:pt x="54737" y="114188"/>
                </a:cubicBezTo>
                <a:cubicBezTo>
                  <a:pt x="38976" y="113987"/>
                  <a:pt x="25082" y="103775"/>
                  <a:pt x="20193" y="88788"/>
                </a:cubicBezTo>
                <a:cubicBezTo>
                  <a:pt x="25654" y="90123"/>
                  <a:pt x="31369" y="90123"/>
                  <a:pt x="36830" y="88788"/>
                </a:cubicBezTo>
                <a:cubicBezTo>
                  <a:pt x="19596" y="85332"/>
                  <a:pt x="7200" y="70175"/>
                  <a:pt x="7239" y="52593"/>
                </a:cubicBezTo>
                <a:lnTo>
                  <a:pt x="7239" y="52593"/>
                </a:lnTo>
                <a:cubicBezTo>
                  <a:pt x="12388" y="55418"/>
                  <a:pt x="18133" y="56986"/>
                  <a:pt x="24003" y="57165"/>
                </a:cubicBezTo>
                <a:cubicBezTo>
                  <a:pt x="7788" y="46328"/>
                  <a:pt x="2784" y="24757"/>
                  <a:pt x="12573" y="7889"/>
                </a:cubicBezTo>
                <a:cubicBezTo>
                  <a:pt x="31496" y="30732"/>
                  <a:pt x="59144" y="44560"/>
                  <a:pt x="88773" y="45989"/>
                </a:cubicBezTo>
                <a:cubicBezTo>
                  <a:pt x="83858" y="26107"/>
                  <a:pt x="95987" y="6003"/>
                  <a:pt x="115875" y="1085"/>
                </a:cubicBezTo>
                <a:cubicBezTo>
                  <a:pt x="129121" y="-2193"/>
                  <a:pt x="143116" y="2080"/>
                  <a:pt x="152273" y="12207"/>
                </a:cubicBezTo>
                <a:cubicBezTo>
                  <a:pt x="160566" y="10636"/>
                  <a:pt x="168516" y="7627"/>
                  <a:pt x="175768" y="3317"/>
                </a:cubicBezTo>
                <a:cubicBezTo>
                  <a:pt x="172631" y="12086"/>
                  <a:pt x="166408" y="19405"/>
                  <a:pt x="158242" y="23891"/>
                </a:cubicBezTo>
                <a:cubicBezTo>
                  <a:pt x="165557" y="22962"/>
                  <a:pt x="172695" y="20995"/>
                  <a:pt x="179451" y="18049"/>
                </a:cubicBezTo>
                <a:cubicBezTo>
                  <a:pt x="174485" y="25440"/>
                  <a:pt x="168250" y="31890"/>
                  <a:pt x="161036" y="37099"/>
                </a:cubicBezTo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059FEA6-379E-27BF-1495-6D288C88C89B}"/>
              </a:ext>
            </a:extLst>
          </p:cNvPr>
          <p:cNvSpPr/>
          <p:nvPr/>
        </p:nvSpPr>
        <p:spPr>
          <a:xfrm>
            <a:off x="2254757" y="742187"/>
            <a:ext cx="171027" cy="171958"/>
          </a:xfrm>
          <a:custGeom>
            <a:avLst/>
            <a:gdLst>
              <a:gd name="connsiteX0" fmla="*/ 56642 w 171027"/>
              <a:gd name="connsiteY0" fmla="*/ 85852 h 171958"/>
              <a:gd name="connsiteX1" fmla="*/ 85344 w 171027"/>
              <a:gd name="connsiteY1" fmla="*/ 56896 h 171958"/>
              <a:gd name="connsiteX2" fmla="*/ 114300 w 171027"/>
              <a:gd name="connsiteY2" fmla="*/ 85598 h 171958"/>
              <a:gd name="connsiteX3" fmla="*/ 85598 w 171027"/>
              <a:gd name="connsiteY3" fmla="*/ 114554 h 171958"/>
              <a:gd name="connsiteX4" fmla="*/ 56642 w 171027"/>
              <a:gd name="connsiteY4" fmla="*/ 85852 h 171958"/>
              <a:gd name="connsiteX5" fmla="*/ 56642 w 171027"/>
              <a:gd name="connsiteY5" fmla="*/ 85852 h 171958"/>
              <a:gd name="connsiteX6" fmla="*/ 41148 w 171027"/>
              <a:gd name="connsiteY6" fmla="*/ 85852 h 171958"/>
              <a:gd name="connsiteX7" fmla="*/ 85598 w 171027"/>
              <a:gd name="connsiteY7" fmla="*/ 130302 h 171958"/>
              <a:gd name="connsiteX8" fmla="*/ 130048 w 171027"/>
              <a:gd name="connsiteY8" fmla="*/ 85852 h 171958"/>
              <a:gd name="connsiteX9" fmla="*/ 85598 w 171027"/>
              <a:gd name="connsiteY9" fmla="*/ 41402 h 171958"/>
              <a:gd name="connsiteX10" fmla="*/ 85471 w 171027"/>
              <a:gd name="connsiteY10" fmla="*/ 41402 h 171958"/>
              <a:gd name="connsiteX11" fmla="*/ 41148 w 171027"/>
              <a:gd name="connsiteY11" fmla="*/ 85852 h 171958"/>
              <a:gd name="connsiteX12" fmla="*/ 121158 w 171027"/>
              <a:gd name="connsiteY12" fmla="*/ 39624 h 171958"/>
              <a:gd name="connsiteX13" fmla="*/ 132652 w 171027"/>
              <a:gd name="connsiteY13" fmla="*/ 48826 h 171958"/>
              <a:gd name="connsiteX14" fmla="*/ 141859 w 171027"/>
              <a:gd name="connsiteY14" fmla="*/ 39624 h 171958"/>
              <a:gd name="connsiteX15" fmla="*/ 132652 w 171027"/>
              <a:gd name="connsiteY15" fmla="*/ 28125 h 171958"/>
              <a:gd name="connsiteX16" fmla="*/ 121158 w 171027"/>
              <a:gd name="connsiteY16" fmla="*/ 37328 h 171958"/>
              <a:gd name="connsiteX17" fmla="*/ 121158 w 171027"/>
              <a:gd name="connsiteY17" fmla="*/ 39624 h 171958"/>
              <a:gd name="connsiteX18" fmla="*/ 50673 w 171027"/>
              <a:gd name="connsiteY18" fmla="*/ 156210 h 171958"/>
              <a:gd name="connsiteX19" fmla="*/ 34671 w 171027"/>
              <a:gd name="connsiteY19" fmla="*/ 153289 h 171958"/>
              <a:gd name="connsiteX20" fmla="*/ 24765 w 171027"/>
              <a:gd name="connsiteY20" fmla="*/ 146812 h 171958"/>
              <a:gd name="connsiteX21" fmla="*/ 18288 w 171027"/>
              <a:gd name="connsiteY21" fmla="*/ 136906 h 171958"/>
              <a:gd name="connsiteX22" fmla="*/ 15240 w 171027"/>
              <a:gd name="connsiteY22" fmla="*/ 120904 h 171958"/>
              <a:gd name="connsiteX23" fmla="*/ 15240 w 171027"/>
              <a:gd name="connsiteY23" fmla="*/ 85979 h 171958"/>
              <a:gd name="connsiteX24" fmla="*/ 15240 w 171027"/>
              <a:gd name="connsiteY24" fmla="*/ 51054 h 171958"/>
              <a:gd name="connsiteX25" fmla="*/ 18161 w 171027"/>
              <a:gd name="connsiteY25" fmla="*/ 34925 h 171958"/>
              <a:gd name="connsiteX26" fmla="*/ 24638 w 171027"/>
              <a:gd name="connsiteY26" fmla="*/ 25019 h 171958"/>
              <a:gd name="connsiteX27" fmla="*/ 34544 w 171027"/>
              <a:gd name="connsiteY27" fmla="*/ 18542 h 171958"/>
              <a:gd name="connsiteX28" fmla="*/ 50546 w 171027"/>
              <a:gd name="connsiteY28" fmla="*/ 15494 h 171958"/>
              <a:gd name="connsiteX29" fmla="*/ 85471 w 171027"/>
              <a:gd name="connsiteY29" fmla="*/ 15494 h 171958"/>
              <a:gd name="connsiteX30" fmla="*/ 120396 w 171027"/>
              <a:gd name="connsiteY30" fmla="*/ 15494 h 171958"/>
              <a:gd name="connsiteX31" fmla="*/ 136398 w 171027"/>
              <a:gd name="connsiteY31" fmla="*/ 18542 h 171958"/>
              <a:gd name="connsiteX32" fmla="*/ 146431 w 171027"/>
              <a:gd name="connsiteY32" fmla="*/ 24892 h 171958"/>
              <a:gd name="connsiteX33" fmla="*/ 152908 w 171027"/>
              <a:gd name="connsiteY33" fmla="*/ 34798 h 171958"/>
              <a:gd name="connsiteX34" fmla="*/ 155829 w 171027"/>
              <a:gd name="connsiteY34" fmla="*/ 50927 h 171958"/>
              <a:gd name="connsiteX35" fmla="*/ 156464 w 171027"/>
              <a:gd name="connsiteY35" fmla="*/ 85852 h 171958"/>
              <a:gd name="connsiteX36" fmla="*/ 156464 w 171027"/>
              <a:gd name="connsiteY36" fmla="*/ 120650 h 171958"/>
              <a:gd name="connsiteX37" fmla="*/ 153543 w 171027"/>
              <a:gd name="connsiteY37" fmla="*/ 136779 h 171958"/>
              <a:gd name="connsiteX38" fmla="*/ 147193 w 171027"/>
              <a:gd name="connsiteY38" fmla="*/ 146685 h 171958"/>
              <a:gd name="connsiteX39" fmla="*/ 137160 w 171027"/>
              <a:gd name="connsiteY39" fmla="*/ 153162 h 171958"/>
              <a:gd name="connsiteX40" fmla="*/ 121158 w 171027"/>
              <a:gd name="connsiteY40" fmla="*/ 156210 h 171958"/>
              <a:gd name="connsiteX41" fmla="*/ 86233 w 171027"/>
              <a:gd name="connsiteY41" fmla="*/ 156210 h 171958"/>
              <a:gd name="connsiteX42" fmla="*/ 51308 w 171027"/>
              <a:gd name="connsiteY42" fmla="*/ 156210 h 171958"/>
              <a:gd name="connsiteX43" fmla="*/ 50292 w 171027"/>
              <a:gd name="connsiteY43" fmla="*/ 0 h 171958"/>
              <a:gd name="connsiteX44" fmla="*/ 29337 w 171027"/>
              <a:gd name="connsiteY44" fmla="*/ 4064 h 171958"/>
              <a:gd name="connsiteX45" fmla="*/ 3937 w 171027"/>
              <a:gd name="connsiteY45" fmla="*/ 29464 h 171958"/>
              <a:gd name="connsiteX46" fmla="*/ 0 w 171027"/>
              <a:gd name="connsiteY46" fmla="*/ 50546 h 171958"/>
              <a:gd name="connsiteX47" fmla="*/ 0 w 171027"/>
              <a:gd name="connsiteY47" fmla="*/ 86106 h 171958"/>
              <a:gd name="connsiteX48" fmla="*/ 635 w 171027"/>
              <a:gd name="connsiteY48" fmla="*/ 121666 h 171958"/>
              <a:gd name="connsiteX49" fmla="*/ 4699 w 171027"/>
              <a:gd name="connsiteY49" fmla="*/ 142621 h 171958"/>
              <a:gd name="connsiteX50" fmla="*/ 30099 w 171027"/>
              <a:gd name="connsiteY50" fmla="*/ 168021 h 171958"/>
              <a:gd name="connsiteX51" fmla="*/ 51054 w 171027"/>
              <a:gd name="connsiteY51" fmla="*/ 171958 h 171958"/>
              <a:gd name="connsiteX52" fmla="*/ 86614 w 171027"/>
              <a:gd name="connsiteY52" fmla="*/ 171958 h 171958"/>
              <a:gd name="connsiteX53" fmla="*/ 122301 w 171027"/>
              <a:gd name="connsiteY53" fmla="*/ 171958 h 171958"/>
              <a:gd name="connsiteX54" fmla="*/ 143256 w 171027"/>
              <a:gd name="connsiteY54" fmla="*/ 167894 h 171958"/>
              <a:gd name="connsiteX55" fmla="*/ 158496 w 171027"/>
              <a:gd name="connsiteY55" fmla="*/ 157988 h 171958"/>
              <a:gd name="connsiteX56" fmla="*/ 168529 w 171027"/>
              <a:gd name="connsiteY56" fmla="*/ 142621 h 171958"/>
              <a:gd name="connsiteX57" fmla="*/ 170942 w 171027"/>
              <a:gd name="connsiteY57" fmla="*/ 121412 h 171958"/>
              <a:gd name="connsiteX58" fmla="*/ 170942 w 171027"/>
              <a:gd name="connsiteY58" fmla="*/ 85725 h 171958"/>
              <a:gd name="connsiteX59" fmla="*/ 170942 w 171027"/>
              <a:gd name="connsiteY59" fmla="*/ 50165 h 171958"/>
              <a:gd name="connsiteX60" fmla="*/ 166878 w 171027"/>
              <a:gd name="connsiteY60" fmla="*/ 29210 h 171958"/>
              <a:gd name="connsiteX61" fmla="*/ 156845 w 171027"/>
              <a:gd name="connsiteY61" fmla="*/ 13843 h 171958"/>
              <a:gd name="connsiteX62" fmla="*/ 141605 w 171027"/>
              <a:gd name="connsiteY62" fmla="*/ 3937 h 171958"/>
              <a:gd name="connsiteX63" fmla="*/ 120523 w 171027"/>
              <a:gd name="connsiteY63" fmla="*/ 0 h 171958"/>
              <a:gd name="connsiteX64" fmla="*/ 84963 w 171027"/>
              <a:gd name="connsiteY64" fmla="*/ 0 h 171958"/>
              <a:gd name="connsiteX65" fmla="*/ 49276 w 171027"/>
              <a:gd name="connsiteY65" fmla="*/ 0 h 17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71027" h="171958">
                <a:moveTo>
                  <a:pt x="56642" y="85852"/>
                </a:moveTo>
                <a:cubicBezTo>
                  <a:pt x="56566" y="69930"/>
                  <a:pt x="69418" y="56967"/>
                  <a:pt x="85344" y="56896"/>
                </a:cubicBezTo>
                <a:cubicBezTo>
                  <a:pt x="101270" y="56826"/>
                  <a:pt x="114224" y="69677"/>
                  <a:pt x="114300" y="85598"/>
                </a:cubicBezTo>
                <a:cubicBezTo>
                  <a:pt x="114364" y="101520"/>
                  <a:pt x="101524" y="114484"/>
                  <a:pt x="85598" y="114554"/>
                </a:cubicBezTo>
                <a:cubicBezTo>
                  <a:pt x="69672" y="114624"/>
                  <a:pt x="56718" y="101774"/>
                  <a:pt x="56642" y="85852"/>
                </a:cubicBezTo>
                <a:cubicBezTo>
                  <a:pt x="56642" y="85852"/>
                  <a:pt x="56642" y="85852"/>
                  <a:pt x="56642" y="85852"/>
                </a:cubicBezTo>
                <a:moveTo>
                  <a:pt x="41148" y="85852"/>
                </a:moveTo>
                <a:cubicBezTo>
                  <a:pt x="41148" y="110401"/>
                  <a:pt x="61049" y="130302"/>
                  <a:pt x="85598" y="130302"/>
                </a:cubicBezTo>
                <a:cubicBezTo>
                  <a:pt x="110147" y="130302"/>
                  <a:pt x="130048" y="110401"/>
                  <a:pt x="130048" y="85852"/>
                </a:cubicBezTo>
                <a:cubicBezTo>
                  <a:pt x="130048" y="61303"/>
                  <a:pt x="110147" y="41402"/>
                  <a:pt x="85598" y="41402"/>
                </a:cubicBezTo>
                <a:cubicBezTo>
                  <a:pt x="85560" y="41402"/>
                  <a:pt x="85509" y="41402"/>
                  <a:pt x="85471" y="41402"/>
                </a:cubicBezTo>
                <a:cubicBezTo>
                  <a:pt x="60973" y="41472"/>
                  <a:pt x="41148" y="61352"/>
                  <a:pt x="41148" y="85852"/>
                </a:cubicBezTo>
                <a:moveTo>
                  <a:pt x="121158" y="39624"/>
                </a:moveTo>
                <a:cubicBezTo>
                  <a:pt x="121793" y="45340"/>
                  <a:pt x="126937" y="49460"/>
                  <a:pt x="132652" y="48826"/>
                </a:cubicBezTo>
                <a:cubicBezTo>
                  <a:pt x="137503" y="48289"/>
                  <a:pt x="141326" y="44467"/>
                  <a:pt x="141859" y="39624"/>
                </a:cubicBezTo>
                <a:cubicBezTo>
                  <a:pt x="142494" y="33908"/>
                  <a:pt x="138379" y="28759"/>
                  <a:pt x="132652" y="28125"/>
                </a:cubicBezTo>
                <a:cubicBezTo>
                  <a:pt x="126937" y="27492"/>
                  <a:pt x="121793" y="31612"/>
                  <a:pt x="121158" y="37328"/>
                </a:cubicBezTo>
                <a:cubicBezTo>
                  <a:pt x="121069" y="38091"/>
                  <a:pt x="121069" y="38861"/>
                  <a:pt x="121158" y="39624"/>
                </a:cubicBezTo>
                <a:moveTo>
                  <a:pt x="50673" y="156210"/>
                </a:moveTo>
                <a:cubicBezTo>
                  <a:pt x="45212" y="156131"/>
                  <a:pt x="39802" y="155144"/>
                  <a:pt x="34671" y="153289"/>
                </a:cubicBezTo>
                <a:cubicBezTo>
                  <a:pt x="30937" y="151877"/>
                  <a:pt x="27559" y="149666"/>
                  <a:pt x="24765" y="146812"/>
                </a:cubicBezTo>
                <a:cubicBezTo>
                  <a:pt x="21857" y="144066"/>
                  <a:pt x="19634" y="140672"/>
                  <a:pt x="18288" y="136906"/>
                </a:cubicBezTo>
                <a:cubicBezTo>
                  <a:pt x="16307" y="131801"/>
                  <a:pt x="15278" y="126379"/>
                  <a:pt x="15240" y="120904"/>
                </a:cubicBezTo>
                <a:cubicBezTo>
                  <a:pt x="15240" y="111760"/>
                  <a:pt x="15240" y="108966"/>
                  <a:pt x="15240" y="85979"/>
                </a:cubicBezTo>
                <a:cubicBezTo>
                  <a:pt x="15240" y="62992"/>
                  <a:pt x="15240" y="60579"/>
                  <a:pt x="15240" y="51054"/>
                </a:cubicBezTo>
                <a:cubicBezTo>
                  <a:pt x="15329" y="45555"/>
                  <a:pt x="16320" y="40108"/>
                  <a:pt x="18161" y="34925"/>
                </a:cubicBezTo>
                <a:cubicBezTo>
                  <a:pt x="19558" y="31181"/>
                  <a:pt x="21768" y="27797"/>
                  <a:pt x="24638" y="25019"/>
                </a:cubicBezTo>
                <a:cubicBezTo>
                  <a:pt x="27432" y="22165"/>
                  <a:pt x="30810" y="19954"/>
                  <a:pt x="34544" y="18542"/>
                </a:cubicBezTo>
                <a:cubicBezTo>
                  <a:pt x="39688" y="16689"/>
                  <a:pt x="45085" y="15660"/>
                  <a:pt x="50546" y="15494"/>
                </a:cubicBezTo>
                <a:cubicBezTo>
                  <a:pt x="59690" y="15494"/>
                  <a:pt x="62484" y="15494"/>
                  <a:pt x="85471" y="15494"/>
                </a:cubicBezTo>
                <a:cubicBezTo>
                  <a:pt x="108458" y="15494"/>
                  <a:pt x="110871" y="15494"/>
                  <a:pt x="120396" y="15494"/>
                </a:cubicBezTo>
                <a:cubicBezTo>
                  <a:pt x="125870" y="15530"/>
                  <a:pt x="131293" y="16563"/>
                  <a:pt x="136398" y="18542"/>
                </a:cubicBezTo>
                <a:cubicBezTo>
                  <a:pt x="140170" y="19905"/>
                  <a:pt x="143586" y="22071"/>
                  <a:pt x="146431" y="24892"/>
                </a:cubicBezTo>
                <a:cubicBezTo>
                  <a:pt x="149263" y="27704"/>
                  <a:pt x="151473" y="31078"/>
                  <a:pt x="152908" y="34798"/>
                </a:cubicBezTo>
                <a:cubicBezTo>
                  <a:pt x="154775" y="39975"/>
                  <a:pt x="155766" y="45425"/>
                  <a:pt x="155829" y="50927"/>
                </a:cubicBezTo>
                <a:cubicBezTo>
                  <a:pt x="155829" y="59944"/>
                  <a:pt x="156464" y="62738"/>
                  <a:pt x="156464" y="85852"/>
                </a:cubicBezTo>
                <a:cubicBezTo>
                  <a:pt x="156464" y="108966"/>
                  <a:pt x="156464" y="111252"/>
                  <a:pt x="156464" y="120650"/>
                </a:cubicBezTo>
                <a:cubicBezTo>
                  <a:pt x="156528" y="126163"/>
                  <a:pt x="155537" y="131638"/>
                  <a:pt x="153543" y="136779"/>
                </a:cubicBezTo>
                <a:cubicBezTo>
                  <a:pt x="152184" y="140506"/>
                  <a:pt x="150013" y="143888"/>
                  <a:pt x="147193" y="146685"/>
                </a:cubicBezTo>
                <a:cubicBezTo>
                  <a:pt x="144386" y="149586"/>
                  <a:pt x="140957" y="151802"/>
                  <a:pt x="137160" y="153162"/>
                </a:cubicBezTo>
                <a:cubicBezTo>
                  <a:pt x="132055" y="155141"/>
                  <a:pt x="126632" y="156174"/>
                  <a:pt x="121158" y="156210"/>
                </a:cubicBezTo>
                <a:cubicBezTo>
                  <a:pt x="112014" y="156210"/>
                  <a:pt x="109347" y="156210"/>
                  <a:pt x="86233" y="156210"/>
                </a:cubicBezTo>
                <a:cubicBezTo>
                  <a:pt x="63119" y="156210"/>
                  <a:pt x="60833" y="156210"/>
                  <a:pt x="51308" y="156210"/>
                </a:cubicBezTo>
                <a:moveTo>
                  <a:pt x="50292" y="0"/>
                </a:moveTo>
                <a:cubicBezTo>
                  <a:pt x="43129" y="140"/>
                  <a:pt x="36043" y="1515"/>
                  <a:pt x="29337" y="4064"/>
                </a:cubicBezTo>
                <a:cubicBezTo>
                  <a:pt x="17679" y="8580"/>
                  <a:pt x="8458" y="17802"/>
                  <a:pt x="3937" y="29464"/>
                </a:cubicBezTo>
                <a:cubicBezTo>
                  <a:pt x="1435" y="36218"/>
                  <a:pt x="102" y="43346"/>
                  <a:pt x="0" y="50546"/>
                </a:cubicBezTo>
                <a:cubicBezTo>
                  <a:pt x="0" y="59690"/>
                  <a:pt x="0" y="63246"/>
                  <a:pt x="0" y="86106"/>
                </a:cubicBezTo>
                <a:cubicBezTo>
                  <a:pt x="0" y="108966"/>
                  <a:pt x="0" y="112522"/>
                  <a:pt x="635" y="121666"/>
                </a:cubicBezTo>
                <a:cubicBezTo>
                  <a:pt x="749" y="128835"/>
                  <a:pt x="2121" y="135928"/>
                  <a:pt x="4699" y="142621"/>
                </a:cubicBezTo>
                <a:cubicBezTo>
                  <a:pt x="9093" y="154365"/>
                  <a:pt x="18352" y="163631"/>
                  <a:pt x="30099" y="168021"/>
                </a:cubicBezTo>
                <a:cubicBezTo>
                  <a:pt x="36805" y="170532"/>
                  <a:pt x="43891" y="171864"/>
                  <a:pt x="51054" y="171958"/>
                </a:cubicBezTo>
                <a:cubicBezTo>
                  <a:pt x="60325" y="171958"/>
                  <a:pt x="63754" y="171958"/>
                  <a:pt x="86614" y="171958"/>
                </a:cubicBezTo>
                <a:cubicBezTo>
                  <a:pt x="109474" y="171958"/>
                  <a:pt x="113030" y="171958"/>
                  <a:pt x="122301" y="171958"/>
                </a:cubicBezTo>
                <a:cubicBezTo>
                  <a:pt x="129464" y="171831"/>
                  <a:pt x="136563" y="170456"/>
                  <a:pt x="143256" y="167894"/>
                </a:cubicBezTo>
                <a:cubicBezTo>
                  <a:pt x="149035" y="165805"/>
                  <a:pt x="154242" y="162415"/>
                  <a:pt x="158496" y="157988"/>
                </a:cubicBezTo>
                <a:cubicBezTo>
                  <a:pt x="162903" y="153638"/>
                  <a:pt x="166319" y="148400"/>
                  <a:pt x="168529" y="142621"/>
                </a:cubicBezTo>
                <a:cubicBezTo>
                  <a:pt x="170485" y="135731"/>
                  <a:pt x="171310" y="128566"/>
                  <a:pt x="170942" y="121412"/>
                </a:cubicBezTo>
                <a:cubicBezTo>
                  <a:pt x="170942" y="112141"/>
                  <a:pt x="170942" y="108712"/>
                  <a:pt x="170942" y="85725"/>
                </a:cubicBezTo>
                <a:cubicBezTo>
                  <a:pt x="170942" y="62738"/>
                  <a:pt x="170942" y="59309"/>
                  <a:pt x="170942" y="50165"/>
                </a:cubicBezTo>
                <a:cubicBezTo>
                  <a:pt x="170764" y="43002"/>
                  <a:pt x="169393" y="35919"/>
                  <a:pt x="166878" y="29210"/>
                </a:cubicBezTo>
                <a:cubicBezTo>
                  <a:pt x="164668" y="23432"/>
                  <a:pt x="161239" y="18193"/>
                  <a:pt x="156845" y="13843"/>
                </a:cubicBezTo>
                <a:cubicBezTo>
                  <a:pt x="152476" y="9552"/>
                  <a:pt x="147295" y="6182"/>
                  <a:pt x="141605" y="3937"/>
                </a:cubicBezTo>
                <a:cubicBezTo>
                  <a:pt x="134836" y="1490"/>
                  <a:pt x="127711" y="160"/>
                  <a:pt x="120523" y="0"/>
                </a:cubicBezTo>
                <a:cubicBezTo>
                  <a:pt x="111379" y="0"/>
                  <a:pt x="108458" y="0"/>
                  <a:pt x="84963" y="0"/>
                </a:cubicBezTo>
                <a:cubicBezTo>
                  <a:pt x="61468" y="0"/>
                  <a:pt x="58547" y="0"/>
                  <a:pt x="49276" y="0"/>
                </a:cubicBezTo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E15143-7B55-4D4B-331A-CCC9C5270132}"/>
              </a:ext>
            </a:extLst>
          </p:cNvPr>
          <p:cNvSpPr/>
          <p:nvPr/>
        </p:nvSpPr>
        <p:spPr>
          <a:xfrm>
            <a:off x="2757547" y="767460"/>
            <a:ext cx="172846" cy="121031"/>
          </a:xfrm>
          <a:custGeom>
            <a:avLst/>
            <a:gdLst>
              <a:gd name="connsiteX0" fmla="*/ 169294 w 172846"/>
              <a:gd name="connsiteY0" fmla="*/ 18923 h 121031"/>
              <a:gd name="connsiteX1" fmla="*/ 153927 w 172846"/>
              <a:gd name="connsiteY1" fmla="*/ 3683 h 121031"/>
              <a:gd name="connsiteX2" fmla="*/ 18926 w 172846"/>
              <a:gd name="connsiteY2" fmla="*/ 3683 h 121031"/>
              <a:gd name="connsiteX3" fmla="*/ 3686 w 172846"/>
              <a:gd name="connsiteY3" fmla="*/ 18923 h 121031"/>
              <a:gd name="connsiteX4" fmla="*/ 3686 w 172846"/>
              <a:gd name="connsiteY4" fmla="*/ 102108 h 121031"/>
              <a:gd name="connsiteX5" fmla="*/ 18926 w 172846"/>
              <a:gd name="connsiteY5" fmla="*/ 117348 h 121031"/>
              <a:gd name="connsiteX6" fmla="*/ 153927 w 172846"/>
              <a:gd name="connsiteY6" fmla="*/ 117348 h 121031"/>
              <a:gd name="connsiteX7" fmla="*/ 169294 w 172846"/>
              <a:gd name="connsiteY7" fmla="*/ 102108 h 121031"/>
              <a:gd name="connsiteX8" fmla="*/ 169294 w 172846"/>
              <a:gd name="connsiteY8" fmla="*/ 18923 h 12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846" h="121031">
                <a:moveTo>
                  <a:pt x="169294" y="18923"/>
                </a:moveTo>
                <a:cubicBezTo>
                  <a:pt x="167224" y="11485"/>
                  <a:pt x="161382" y="5690"/>
                  <a:pt x="153927" y="3683"/>
                </a:cubicBezTo>
                <a:cubicBezTo>
                  <a:pt x="109058" y="-1228"/>
                  <a:pt x="63795" y="-1228"/>
                  <a:pt x="18926" y="3683"/>
                </a:cubicBezTo>
                <a:cubicBezTo>
                  <a:pt x="11509" y="5706"/>
                  <a:pt x="5705" y="11503"/>
                  <a:pt x="3686" y="18923"/>
                </a:cubicBezTo>
                <a:cubicBezTo>
                  <a:pt x="-1229" y="46434"/>
                  <a:pt x="-1229" y="74598"/>
                  <a:pt x="3686" y="102108"/>
                </a:cubicBezTo>
                <a:cubicBezTo>
                  <a:pt x="5642" y="109570"/>
                  <a:pt x="11471" y="115396"/>
                  <a:pt x="18926" y="117348"/>
                </a:cubicBezTo>
                <a:cubicBezTo>
                  <a:pt x="63795" y="122259"/>
                  <a:pt x="109058" y="122259"/>
                  <a:pt x="153927" y="117348"/>
                </a:cubicBezTo>
                <a:cubicBezTo>
                  <a:pt x="161420" y="115412"/>
                  <a:pt x="167300" y="109589"/>
                  <a:pt x="169294" y="102108"/>
                </a:cubicBezTo>
                <a:cubicBezTo>
                  <a:pt x="174031" y="74582"/>
                  <a:pt x="174031" y="46449"/>
                  <a:pt x="169294" y="18923"/>
                </a:cubicBezTo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5A42D51-A370-91C2-6A52-97253DBB3DE3}"/>
              </a:ext>
            </a:extLst>
          </p:cNvPr>
          <p:cNvSpPr/>
          <p:nvPr/>
        </p:nvSpPr>
        <p:spPr>
          <a:xfrm>
            <a:off x="2826766" y="802131"/>
            <a:ext cx="44830" cy="51815"/>
          </a:xfrm>
          <a:custGeom>
            <a:avLst/>
            <a:gdLst>
              <a:gd name="connsiteX0" fmla="*/ 0 w 44830"/>
              <a:gd name="connsiteY0" fmla="*/ 51816 h 51815"/>
              <a:gd name="connsiteX1" fmla="*/ 44831 w 44830"/>
              <a:gd name="connsiteY1" fmla="*/ 25908 h 51815"/>
              <a:gd name="connsiteX2" fmla="*/ 0 w 44830"/>
              <a:gd name="connsiteY2" fmla="*/ 0 h 51815"/>
              <a:gd name="connsiteX3" fmla="*/ 0 w 44830"/>
              <a:gd name="connsiteY3" fmla="*/ 51816 h 5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30" h="51815">
                <a:moveTo>
                  <a:pt x="0" y="51816"/>
                </a:moveTo>
                <a:lnTo>
                  <a:pt x="44831" y="25908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solidFill>
            <a:srgbClr val="002A54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9FCF6EA-5A45-4DB7-3E52-02AF3AD5C811}"/>
              </a:ext>
            </a:extLst>
          </p:cNvPr>
          <p:cNvSpPr/>
          <p:nvPr/>
        </p:nvSpPr>
        <p:spPr>
          <a:xfrm>
            <a:off x="805687" y="800088"/>
            <a:ext cx="97917" cy="103517"/>
          </a:xfrm>
          <a:custGeom>
            <a:avLst/>
            <a:gdLst>
              <a:gd name="connsiteX0" fmla="*/ 97917 w 97917"/>
              <a:gd name="connsiteY0" fmla="*/ 41160 h 103517"/>
              <a:gd name="connsiteX1" fmla="*/ 97917 w 97917"/>
              <a:gd name="connsiteY1" fmla="*/ 103517 h 103517"/>
              <a:gd name="connsiteX2" fmla="*/ 66167 w 97917"/>
              <a:gd name="connsiteY2" fmla="*/ 103517 h 103517"/>
              <a:gd name="connsiteX3" fmla="*/ 66167 w 97917"/>
              <a:gd name="connsiteY3" fmla="*/ 48526 h 103517"/>
              <a:gd name="connsiteX4" fmla="*/ 50292 w 97917"/>
              <a:gd name="connsiteY4" fmla="*/ 27190 h 103517"/>
              <a:gd name="connsiteX5" fmla="*/ 31607 w 97917"/>
              <a:gd name="connsiteY5" fmla="*/ 47093 h 103517"/>
              <a:gd name="connsiteX6" fmla="*/ 31750 w 97917"/>
              <a:gd name="connsiteY6" fmla="*/ 48907 h 103517"/>
              <a:gd name="connsiteX7" fmla="*/ 31750 w 97917"/>
              <a:gd name="connsiteY7" fmla="*/ 103517 h 103517"/>
              <a:gd name="connsiteX8" fmla="*/ 0 w 97917"/>
              <a:gd name="connsiteY8" fmla="*/ 103517 h 103517"/>
              <a:gd name="connsiteX9" fmla="*/ 0 w 97917"/>
              <a:gd name="connsiteY9" fmla="*/ 2679 h 103517"/>
              <a:gd name="connsiteX10" fmla="*/ 30480 w 97917"/>
              <a:gd name="connsiteY10" fmla="*/ 2679 h 103517"/>
              <a:gd name="connsiteX11" fmla="*/ 30480 w 97917"/>
              <a:gd name="connsiteY11" fmla="*/ 16776 h 103517"/>
              <a:gd name="connsiteX12" fmla="*/ 30480 w 97917"/>
              <a:gd name="connsiteY12" fmla="*/ 16776 h 103517"/>
              <a:gd name="connsiteX13" fmla="*/ 61087 w 97917"/>
              <a:gd name="connsiteY13" fmla="*/ 12 h 103517"/>
              <a:gd name="connsiteX14" fmla="*/ 97917 w 97917"/>
              <a:gd name="connsiteY14" fmla="*/ 41287 h 10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917" h="103517">
                <a:moveTo>
                  <a:pt x="97917" y="41160"/>
                </a:moveTo>
                <a:lnTo>
                  <a:pt x="97917" y="103517"/>
                </a:lnTo>
                <a:lnTo>
                  <a:pt x="66167" y="103517"/>
                </a:lnTo>
                <a:lnTo>
                  <a:pt x="66167" y="48526"/>
                </a:lnTo>
                <a:cubicBezTo>
                  <a:pt x="66167" y="32270"/>
                  <a:pt x="59309" y="27190"/>
                  <a:pt x="50292" y="27190"/>
                </a:cubicBezTo>
                <a:cubicBezTo>
                  <a:pt x="39635" y="27527"/>
                  <a:pt x="31270" y="36438"/>
                  <a:pt x="31607" y="47093"/>
                </a:cubicBezTo>
                <a:cubicBezTo>
                  <a:pt x="31627" y="47700"/>
                  <a:pt x="31674" y="48305"/>
                  <a:pt x="31750" y="48907"/>
                </a:cubicBezTo>
                <a:lnTo>
                  <a:pt x="31750" y="103517"/>
                </a:lnTo>
                <a:lnTo>
                  <a:pt x="0" y="103517"/>
                </a:lnTo>
                <a:lnTo>
                  <a:pt x="0" y="2679"/>
                </a:lnTo>
                <a:lnTo>
                  <a:pt x="30480" y="2679"/>
                </a:lnTo>
                <a:lnTo>
                  <a:pt x="30480" y="16776"/>
                </a:lnTo>
                <a:lnTo>
                  <a:pt x="30480" y="16776"/>
                </a:lnTo>
                <a:cubicBezTo>
                  <a:pt x="36921" y="6086"/>
                  <a:pt x="48611" y="-316"/>
                  <a:pt x="61087" y="12"/>
                </a:cubicBezTo>
                <a:cubicBezTo>
                  <a:pt x="78740" y="12"/>
                  <a:pt x="97917" y="10553"/>
                  <a:pt x="97917" y="41287"/>
                </a:cubicBezTo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3F00C00-52C5-B828-6E78-F513F00768AF}"/>
              </a:ext>
            </a:extLst>
          </p:cNvPr>
          <p:cNvSpPr/>
          <p:nvPr/>
        </p:nvSpPr>
        <p:spPr>
          <a:xfrm>
            <a:off x="752347" y="752346"/>
            <a:ext cx="36576" cy="36577"/>
          </a:xfrm>
          <a:custGeom>
            <a:avLst/>
            <a:gdLst>
              <a:gd name="connsiteX0" fmla="*/ 18288 w 36576"/>
              <a:gd name="connsiteY0" fmla="*/ 2 h 36577"/>
              <a:gd name="connsiteX1" fmla="*/ 36576 w 36576"/>
              <a:gd name="connsiteY1" fmla="*/ 18290 h 36577"/>
              <a:gd name="connsiteX2" fmla="*/ 18287 w 36576"/>
              <a:gd name="connsiteY2" fmla="*/ 36578 h 36577"/>
              <a:gd name="connsiteX3" fmla="*/ 0 w 36576"/>
              <a:gd name="connsiteY3" fmla="*/ 18290 h 36577"/>
              <a:gd name="connsiteX4" fmla="*/ 0 w 36576"/>
              <a:gd name="connsiteY4" fmla="*/ 18163 h 36577"/>
              <a:gd name="connsiteX5" fmla="*/ 17905 w 36576"/>
              <a:gd name="connsiteY5" fmla="*/ 1 h 36577"/>
              <a:gd name="connsiteX6" fmla="*/ 18288 w 36576"/>
              <a:gd name="connsiteY6" fmla="*/ 2 h 3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" h="36577">
                <a:moveTo>
                  <a:pt x="18288" y="2"/>
                </a:moveTo>
                <a:cubicBezTo>
                  <a:pt x="28389" y="2"/>
                  <a:pt x="36576" y="8190"/>
                  <a:pt x="36576" y="18290"/>
                </a:cubicBezTo>
                <a:cubicBezTo>
                  <a:pt x="36575" y="28390"/>
                  <a:pt x="28387" y="36578"/>
                  <a:pt x="18287" y="36578"/>
                </a:cubicBezTo>
                <a:cubicBezTo>
                  <a:pt x="8187" y="36578"/>
                  <a:pt x="-1" y="28390"/>
                  <a:pt x="0" y="18290"/>
                </a:cubicBezTo>
                <a:cubicBezTo>
                  <a:pt x="0" y="18247"/>
                  <a:pt x="0" y="18205"/>
                  <a:pt x="0" y="18163"/>
                </a:cubicBezTo>
                <a:cubicBezTo>
                  <a:pt x="-71" y="8203"/>
                  <a:pt x="7946" y="72"/>
                  <a:pt x="17905" y="1"/>
                </a:cubicBezTo>
                <a:cubicBezTo>
                  <a:pt x="18033" y="-1"/>
                  <a:pt x="18160" y="1"/>
                  <a:pt x="18288" y="2"/>
                </a:cubicBezTo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3C0267-E5E4-2459-3B85-153EF163FE99}"/>
              </a:ext>
            </a:extLst>
          </p:cNvPr>
          <p:cNvSpPr/>
          <p:nvPr/>
        </p:nvSpPr>
        <p:spPr>
          <a:xfrm>
            <a:off x="754888" y="802767"/>
            <a:ext cx="31750" cy="100838"/>
          </a:xfrm>
          <a:custGeom>
            <a:avLst/>
            <a:gdLst>
              <a:gd name="connsiteX0" fmla="*/ 0 w 31750"/>
              <a:gd name="connsiteY0" fmla="*/ 0 h 100838"/>
              <a:gd name="connsiteX1" fmla="*/ 31750 w 31750"/>
              <a:gd name="connsiteY1" fmla="*/ 0 h 100838"/>
              <a:gd name="connsiteX2" fmla="*/ 31750 w 31750"/>
              <a:gd name="connsiteY2" fmla="*/ 100838 h 100838"/>
              <a:gd name="connsiteX3" fmla="*/ 0 w 31750"/>
              <a:gd name="connsiteY3" fmla="*/ 100838 h 10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" h="100838">
                <a:moveTo>
                  <a:pt x="0" y="0"/>
                </a:moveTo>
                <a:lnTo>
                  <a:pt x="31750" y="0"/>
                </a:lnTo>
                <a:lnTo>
                  <a:pt x="31750" y="100838"/>
                </a:lnTo>
                <a:lnTo>
                  <a:pt x="0" y="100838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2620829-ED6E-007A-EE31-29388DB358CF}"/>
              </a:ext>
            </a:extLst>
          </p:cNvPr>
          <p:cNvSpPr/>
          <p:nvPr/>
        </p:nvSpPr>
        <p:spPr>
          <a:xfrm>
            <a:off x="1763267" y="720470"/>
            <a:ext cx="151383" cy="284099"/>
          </a:xfrm>
          <a:custGeom>
            <a:avLst/>
            <a:gdLst>
              <a:gd name="connsiteX0" fmla="*/ 141732 w 151383"/>
              <a:gd name="connsiteY0" fmla="*/ 158623 h 284099"/>
              <a:gd name="connsiteX1" fmla="*/ 149606 w 151383"/>
              <a:gd name="connsiteY1" fmla="*/ 107823 h 284099"/>
              <a:gd name="connsiteX2" fmla="*/ 100457 w 151383"/>
              <a:gd name="connsiteY2" fmla="*/ 107823 h 284099"/>
              <a:gd name="connsiteX3" fmla="*/ 100457 w 151383"/>
              <a:gd name="connsiteY3" fmla="*/ 74295 h 284099"/>
              <a:gd name="connsiteX4" fmla="*/ 123368 w 151383"/>
              <a:gd name="connsiteY4" fmla="*/ 46633 h 284099"/>
              <a:gd name="connsiteX5" fmla="*/ 129032 w 151383"/>
              <a:gd name="connsiteY5" fmla="*/ 46736 h 284099"/>
              <a:gd name="connsiteX6" fmla="*/ 151384 w 151383"/>
              <a:gd name="connsiteY6" fmla="*/ 46736 h 284099"/>
              <a:gd name="connsiteX7" fmla="*/ 151384 w 151383"/>
              <a:gd name="connsiteY7" fmla="*/ 3429 h 284099"/>
              <a:gd name="connsiteX8" fmla="*/ 111760 w 151383"/>
              <a:gd name="connsiteY8" fmla="*/ 0 h 284099"/>
              <a:gd name="connsiteX9" fmla="*/ 44958 w 151383"/>
              <a:gd name="connsiteY9" fmla="*/ 68834 h 284099"/>
              <a:gd name="connsiteX10" fmla="*/ 44958 w 151383"/>
              <a:gd name="connsiteY10" fmla="*/ 107569 h 284099"/>
              <a:gd name="connsiteX11" fmla="*/ 0 w 151383"/>
              <a:gd name="connsiteY11" fmla="*/ 107569 h 284099"/>
              <a:gd name="connsiteX12" fmla="*/ 0 w 151383"/>
              <a:gd name="connsiteY12" fmla="*/ 158369 h 284099"/>
              <a:gd name="connsiteX13" fmla="*/ 44958 w 151383"/>
              <a:gd name="connsiteY13" fmla="*/ 158369 h 284099"/>
              <a:gd name="connsiteX14" fmla="*/ 44958 w 151383"/>
              <a:gd name="connsiteY14" fmla="*/ 281813 h 284099"/>
              <a:gd name="connsiteX15" fmla="*/ 100203 w 151383"/>
              <a:gd name="connsiteY15" fmla="*/ 281813 h 284099"/>
              <a:gd name="connsiteX16" fmla="*/ 100203 w 151383"/>
              <a:gd name="connsiteY16" fmla="*/ 158623 h 28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383" h="284099">
                <a:moveTo>
                  <a:pt x="141732" y="158623"/>
                </a:moveTo>
                <a:lnTo>
                  <a:pt x="149606" y="107823"/>
                </a:lnTo>
                <a:lnTo>
                  <a:pt x="100457" y="107823"/>
                </a:lnTo>
                <a:lnTo>
                  <a:pt x="100457" y="74295"/>
                </a:lnTo>
                <a:cubicBezTo>
                  <a:pt x="99149" y="60329"/>
                  <a:pt x="109411" y="47944"/>
                  <a:pt x="123368" y="46633"/>
                </a:cubicBezTo>
                <a:cubicBezTo>
                  <a:pt x="125260" y="46457"/>
                  <a:pt x="127153" y="46491"/>
                  <a:pt x="129032" y="46736"/>
                </a:cubicBezTo>
                <a:lnTo>
                  <a:pt x="151384" y="46736"/>
                </a:lnTo>
                <a:lnTo>
                  <a:pt x="151384" y="3429"/>
                </a:lnTo>
                <a:cubicBezTo>
                  <a:pt x="138278" y="1333"/>
                  <a:pt x="125032" y="187"/>
                  <a:pt x="111760" y="0"/>
                </a:cubicBezTo>
                <a:cubicBezTo>
                  <a:pt x="71374" y="0"/>
                  <a:pt x="44958" y="24511"/>
                  <a:pt x="44958" y="68834"/>
                </a:cubicBezTo>
                <a:lnTo>
                  <a:pt x="44958" y="107569"/>
                </a:lnTo>
                <a:lnTo>
                  <a:pt x="0" y="107569"/>
                </a:lnTo>
                <a:lnTo>
                  <a:pt x="0" y="158369"/>
                </a:lnTo>
                <a:lnTo>
                  <a:pt x="44958" y="158369"/>
                </a:lnTo>
                <a:lnTo>
                  <a:pt x="44958" y="281813"/>
                </a:lnTo>
                <a:cubicBezTo>
                  <a:pt x="63246" y="284861"/>
                  <a:pt x="81915" y="284861"/>
                  <a:pt x="100203" y="281813"/>
                </a:cubicBezTo>
                <a:lnTo>
                  <a:pt x="100203" y="158623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DAF093E-7BEC-4F80-26C3-ADAD644332A3}"/>
              </a:ext>
            </a:extLst>
          </p:cNvPr>
          <p:cNvSpPr/>
          <p:nvPr/>
        </p:nvSpPr>
        <p:spPr>
          <a:xfrm rot="20250002">
            <a:off x="1659207" y="651287"/>
            <a:ext cx="353568" cy="353568"/>
          </a:xfrm>
          <a:custGeom>
            <a:avLst/>
            <a:gdLst>
              <a:gd name="connsiteX0" fmla="*/ 353568 w 353568"/>
              <a:gd name="connsiteY0" fmla="*/ 176784 h 353568"/>
              <a:gd name="connsiteX1" fmla="*/ 176784 w 353568"/>
              <a:gd name="connsiteY1" fmla="*/ 353568 h 353568"/>
              <a:gd name="connsiteX2" fmla="*/ 0 w 353568"/>
              <a:gd name="connsiteY2" fmla="*/ 176784 h 353568"/>
              <a:gd name="connsiteX3" fmla="*/ 176784 w 353568"/>
              <a:gd name="connsiteY3" fmla="*/ 0 h 353568"/>
              <a:gd name="connsiteX4" fmla="*/ 353568 w 353568"/>
              <a:gd name="connsiteY4" fmla="*/ 176784 h 35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568" h="353568">
                <a:moveTo>
                  <a:pt x="353568" y="176784"/>
                </a:moveTo>
                <a:cubicBezTo>
                  <a:pt x="353568" y="274419"/>
                  <a:pt x="274419" y="353568"/>
                  <a:pt x="176784" y="353568"/>
                </a:cubicBezTo>
                <a:cubicBezTo>
                  <a:pt x="79149" y="353568"/>
                  <a:pt x="0" y="274419"/>
                  <a:pt x="0" y="176784"/>
                </a:cubicBezTo>
                <a:cubicBezTo>
                  <a:pt x="0" y="79149"/>
                  <a:pt x="79149" y="0"/>
                  <a:pt x="176784" y="0"/>
                </a:cubicBezTo>
                <a:cubicBezTo>
                  <a:pt x="274419" y="0"/>
                  <a:pt x="353568" y="79149"/>
                  <a:pt x="353568" y="176784"/>
                </a:cubicBez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D93A77EF-F87C-F868-37D2-4AA6136CF9D7}"/>
              </a:ext>
            </a:extLst>
          </p:cNvPr>
          <p:cNvSpPr/>
          <p:nvPr userDrawn="1"/>
        </p:nvSpPr>
        <p:spPr>
          <a:xfrm>
            <a:off x="651129" y="651001"/>
            <a:ext cx="353821" cy="353822"/>
          </a:xfrm>
          <a:prstGeom prst="ellipse">
            <a:avLst/>
          </a:prstGeom>
          <a:solidFill>
            <a:srgbClr val="E5E9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3"/>
            <a:extLst>
              <a:ext uri="{FF2B5EF4-FFF2-40B4-BE49-F238E27FC236}">
                <a16:creationId xmlns:a16="http://schemas.microsoft.com/office/drawing/2014/main" id="{ED867C3C-1B4C-88F4-FD4A-945419F73CA5}"/>
              </a:ext>
            </a:extLst>
          </p:cNvPr>
          <p:cNvSpPr/>
          <p:nvPr userDrawn="1"/>
        </p:nvSpPr>
        <p:spPr>
          <a:xfrm>
            <a:off x="1155700" y="651003"/>
            <a:ext cx="353823" cy="353821"/>
          </a:xfrm>
          <a:prstGeom prst="ellipse">
            <a:avLst/>
          </a:prstGeom>
          <a:solidFill>
            <a:srgbClr val="E5E9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4"/>
            <a:extLst>
              <a:ext uri="{FF2B5EF4-FFF2-40B4-BE49-F238E27FC236}">
                <a16:creationId xmlns:a16="http://schemas.microsoft.com/office/drawing/2014/main" id="{F925A8FD-CA13-12BD-67B5-4D521F03840A}"/>
              </a:ext>
            </a:extLst>
          </p:cNvPr>
          <p:cNvSpPr/>
          <p:nvPr userDrawn="1"/>
        </p:nvSpPr>
        <p:spPr>
          <a:xfrm>
            <a:off x="1659207" y="651287"/>
            <a:ext cx="353568" cy="353568"/>
          </a:xfrm>
          <a:prstGeom prst="ellipse">
            <a:avLst/>
          </a:prstGeom>
          <a:solidFill>
            <a:srgbClr val="E5E9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5"/>
            <a:extLst>
              <a:ext uri="{FF2B5EF4-FFF2-40B4-BE49-F238E27FC236}">
                <a16:creationId xmlns:a16="http://schemas.microsoft.com/office/drawing/2014/main" id="{22337141-58CB-9EDB-9BD0-276D80345C72}"/>
              </a:ext>
            </a:extLst>
          </p:cNvPr>
          <p:cNvSpPr/>
          <p:nvPr userDrawn="1"/>
        </p:nvSpPr>
        <p:spPr>
          <a:xfrm>
            <a:off x="2163191" y="651001"/>
            <a:ext cx="353822" cy="353822"/>
          </a:xfrm>
          <a:prstGeom prst="ellipse">
            <a:avLst/>
          </a:prstGeom>
          <a:solidFill>
            <a:srgbClr val="E5E9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6"/>
            <a:extLst>
              <a:ext uri="{FF2B5EF4-FFF2-40B4-BE49-F238E27FC236}">
                <a16:creationId xmlns:a16="http://schemas.microsoft.com/office/drawing/2014/main" id="{39D53162-FB1E-BCD9-416B-1403C3C956D6}"/>
              </a:ext>
            </a:extLst>
          </p:cNvPr>
          <p:cNvSpPr/>
          <p:nvPr userDrawn="1"/>
        </p:nvSpPr>
        <p:spPr>
          <a:xfrm>
            <a:off x="2667314" y="651128"/>
            <a:ext cx="353567" cy="353567"/>
          </a:xfrm>
          <a:prstGeom prst="ellipse">
            <a:avLst/>
          </a:prstGeom>
          <a:solidFill>
            <a:srgbClr val="E5E9E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9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CD00D-BDC6-E6AC-A575-56C37DF7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61C7F4-5946-46AD-9533-4C48D63F1776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43070-757A-E601-9237-9D664DB1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54CD8-3E5D-9D6B-35A0-452D96FF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821382-400F-497B-83FE-FD95C190A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29860-425A-9C24-E638-44C3968C2B8D}"/>
              </a:ext>
            </a:extLst>
          </p:cNvPr>
          <p:cNvSpPr txBox="1"/>
          <p:nvPr userDrawn="1"/>
        </p:nvSpPr>
        <p:spPr>
          <a:xfrm>
            <a:off x="647700" y="431800"/>
            <a:ext cx="10895013" cy="554672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</a:pPr>
            <a:r>
              <a:rPr lang="en-US" sz="2200" b="1" i="0" u="non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is the last layout in the </a:t>
            </a:r>
            <a:r>
              <a:rPr lang="en-US" sz="2200" b="1" i="0" u="none" kern="1200" baseline="0" noProof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FLSmidth</a:t>
            </a:r>
            <a:r>
              <a:rPr lang="en-US" sz="2200" b="1" i="0" u="non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Template and is not </a:t>
            </a:r>
            <a:r>
              <a:rPr lang="en-US" sz="2200" b="1" i="0" u="none" kern="1200" baseline="0" noProof="0" err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intented</a:t>
            </a:r>
            <a:r>
              <a:rPr lang="en-US" sz="2200" b="1" i="0" u="non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use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</a:pPr>
            <a:r>
              <a:rPr lang="en-US" sz="2200" b="0" i="0" u="non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Everything past this slide is not part of our current template </a:t>
            </a:r>
            <a:br>
              <a:rPr lang="en-US" sz="2200" b="0" i="0" u="non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200" b="0" i="0" u="none" kern="1200" baseline="0" noProof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is either client layouts, masters or slides from previous templates</a:t>
            </a:r>
          </a:p>
        </p:txBody>
      </p:sp>
      <p:grpSp>
        <p:nvGrpSpPr>
          <p:cNvPr id="7" name="Graphic 7">
            <a:extLst>
              <a:ext uri="{FF2B5EF4-FFF2-40B4-BE49-F238E27FC236}">
                <a16:creationId xmlns:a16="http://schemas.microsoft.com/office/drawing/2014/main" id="{BD13F37F-C906-41D2-6036-C5D28C8F97EF}"/>
              </a:ext>
            </a:extLst>
          </p:cNvPr>
          <p:cNvGrpSpPr/>
          <p:nvPr userDrawn="1"/>
        </p:nvGrpSpPr>
        <p:grpSpPr>
          <a:xfrm>
            <a:off x="10747185" y="6426200"/>
            <a:ext cx="795528" cy="215900"/>
            <a:chOff x="10749660" y="6426200"/>
            <a:chExt cx="795528" cy="215900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6A846D-9395-4080-9547-8D3325492788}"/>
                </a:ext>
              </a:extLst>
            </p:cNvPr>
            <p:cNvSpPr/>
            <p:nvPr/>
          </p:nvSpPr>
          <p:spPr>
            <a:xfrm>
              <a:off x="11227562" y="6499606"/>
              <a:ext cx="26797" cy="77724"/>
            </a:xfrm>
            <a:custGeom>
              <a:avLst/>
              <a:gdLst>
                <a:gd name="connsiteX0" fmla="*/ 0 w 26797"/>
                <a:gd name="connsiteY0" fmla="*/ 0 h 77724"/>
                <a:gd name="connsiteX1" fmla="*/ 26797 w 26797"/>
                <a:gd name="connsiteY1" fmla="*/ 0 h 77724"/>
                <a:gd name="connsiteX2" fmla="*/ 26797 w 26797"/>
                <a:gd name="connsiteY2" fmla="*/ 77724 h 77724"/>
                <a:gd name="connsiteX3" fmla="*/ 0 w 26797"/>
                <a:gd name="connsiteY3" fmla="*/ 77724 h 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7" h="77724">
                  <a:moveTo>
                    <a:pt x="0" y="0"/>
                  </a:moveTo>
                  <a:lnTo>
                    <a:pt x="26797" y="0"/>
                  </a:lnTo>
                  <a:lnTo>
                    <a:pt x="26797" y="77724"/>
                  </a:lnTo>
                  <a:lnTo>
                    <a:pt x="0" y="7772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6C9080C-5D62-3E84-01D6-0B4A52216795}"/>
                </a:ext>
              </a:extLst>
            </p:cNvPr>
            <p:cNvSpPr/>
            <p:nvPr/>
          </p:nvSpPr>
          <p:spPr>
            <a:xfrm>
              <a:off x="11283060" y="6499605"/>
              <a:ext cx="79502" cy="77724"/>
            </a:xfrm>
            <a:custGeom>
              <a:avLst/>
              <a:gdLst>
                <a:gd name="connsiteX0" fmla="*/ 36068 w 79502"/>
                <a:gd name="connsiteY0" fmla="*/ 60833 h 77724"/>
                <a:gd name="connsiteX1" fmla="*/ 26797 w 79502"/>
                <a:gd name="connsiteY1" fmla="*/ 60833 h 77724"/>
                <a:gd name="connsiteX2" fmla="*/ 26797 w 79502"/>
                <a:gd name="connsiteY2" fmla="*/ 15494 h 77724"/>
                <a:gd name="connsiteX3" fmla="*/ 35941 w 79502"/>
                <a:gd name="connsiteY3" fmla="*/ 15494 h 77724"/>
                <a:gd name="connsiteX4" fmla="*/ 51181 w 79502"/>
                <a:gd name="connsiteY4" fmla="*/ 38354 h 77724"/>
                <a:gd name="connsiteX5" fmla="*/ 36068 w 79502"/>
                <a:gd name="connsiteY5" fmla="*/ 60960 h 77724"/>
                <a:gd name="connsiteX6" fmla="*/ 42545 w 79502"/>
                <a:gd name="connsiteY6" fmla="*/ 0 h 77724"/>
                <a:gd name="connsiteX7" fmla="*/ 0 w 79502"/>
                <a:gd name="connsiteY7" fmla="*/ 0 h 77724"/>
                <a:gd name="connsiteX8" fmla="*/ 0 w 79502"/>
                <a:gd name="connsiteY8" fmla="*/ 77724 h 77724"/>
                <a:gd name="connsiteX9" fmla="*/ 41402 w 79502"/>
                <a:gd name="connsiteY9" fmla="*/ 77724 h 77724"/>
                <a:gd name="connsiteX10" fmla="*/ 79502 w 79502"/>
                <a:gd name="connsiteY10" fmla="*/ 39624 h 77724"/>
                <a:gd name="connsiteX11" fmla="*/ 42672 w 79502"/>
                <a:gd name="connsiteY11" fmla="*/ 508 h 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502" h="77724">
                  <a:moveTo>
                    <a:pt x="36068" y="60833"/>
                  </a:moveTo>
                  <a:lnTo>
                    <a:pt x="26797" y="60833"/>
                  </a:lnTo>
                  <a:lnTo>
                    <a:pt x="26797" y="15494"/>
                  </a:lnTo>
                  <a:lnTo>
                    <a:pt x="35941" y="15494"/>
                  </a:lnTo>
                  <a:cubicBezTo>
                    <a:pt x="48641" y="15494"/>
                    <a:pt x="51181" y="24638"/>
                    <a:pt x="51181" y="38354"/>
                  </a:cubicBezTo>
                  <a:cubicBezTo>
                    <a:pt x="51181" y="49276"/>
                    <a:pt x="50038" y="60960"/>
                    <a:pt x="36068" y="60960"/>
                  </a:cubicBezTo>
                  <a:moveTo>
                    <a:pt x="42545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41402" y="77724"/>
                  </a:lnTo>
                  <a:cubicBezTo>
                    <a:pt x="66802" y="77724"/>
                    <a:pt x="79502" y="65024"/>
                    <a:pt x="79502" y="39624"/>
                  </a:cubicBezTo>
                  <a:cubicBezTo>
                    <a:pt x="79502" y="5334"/>
                    <a:pt x="61849" y="508"/>
                    <a:pt x="42672" y="508"/>
                  </a:cubicBezTo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8C38BE-19BA-DB17-5415-CC1F24FA9AFA}"/>
                </a:ext>
              </a:extLst>
            </p:cNvPr>
            <p:cNvSpPr/>
            <p:nvPr/>
          </p:nvSpPr>
          <p:spPr>
            <a:xfrm>
              <a:off x="11376025" y="6499478"/>
              <a:ext cx="71755" cy="77724"/>
            </a:xfrm>
            <a:custGeom>
              <a:avLst/>
              <a:gdLst>
                <a:gd name="connsiteX0" fmla="*/ 71755 w 71755"/>
                <a:gd name="connsiteY0" fmla="*/ 0 h 77724"/>
                <a:gd name="connsiteX1" fmla="*/ 71755 w 71755"/>
                <a:gd name="connsiteY1" fmla="*/ 20574 h 77724"/>
                <a:gd name="connsiteX2" fmla="*/ 49149 w 71755"/>
                <a:gd name="connsiteY2" fmla="*/ 20574 h 77724"/>
                <a:gd name="connsiteX3" fmla="*/ 49149 w 71755"/>
                <a:gd name="connsiteY3" fmla="*/ 77724 h 77724"/>
                <a:gd name="connsiteX4" fmla="*/ 22352 w 71755"/>
                <a:gd name="connsiteY4" fmla="*/ 77724 h 77724"/>
                <a:gd name="connsiteX5" fmla="*/ 22352 w 71755"/>
                <a:gd name="connsiteY5" fmla="*/ 20574 h 77724"/>
                <a:gd name="connsiteX6" fmla="*/ 0 w 71755"/>
                <a:gd name="connsiteY6" fmla="*/ 20574 h 77724"/>
                <a:gd name="connsiteX7" fmla="*/ 0 w 71755"/>
                <a:gd name="connsiteY7" fmla="*/ 0 h 77724"/>
                <a:gd name="connsiteX8" fmla="*/ 71755 w 71755"/>
                <a:gd name="connsiteY8" fmla="*/ 0 h 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5" h="77724">
                  <a:moveTo>
                    <a:pt x="71755" y="0"/>
                  </a:moveTo>
                  <a:lnTo>
                    <a:pt x="71755" y="20574"/>
                  </a:lnTo>
                  <a:lnTo>
                    <a:pt x="49149" y="20574"/>
                  </a:lnTo>
                  <a:lnTo>
                    <a:pt x="49149" y="77724"/>
                  </a:lnTo>
                  <a:lnTo>
                    <a:pt x="22352" y="77724"/>
                  </a:lnTo>
                  <a:lnTo>
                    <a:pt x="22352" y="20574"/>
                  </a:lnTo>
                  <a:lnTo>
                    <a:pt x="0" y="20574"/>
                  </a:lnTo>
                  <a:lnTo>
                    <a:pt x="0" y="0"/>
                  </a:lnTo>
                  <a:lnTo>
                    <a:pt x="71755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6173E1E-A574-DB3E-F53A-131FAED34BDF}"/>
                </a:ext>
              </a:extLst>
            </p:cNvPr>
            <p:cNvSpPr/>
            <p:nvPr/>
          </p:nvSpPr>
          <p:spPr>
            <a:xfrm>
              <a:off x="11467972" y="6499478"/>
              <a:ext cx="77216" cy="77724"/>
            </a:xfrm>
            <a:custGeom>
              <a:avLst/>
              <a:gdLst>
                <a:gd name="connsiteX0" fmla="*/ 77216 w 77216"/>
                <a:gd name="connsiteY0" fmla="*/ 0 h 77724"/>
                <a:gd name="connsiteX1" fmla="*/ 77216 w 77216"/>
                <a:gd name="connsiteY1" fmla="*/ 77724 h 77724"/>
                <a:gd name="connsiteX2" fmla="*/ 50419 w 77216"/>
                <a:gd name="connsiteY2" fmla="*/ 77724 h 77724"/>
                <a:gd name="connsiteX3" fmla="*/ 50419 w 77216"/>
                <a:gd name="connsiteY3" fmla="*/ 48641 h 77724"/>
                <a:gd name="connsiteX4" fmla="*/ 26797 w 77216"/>
                <a:gd name="connsiteY4" fmla="*/ 48641 h 77724"/>
                <a:gd name="connsiteX5" fmla="*/ 26797 w 77216"/>
                <a:gd name="connsiteY5" fmla="*/ 77724 h 77724"/>
                <a:gd name="connsiteX6" fmla="*/ 0 w 77216"/>
                <a:gd name="connsiteY6" fmla="*/ 77724 h 77724"/>
                <a:gd name="connsiteX7" fmla="*/ 0 w 77216"/>
                <a:gd name="connsiteY7" fmla="*/ 0 h 77724"/>
                <a:gd name="connsiteX8" fmla="*/ 26797 w 77216"/>
                <a:gd name="connsiteY8" fmla="*/ 0 h 77724"/>
                <a:gd name="connsiteX9" fmla="*/ 26797 w 77216"/>
                <a:gd name="connsiteY9" fmla="*/ 28067 h 77724"/>
                <a:gd name="connsiteX10" fmla="*/ 50419 w 77216"/>
                <a:gd name="connsiteY10" fmla="*/ 28067 h 77724"/>
                <a:gd name="connsiteX11" fmla="*/ 50419 w 77216"/>
                <a:gd name="connsiteY11" fmla="*/ 0 h 77724"/>
                <a:gd name="connsiteX12" fmla="*/ 77216 w 77216"/>
                <a:gd name="connsiteY12" fmla="*/ 0 h 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216" h="77724">
                  <a:moveTo>
                    <a:pt x="77216" y="0"/>
                  </a:moveTo>
                  <a:lnTo>
                    <a:pt x="77216" y="77724"/>
                  </a:lnTo>
                  <a:lnTo>
                    <a:pt x="50419" y="77724"/>
                  </a:lnTo>
                  <a:lnTo>
                    <a:pt x="50419" y="48641"/>
                  </a:lnTo>
                  <a:lnTo>
                    <a:pt x="26797" y="48641"/>
                  </a:lnTo>
                  <a:lnTo>
                    <a:pt x="26797" y="77724"/>
                  </a:lnTo>
                  <a:lnTo>
                    <a:pt x="0" y="77724"/>
                  </a:lnTo>
                  <a:lnTo>
                    <a:pt x="0" y="0"/>
                  </a:lnTo>
                  <a:lnTo>
                    <a:pt x="26797" y="0"/>
                  </a:lnTo>
                  <a:lnTo>
                    <a:pt x="26797" y="28067"/>
                  </a:lnTo>
                  <a:lnTo>
                    <a:pt x="50419" y="28067"/>
                  </a:lnTo>
                  <a:lnTo>
                    <a:pt x="50419" y="0"/>
                  </a:lnTo>
                  <a:lnTo>
                    <a:pt x="7721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2A665A2-E9FE-EC0C-332E-D29825A751A4}"/>
                </a:ext>
              </a:extLst>
            </p:cNvPr>
            <p:cNvSpPr/>
            <p:nvPr/>
          </p:nvSpPr>
          <p:spPr>
            <a:xfrm>
              <a:off x="11069319" y="6498971"/>
              <a:ext cx="130810" cy="77723"/>
            </a:xfrm>
            <a:custGeom>
              <a:avLst/>
              <a:gdLst>
                <a:gd name="connsiteX0" fmla="*/ 93980 w 130810"/>
                <a:gd name="connsiteY0" fmla="*/ 508 h 77723"/>
                <a:gd name="connsiteX1" fmla="*/ 130811 w 130810"/>
                <a:gd name="connsiteY1" fmla="*/ 39624 h 77723"/>
                <a:gd name="connsiteX2" fmla="*/ 130811 w 130810"/>
                <a:gd name="connsiteY2" fmla="*/ 77724 h 77723"/>
                <a:gd name="connsiteX3" fmla="*/ 102616 w 130810"/>
                <a:gd name="connsiteY3" fmla="*/ 77724 h 77723"/>
                <a:gd name="connsiteX4" fmla="*/ 102616 w 130810"/>
                <a:gd name="connsiteY4" fmla="*/ 38354 h 77723"/>
                <a:gd name="connsiteX5" fmla="*/ 87376 w 130810"/>
                <a:gd name="connsiteY5" fmla="*/ 15494 h 77723"/>
                <a:gd name="connsiteX6" fmla="*/ 78232 w 130810"/>
                <a:gd name="connsiteY6" fmla="*/ 15494 h 77723"/>
                <a:gd name="connsiteX7" fmla="*/ 78232 w 130810"/>
                <a:gd name="connsiteY7" fmla="*/ 77724 h 77723"/>
                <a:gd name="connsiteX8" fmla="*/ 51181 w 130810"/>
                <a:gd name="connsiteY8" fmla="*/ 77724 h 77723"/>
                <a:gd name="connsiteX9" fmla="*/ 51181 w 130810"/>
                <a:gd name="connsiteY9" fmla="*/ 38354 h 77723"/>
                <a:gd name="connsiteX10" fmla="*/ 36068 w 130810"/>
                <a:gd name="connsiteY10" fmla="*/ 15494 h 77723"/>
                <a:gd name="connsiteX11" fmla="*/ 26924 w 130810"/>
                <a:gd name="connsiteY11" fmla="*/ 15494 h 77723"/>
                <a:gd name="connsiteX12" fmla="*/ 26924 w 130810"/>
                <a:gd name="connsiteY12" fmla="*/ 77724 h 77723"/>
                <a:gd name="connsiteX13" fmla="*/ 0 w 130810"/>
                <a:gd name="connsiteY13" fmla="*/ 77724 h 77723"/>
                <a:gd name="connsiteX14" fmla="*/ 0 w 130810"/>
                <a:gd name="connsiteY14" fmla="*/ 0 h 7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10" h="77723">
                  <a:moveTo>
                    <a:pt x="93980" y="508"/>
                  </a:moveTo>
                  <a:cubicBezTo>
                    <a:pt x="113157" y="508"/>
                    <a:pt x="130811" y="5207"/>
                    <a:pt x="130811" y="39624"/>
                  </a:cubicBezTo>
                  <a:lnTo>
                    <a:pt x="130811" y="77724"/>
                  </a:lnTo>
                  <a:lnTo>
                    <a:pt x="102616" y="77724"/>
                  </a:lnTo>
                  <a:lnTo>
                    <a:pt x="102616" y="38354"/>
                  </a:lnTo>
                  <a:cubicBezTo>
                    <a:pt x="102616" y="24638"/>
                    <a:pt x="100076" y="15494"/>
                    <a:pt x="87376" y="15494"/>
                  </a:cubicBezTo>
                  <a:lnTo>
                    <a:pt x="78232" y="15494"/>
                  </a:lnTo>
                  <a:lnTo>
                    <a:pt x="78232" y="77724"/>
                  </a:lnTo>
                  <a:lnTo>
                    <a:pt x="51181" y="77724"/>
                  </a:lnTo>
                  <a:lnTo>
                    <a:pt x="51181" y="38354"/>
                  </a:lnTo>
                  <a:cubicBezTo>
                    <a:pt x="51181" y="24638"/>
                    <a:pt x="48641" y="15494"/>
                    <a:pt x="36068" y="15494"/>
                  </a:cubicBezTo>
                  <a:lnTo>
                    <a:pt x="26924" y="15494"/>
                  </a:lnTo>
                  <a:cubicBezTo>
                    <a:pt x="26924" y="15494"/>
                    <a:pt x="26924" y="74549"/>
                    <a:pt x="26924" y="77724"/>
                  </a:cubicBezTo>
                  <a:lnTo>
                    <a:pt x="0" y="777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0282F55-4D8C-ABFB-A0A1-8EAE96BEF749}"/>
                </a:ext>
              </a:extLst>
            </p:cNvPr>
            <p:cNvSpPr/>
            <p:nvPr/>
          </p:nvSpPr>
          <p:spPr>
            <a:xfrm>
              <a:off x="10749660" y="6426200"/>
              <a:ext cx="297815" cy="215900"/>
            </a:xfrm>
            <a:custGeom>
              <a:avLst/>
              <a:gdLst>
                <a:gd name="connsiteX0" fmla="*/ 245999 w 297815"/>
                <a:gd name="connsiteY0" fmla="*/ 133858 h 215900"/>
                <a:gd name="connsiteX1" fmla="*/ 215900 w 297815"/>
                <a:gd name="connsiteY1" fmla="*/ 127762 h 215900"/>
                <a:gd name="connsiteX2" fmla="*/ 215900 w 297815"/>
                <a:gd name="connsiteY2" fmla="*/ 92837 h 215900"/>
                <a:gd name="connsiteX3" fmla="*/ 247523 w 297815"/>
                <a:gd name="connsiteY3" fmla="*/ 111506 h 215900"/>
                <a:gd name="connsiteX4" fmla="*/ 266446 w 297815"/>
                <a:gd name="connsiteY4" fmla="*/ 123444 h 215900"/>
                <a:gd name="connsiteX5" fmla="*/ 245999 w 297815"/>
                <a:gd name="connsiteY5" fmla="*/ 133858 h 215900"/>
                <a:gd name="connsiteX6" fmla="*/ 108077 w 297815"/>
                <a:gd name="connsiteY6" fmla="*/ 96393 h 215900"/>
                <a:gd name="connsiteX7" fmla="*/ 108077 w 297815"/>
                <a:gd name="connsiteY7" fmla="*/ 114300 h 215900"/>
                <a:gd name="connsiteX8" fmla="*/ 62484 w 297815"/>
                <a:gd name="connsiteY8" fmla="*/ 114300 h 215900"/>
                <a:gd name="connsiteX9" fmla="*/ 62484 w 297815"/>
                <a:gd name="connsiteY9" fmla="*/ 151003 h 215900"/>
                <a:gd name="connsiteX10" fmla="*/ 30988 w 297815"/>
                <a:gd name="connsiteY10" fmla="*/ 151003 h 215900"/>
                <a:gd name="connsiteX11" fmla="*/ 30988 w 297815"/>
                <a:gd name="connsiteY11" fmla="*/ 72263 h 215900"/>
                <a:gd name="connsiteX12" fmla="*/ 30988 w 297815"/>
                <a:gd name="connsiteY12" fmla="*/ 72263 h 215900"/>
                <a:gd name="connsiteX13" fmla="*/ 46686 w 297815"/>
                <a:gd name="connsiteY13" fmla="*/ 55219 h 215900"/>
                <a:gd name="connsiteX14" fmla="*/ 48514 w 297815"/>
                <a:gd name="connsiteY14" fmla="*/ 55245 h 215900"/>
                <a:gd name="connsiteX15" fmla="*/ 109474 w 297815"/>
                <a:gd name="connsiteY15" fmla="*/ 55245 h 215900"/>
                <a:gd name="connsiteX16" fmla="*/ 109474 w 297815"/>
                <a:gd name="connsiteY16" fmla="*/ 73152 h 215900"/>
                <a:gd name="connsiteX17" fmla="*/ 62484 w 297815"/>
                <a:gd name="connsiteY17" fmla="*/ 73152 h 215900"/>
                <a:gd name="connsiteX18" fmla="*/ 62484 w 297815"/>
                <a:gd name="connsiteY18" fmla="*/ 96520 h 215900"/>
                <a:gd name="connsiteX19" fmla="*/ 264414 w 297815"/>
                <a:gd name="connsiteY19" fmla="*/ 91948 h 215900"/>
                <a:gd name="connsiteX20" fmla="*/ 245618 w 297815"/>
                <a:gd name="connsiteY20" fmla="*/ 80518 h 215900"/>
                <a:gd name="connsiteX21" fmla="*/ 248031 w 297815"/>
                <a:gd name="connsiteY21" fmla="*/ 74422 h 215900"/>
                <a:gd name="connsiteX22" fmla="*/ 265430 w 297815"/>
                <a:gd name="connsiteY22" fmla="*/ 70358 h 215900"/>
                <a:gd name="connsiteX23" fmla="*/ 291592 w 297815"/>
                <a:gd name="connsiteY23" fmla="*/ 74295 h 215900"/>
                <a:gd name="connsiteX24" fmla="*/ 291592 w 297815"/>
                <a:gd name="connsiteY24" fmla="*/ 55372 h 215900"/>
                <a:gd name="connsiteX25" fmla="*/ 262001 w 297815"/>
                <a:gd name="connsiteY25" fmla="*/ 52451 h 215900"/>
                <a:gd name="connsiteX26" fmla="*/ 215900 w 297815"/>
                <a:gd name="connsiteY26" fmla="*/ 72009 h 215900"/>
                <a:gd name="connsiteX27" fmla="*/ 215900 w 297815"/>
                <a:gd name="connsiteY27" fmla="*/ 0 h 215900"/>
                <a:gd name="connsiteX28" fmla="*/ 0 w 297815"/>
                <a:gd name="connsiteY28" fmla="*/ 0 h 215900"/>
                <a:gd name="connsiteX29" fmla="*/ 0 w 297815"/>
                <a:gd name="connsiteY29" fmla="*/ 215900 h 215900"/>
                <a:gd name="connsiteX30" fmla="*/ 215900 w 297815"/>
                <a:gd name="connsiteY30" fmla="*/ 215900 h 215900"/>
                <a:gd name="connsiteX31" fmla="*/ 215900 w 297815"/>
                <a:gd name="connsiteY31" fmla="*/ 151130 h 215900"/>
                <a:gd name="connsiteX32" fmla="*/ 131953 w 297815"/>
                <a:gd name="connsiteY32" fmla="*/ 151130 h 215900"/>
                <a:gd name="connsiteX33" fmla="*/ 131953 w 297815"/>
                <a:gd name="connsiteY33" fmla="*/ 55245 h 215900"/>
                <a:gd name="connsiteX34" fmla="*/ 163322 w 297815"/>
                <a:gd name="connsiteY34" fmla="*/ 55245 h 215900"/>
                <a:gd name="connsiteX35" fmla="*/ 163322 w 297815"/>
                <a:gd name="connsiteY35" fmla="*/ 127889 h 215900"/>
                <a:gd name="connsiteX36" fmla="*/ 215773 w 297815"/>
                <a:gd name="connsiteY36" fmla="*/ 127889 h 215900"/>
                <a:gd name="connsiteX37" fmla="*/ 215773 w 297815"/>
                <a:gd name="connsiteY37" fmla="*/ 151130 h 215900"/>
                <a:gd name="connsiteX38" fmla="*/ 215773 w 297815"/>
                <a:gd name="connsiteY38" fmla="*/ 151130 h 215900"/>
                <a:gd name="connsiteX39" fmla="*/ 251333 w 297815"/>
                <a:gd name="connsiteY39" fmla="*/ 154559 h 215900"/>
                <a:gd name="connsiteX40" fmla="*/ 297815 w 297815"/>
                <a:gd name="connsiteY40" fmla="*/ 120904 h 215900"/>
                <a:gd name="connsiteX41" fmla="*/ 264287 w 297815"/>
                <a:gd name="connsiteY41" fmla="*/ 92075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7815" h="215900">
                  <a:moveTo>
                    <a:pt x="245999" y="133858"/>
                  </a:moveTo>
                  <a:cubicBezTo>
                    <a:pt x="235700" y="133528"/>
                    <a:pt x="225527" y="131470"/>
                    <a:pt x="215900" y="127762"/>
                  </a:cubicBezTo>
                  <a:lnTo>
                    <a:pt x="215900" y="92837"/>
                  </a:lnTo>
                  <a:cubicBezTo>
                    <a:pt x="220726" y="105537"/>
                    <a:pt x="234823" y="108839"/>
                    <a:pt x="247523" y="111506"/>
                  </a:cubicBezTo>
                  <a:cubicBezTo>
                    <a:pt x="257302" y="113538"/>
                    <a:pt x="266446" y="115443"/>
                    <a:pt x="266446" y="123444"/>
                  </a:cubicBezTo>
                  <a:cubicBezTo>
                    <a:pt x="266446" y="127254"/>
                    <a:pt x="263779" y="133858"/>
                    <a:pt x="245999" y="133858"/>
                  </a:cubicBezTo>
                  <a:moveTo>
                    <a:pt x="108077" y="96393"/>
                  </a:moveTo>
                  <a:lnTo>
                    <a:pt x="108077" y="114300"/>
                  </a:lnTo>
                  <a:lnTo>
                    <a:pt x="62484" y="114300"/>
                  </a:lnTo>
                  <a:lnTo>
                    <a:pt x="62484" y="151003"/>
                  </a:lnTo>
                  <a:lnTo>
                    <a:pt x="30988" y="151003"/>
                  </a:lnTo>
                  <a:lnTo>
                    <a:pt x="30988" y="72263"/>
                  </a:lnTo>
                  <a:lnTo>
                    <a:pt x="30988" y="72263"/>
                  </a:lnTo>
                  <a:cubicBezTo>
                    <a:pt x="30620" y="63221"/>
                    <a:pt x="37643" y="55588"/>
                    <a:pt x="46686" y="55219"/>
                  </a:cubicBezTo>
                  <a:cubicBezTo>
                    <a:pt x="47295" y="55194"/>
                    <a:pt x="47905" y="55207"/>
                    <a:pt x="48514" y="55245"/>
                  </a:cubicBezTo>
                  <a:lnTo>
                    <a:pt x="109474" y="55245"/>
                  </a:lnTo>
                  <a:lnTo>
                    <a:pt x="109474" y="73152"/>
                  </a:lnTo>
                  <a:lnTo>
                    <a:pt x="62484" y="73152"/>
                  </a:lnTo>
                  <a:lnTo>
                    <a:pt x="62484" y="96520"/>
                  </a:lnTo>
                  <a:close/>
                  <a:moveTo>
                    <a:pt x="264414" y="91948"/>
                  </a:moveTo>
                  <a:cubicBezTo>
                    <a:pt x="254254" y="89916"/>
                    <a:pt x="245618" y="88138"/>
                    <a:pt x="245618" y="80518"/>
                  </a:cubicBezTo>
                  <a:cubicBezTo>
                    <a:pt x="245542" y="78245"/>
                    <a:pt x="246418" y="76035"/>
                    <a:pt x="248031" y="74422"/>
                  </a:cubicBezTo>
                  <a:cubicBezTo>
                    <a:pt x="253149" y="71006"/>
                    <a:pt x="259334" y="69558"/>
                    <a:pt x="265430" y="70358"/>
                  </a:cubicBezTo>
                  <a:cubicBezTo>
                    <a:pt x="274295" y="70396"/>
                    <a:pt x="283108" y="71730"/>
                    <a:pt x="291592" y="74295"/>
                  </a:cubicBezTo>
                  <a:lnTo>
                    <a:pt x="291592" y="55372"/>
                  </a:lnTo>
                  <a:cubicBezTo>
                    <a:pt x="281839" y="53480"/>
                    <a:pt x="271932" y="52502"/>
                    <a:pt x="262001" y="52451"/>
                  </a:cubicBezTo>
                  <a:cubicBezTo>
                    <a:pt x="236601" y="52451"/>
                    <a:pt x="220726" y="59055"/>
                    <a:pt x="215900" y="72009"/>
                  </a:cubicBez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lnTo>
                    <a:pt x="215900" y="215900"/>
                  </a:lnTo>
                  <a:lnTo>
                    <a:pt x="215900" y="151130"/>
                  </a:lnTo>
                  <a:lnTo>
                    <a:pt x="131953" y="151130"/>
                  </a:lnTo>
                  <a:lnTo>
                    <a:pt x="131953" y="55245"/>
                  </a:lnTo>
                  <a:lnTo>
                    <a:pt x="163322" y="55245"/>
                  </a:lnTo>
                  <a:lnTo>
                    <a:pt x="163322" y="127889"/>
                  </a:lnTo>
                  <a:lnTo>
                    <a:pt x="215773" y="127889"/>
                  </a:lnTo>
                  <a:lnTo>
                    <a:pt x="215773" y="151130"/>
                  </a:lnTo>
                  <a:lnTo>
                    <a:pt x="215773" y="151130"/>
                  </a:lnTo>
                  <a:cubicBezTo>
                    <a:pt x="227482" y="153441"/>
                    <a:pt x="239395" y="154584"/>
                    <a:pt x="251333" y="154559"/>
                  </a:cubicBezTo>
                  <a:cubicBezTo>
                    <a:pt x="268224" y="154559"/>
                    <a:pt x="297815" y="147955"/>
                    <a:pt x="297815" y="120904"/>
                  </a:cubicBezTo>
                  <a:cubicBezTo>
                    <a:pt x="297815" y="98679"/>
                    <a:pt x="280035" y="95504"/>
                    <a:pt x="264287" y="92075"/>
                  </a:cubicBezTo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500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1F8AA1-E2A4-36C1-C12C-9203EA2B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08713"/>
          </a:xfrm>
          <a:custGeom>
            <a:avLst/>
            <a:gdLst>
              <a:gd name="connsiteX0" fmla="*/ 0 w 12192000"/>
              <a:gd name="connsiteY0" fmla="*/ 0 h 6208713"/>
              <a:gd name="connsiteX1" fmla="*/ 12192000 w 12192000"/>
              <a:gd name="connsiteY1" fmla="*/ 0 h 6208713"/>
              <a:gd name="connsiteX2" fmla="*/ 12192000 w 12192000"/>
              <a:gd name="connsiteY2" fmla="*/ 6208713 h 6208713"/>
              <a:gd name="connsiteX3" fmla="*/ 4124325 w 12192000"/>
              <a:gd name="connsiteY3" fmla="*/ 6208713 h 6208713"/>
              <a:gd name="connsiteX4" fmla="*/ 4124325 w 12192000"/>
              <a:gd name="connsiteY4" fmla="*/ 2743200 h 6208713"/>
              <a:gd name="connsiteX5" fmla="*/ 0 w 12192000"/>
              <a:gd name="connsiteY5" fmla="*/ 2743200 h 620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208713">
                <a:moveTo>
                  <a:pt x="0" y="0"/>
                </a:moveTo>
                <a:lnTo>
                  <a:pt x="12192000" y="0"/>
                </a:lnTo>
                <a:lnTo>
                  <a:pt x="12192000" y="6208713"/>
                </a:lnTo>
                <a:lnTo>
                  <a:pt x="4124325" y="6208713"/>
                </a:lnTo>
                <a:lnTo>
                  <a:pt x="4124325" y="274320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 bIns="576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F23A44-8D64-3605-6640-1558F617A434}"/>
              </a:ext>
            </a:extLst>
          </p:cNvPr>
          <p:cNvSpPr/>
          <p:nvPr userDrawn="1"/>
        </p:nvSpPr>
        <p:spPr>
          <a:xfrm>
            <a:off x="0" y="2742238"/>
            <a:ext cx="4124325" cy="4115762"/>
          </a:xfrm>
          <a:custGeom>
            <a:avLst/>
            <a:gdLst>
              <a:gd name="connsiteX0" fmla="*/ 0 w 4679950"/>
              <a:gd name="connsiteY0" fmla="*/ 0 h 4679950"/>
              <a:gd name="connsiteX1" fmla="*/ 4679950 w 4679950"/>
              <a:gd name="connsiteY1" fmla="*/ 0 h 4679950"/>
              <a:gd name="connsiteX2" fmla="*/ 4679950 w 4679950"/>
              <a:gd name="connsiteY2" fmla="*/ 4679950 h 4679950"/>
              <a:gd name="connsiteX3" fmla="*/ 0 w 4679950"/>
              <a:gd name="connsiteY3" fmla="*/ 4679950 h 467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9950" h="4679950">
                <a:moveTo>
                  <a:pt x="0" y="0"/>
                </a:moveTo>
                <a:lnTo>
                  <a:pt x="4679950" y="0"/>
                </a:lnTo>
                <a:lnTo>
                  <a:pt x="4679950" y="4679950"/>
                </a:lnTo>
                <a:lnTo>
                  <a:pt x="0" y="467995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CBD4-D8AF-EBC4-E162-B5AC7569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28" y="3435350"/>
            <a:ext cx="2783172" cy="27733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82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1F8AA1-E2A4-36C1-C12C-9203EA2B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08713"/>
          </a:xfrm>
          <a:custGeom>
            <a:avLst/>
            <a:gdLst>
              <a:gd name="connsiteX0" fmla="*/ 0 w 12192000"/>
              <a:gd name="connsiteY0" fmla="*/ 0 h 6208713"/>
              <a:gd name="connsiteX1" fmla="*/ 12192000 w 12192000"/>
              <a:gd name="connsiteY1" fmla="*/ 0 h 6208713"/>
              <a:gd name="connsiteX2" fmla="*/ 12192000 w 12192000"/>
              <a:gd name="connsiteY2" fmla="*/ 6208713 h 6208713"/>
              <a:gd name="connsiteX3" fmla="*/ 4124325 w 12192000"/>
              <a:gd name="connsiteY3" fmla="*/ 6208713 h 6208713"/>
              <a:gd name="connsiteX4" fmla="*/ 4124325 w 12192000"/>
              <a:gd name="connsiteY4" fmla="*/ 2743200 h 6208713"/>
              <a:gd name="connsiteX5" fmla="*/ 0 w 12192000"/>
              <a:gd name="connsiteY5" fmla="*/ 2743200 h 620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208713">
                <a:moveTo>
                  <a:pt x="0" y="0"/>
                </a:moveTo>
                <a:lnTo>
                  <a:pt x="12192000" y="0"/>
                </a:lnTo>
                <a:lnTo>
                  <a:pt x="12192000" y="6208713"/>
                </a:lnTo>
                <a:lnTo>
                  <a:pt x="4124325" y="6208713"/>
                </a:lnTo>
                <a:lnTo>
                  <a:pt x="4124325" y="2743200"/>
                </a:lnTo>
                <a:lnTo>
                  <a:pt x="0" y="27432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 bIns="57600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F23A44-8D64-3605-6640-1558F617A434}"/>
              </a:ext>
            </a:extLst>
          </p:cNvPr>
          <p:cNvSpPr>
            <a:spLocks/>
          </p:cNvSpPr>
          <p:nvPr/>
        </p:nvSpPr>
        <p:spPr>
          <a:xfrm>
            <a:off x="0" y="2742238"/>
            <a:ext cx="4124325" cy="4115762"/>
          </a:xfrm>
          <a:custGeom>
            <a:avLst/>
            <a:gdLst>
              <a:gd name="connsiteX0" fmla="*/ 0 w 4679950"/>
              <a:gd name="connsiteY0" fmla="*/ 0 h 4679950"/>
              <a:gd name="connsiteX1" fmla="*/ 4679950 w 4679950"/>
              <a:gd name="connsiteY1" fmla="*/ 0 h 4679950"/>
              <a:gd name="connsiteX2" fmla="*/ 4679950 w 4679950"/>
              <a:gd name="connsiteY2" fmla="*/ 4679950 h 4679950"/>
              <a:gd name="connsiteX3" fmla="*/ 0 w 4679950"/>
              <a:gd name="connsiteY3" fmla="*/ 4679950 h 467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9950" h="4679950">
                <a:moveTo>
                  <a:pt x="0" y="0"/>
                </a:moveTo>
                <a:lnTo>
                  <a:pt x="4679950" y="0"/>
                </a:lnTo>
                <a:lnTo>
                  <a:pt x="4679950" y="4679950"/>
                </a:lnTo>
                <a:lnTo>
                  <a:pt x="0" y="467995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BCBD4-D8AF-EBC4-E162-B5AC7569C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28" y="3435350"/>
            <a:ext cx="2783172" cy="277336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736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AF60FA-8FA5-3AA0-E1D6-491BFEE92F00}"/>
              </a:ext>
            </a:extLst>
          </p:cNvPr>
          <p:cNvSpPr/>
          <p:nvPr userDrawn="1"/>
        </p:nvSpPr>
        <p:spPr>
          <a:xfrm>
            <a:off x="0" y="0"/>
            <a:ext cx="12192000" cy="6208713"/>
          </a:xfrm>
          <a:prstGeom prst="rect">
            <a:avLst/>
          </a:prstGeom>
          <a:solidFill>
            <a:srgbClr val="CC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0799F-E7A1-BB46-8577-69B1DA01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093CA-BC48-4242-B3A8-71E5F3271D78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7DA2D-C9B6-634F-BCB5-AEA51F15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5A6FB-5274-1B46-8572-CF96E85E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51B8-09FD-5243-B711-3D7F096321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120889-7648-3D1A-5850-27D0AC264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380998"/>
            <a:ext cx="10895012" cy="5127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0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E0F5C-7955-BF9D-4B85-71DA1A62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530C-4ADE-41E2-B1B7-9EAACE9F32AB}" type="datetime1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83FB6-2FD6-AA9B-ABE9-E2ED4278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B88C8-C93A-DEA3-F8EC-F533BC34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C80851-52EB-0111-D3EF-C5137FAA4F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208713"/>
          </a:xfrm>
          <a:solidFill>
            <a:srgbClr val="CCDCFF"/>
          </a:solidFill>
        </p:spPr>
        <p:txBody>
          <a:bodyPr bIns="576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93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DC96-44C1-3C6E-FA2C-F2C7D788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8348D2E-1EC0-1D5D-F6F2-4C257A29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5070-BAFC-4C18-9F65-091AC3382B4D}" type="datetime1">
              <a:rPr lang="en-US" smtClean="0"/>
              <a:t>1/8/2024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F5C9C5-75D3-F8E6-03FF-0B0667B7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08700CE-7E8C-0483-C2D0-6904C27B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FF925-7155-16EF-CED2-03AF4D988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50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mal 2x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103A-077D-34F1-726B-D516D411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E7DE-6295-5240-D13C-73A7F30B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587500"/>
            <a:ext cx="5330825" cy="4621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11812-FCE6-1C29-63BE-B3A5349ED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887" y="1587500"/>
            <a:ext cx="5330825" cy="4621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E8CF1-2D6A-41BA-B4BA-4DF99819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F48A-80FB-4926-B1B6-8556CF46481F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9100D-A93C-2B3D-DEB9-72366C21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D77E-48E6-8358-7A26-57CFC91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mal 3x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103A-077D-34F1-726B-D516D411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E7DE-6295-5240-D13C-73A7F30B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587500"/>
            <a:ext cx="3476625" cy="4621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11812-FCE6-1C29-63BE-B3A5349ED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6088" y="1587500"/>
            <a:ext cx="3476624" cy="4621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E8CF1-2D6A-41BA-B4BA-4DF99819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3885-502C-4CA6-A58D-C0645D9CD947}" type="datetime1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9100D-A93C-2B3D-DEB9-72366C21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AD77E-48E6-8358-7A26-57CFC91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FB69093-E9C1-73F0-9C8B-CB8CE86EAD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6100" y="1587500"/>
            <a:ext cx="3478212" cy="4621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17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7">
            <a:extLst>
              <a:ext uri="{FF2B5EF4-FFF2-40B4-BE49-F238E27FC236}">
                <a16:creationId xmlns:a16="http://schemas.microsoft.com/office/drawing/2014/main" id="{56C90052-F9D7-98F8-690F-872952C0BABF}"/>
              </a:ext>
            </a:extLst>
          </p:cNvPr>
          <p:cNvGrpSpPr/>
          <p:nvPr/>
        </p:nvGrpSpPr>
        <p:grpSpPr>
          <a:xfrm>
            <a:off x="10747185" y="6426200"/>
            <a:ext cx="795528" cy="215900"/>
            <a:chOff x="10749660" y="6426200"/>
            <a:chExt cx="795528" cy="215900"/>
          </a:xfrm>
          <a:solidFill>
            <a:schemeClr val="tx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D4B97B-4B98-9078-63E2-819B89C6E8C0}"/>
                </a:ext>
              </a:extLst>
            </p:cNvPr>
            <p:cNvSpPr/>
            <p:nvPr/>
          </p:nvSpPr>
          <p:spPr>
            <a:xfrm>
              <a:off x="11227562" y="6499606"/>
              <a:ext cx="26797" cy="77724"/>
            </a:xfrm>
            <a:custGeom>
              <a:avLst/>
              <a:gdLst>
                <a:gd name="connsiteX0" fmla="*/ 0 w 26797"/>
                <a:gd name="connsiteY0" fmla="*/ 0 h 77724"/>
                <a:gd name="connsiteX1" fmla="*/ 26797 w 26797"/>
                <a:gd name="connsiteY1" fmla="*/ 0 h 77724"/>
                <a:gd name="connsiteX2" fmla="*/ 26797 w 26797"/>
                <a:gd name="connsiteY2" fmla="*/ 77724 h 77724"/>
                <a:gd name="connsiteX3" fmla="*/ 0 w 26797"/>
                <a:gd name="connsiteY3" fmla="*/ 77724 h 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97" h="77724">
                  <a:moveTo>
                    <a:pt x="0" y="0"/>
                  </a:moveTo>
                  <a:lnTo>
                    <a:pt x="26797" y="0"/>
                  </a:lnTo>
                  <a:lnTo>
                    <a:pt x="26797" y="77724"/>
                  </a:lnTo>
                  <a:lnTo>
                    <a:pt x="0" y="77724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6DAE328-9EFA-9FB8-175E-E0A13596E926}"/>
                </a:ext>
              </a:extLst>
            </p:cNvPr>
            <p:cNvSpPr/>
            <p:nvPr/>
          </p:nvSpPr>
          <p:spPr>
            <a:xfrm>
              <a:off x="11283060" y="6499605"/>
              <a:ext cx="79502" cy="77724"/>
            </a:xfrm>
            <a:custGeom>
              <a:avLst/>
              <a:gdLst>
                <a:gd name="connsiteX0" fmla="*/ 36068 w 79502"/>
                <a:gd name="connsiteY0" fmla="*/ 60833 h 77724"/>
                <a:gd name="connsiteX1" fmla="*/ 26797 w 79502"/>
                <a:gd name="connsiteY1" fmla="*/ 60833 h 77724"/>
                <a:gd name="connsiteX2" fmla="*/ 26797 w 79502"/>
                <a:gd name="connsiteY2" fmla="*/ 15494 h 77724"/>
                <a:gd name="connsiteX3" fmla="*/ 35941 w 79502"/>
                <a:gd name="connsiteY3" fmla="*/ 15494 h 77724"/>
                <a:gd name="connsiteX4" fmla="*/ 51181 w 79502"/>
                <a:gd name="connsiteY4" fmla="*/ 38354 h 77724"/>
                <a:gd name="connsiteX5" fmla="*/ 36068 w 79502"/>
                <a:gd name="connsiteY5" fmla="*/ 60960 h 77724"/>
                <a:gd name="connsiteX6" fmla="*/ 42545 w 79502"/>
                <a:gd name="connsiteY6" fmla="*/ 0 h 77724"/>
                <a:gd name="connsiteX7" fmla="*/ 0 w 79502"/>
                <a:gd name="connsiteY7" fmla="*/ 0 h 77724"/>
                <a:gd name="connsiteX8" fmla="*/ 0 w 79502"/>
                <a:gd name="connsiteY8" fmla="*/ 77724 h 77724"/>
                <a:gd name="connsiteX9" fmla="*/ 41402 w 79502"/>
                <a:gd name="connsiteY9" fmla="*/ 77724 h 77724"/>
                <a:gd name="connsiteX10" fmla="*/ 79502 w 79502"/>
                <a:gd name="connsiteY10" fmla="*/ 39624 h 77724"/>
                <a:gd name="connsiteX11" fmla="*/ 42672 w 79502"/>
                <a:gd name="connsiteY11" fmla="*/ 508 h 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502" h="77724">
                  <a:moveTo>
                    <a:pt x="36068" y="60833"/>
                  </a:moveTo>
                  <a:lnTo>
                    <a:pt x="26797" y="60833"/>
                  </a:lnTo>
                  <a:lnTo>
                    <a:pt x="26797" y="15494"/>
                  </a:lnTo>
                  <a:lnTo>
                    <a:pt x="35941" y="15494"/>
                  </a:lnTo>
                  <a:cubicBezTo>
                    <a:pt x="48641" y="15494"/>
                    <a:pt x="51181" y="24638"/>
                    <a:pt x="51181" y="38354"/>
                  </a:cubicBezTo>
                  <a:cubicBezTo>
                    <a:pt x="51181" y="49276"/>
                    <a:pt x="50038" y="60960"/>
                    <a:pt x="36068" y="60960"/>
                  </a:cubicBezTo>
                  <a:moveTo>
                    <a:pt x="42545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41402" y="77724"/>
                  </a:lnTo>
                  <a:cubicBezTo>
                    <a:pt x="66802" y="77724"/>
                    <a:pt x="79502" y="65024"/>
                    <a:pt x="79502" y="39624"/>
                  </a:cubicBezTo>
                  <a:cubicBezTo>
                    <a:pt x="79502" y="5334"/>
                    <a:pt x="61849" y="508"/>
                    <a:pt x="42672" y="508"/>
                  </a:cubicBezTo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1866B84-C954-C192-0B20-63B5CC0499DC}"/>
                </a:ext>
              </a:extLst>
            </p:cNvPr>
            <p:cNvSpPr/>
            <p:nvPr/>
          </p:nvSpPr>
          <p:spPr>
            <a:xfrm>
              <a:off x="11376025" y="6499478"/>
              <a:ext cx="71755" cy="77724"/>
            </a:xfrm>
            <a:custGeom>
              <a:avLst/>
              <a:gdLst>
                <a:gd name="connsiteX0" fmla="*/ 71755 w 71755"/>
                <a:gd name="connsiteY0" fmla="*/ 0 h 77724"/>
                <a:gd name="connsiteX1" fmla="*/ 71755 w 71755"/>
                <a:gd name="connsiteY1" fmla="*/ 20574 h 77724"/>
                <a:gd name="connsiteX2" fmla="*/ 49149 w 71755"/>
                <a:gd name="connsiteY2" fmla="*/ 20574 h 77724"/>
                <a:gd name="connsiteX3" fmla="*/ 49149 w 71755"/>
                <a:gd name="connsiteY3" fmla="*/ 77724 h 77724"/>
                <a:gd name="connsiteX4" fmla="*/ 22352 w 71755"/>
                <a:gd name="connsiteY4" fmla="*/ 77724 h 77724"/>
                <a:gd name="connsiteX5" fmla="*/ 22352 w 71755"/>
                <a:gd name="connsiteY5" fmla="*/ 20574 h 77724"/>
                <a:gd name="connsiteX6" fmla="*/ 0 w 71755"/>
                <a:gd name="connsiteY6" fmla="*/ 20574 h 77724"/>
                <a:gd name="connsiteX7" fmla="*/ 0 w 71755"/>
                <a:gd name="connsiteY7" fmla="*/ 0 h 77724"/>
                <a:gd name="connsiteX8" fmla="*/ 71755 w 71755"/>
                <a:gd name="connsiteY8" fmla="*/ 0 h 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5" h="77724">
                  <a:moveTo>
                    <a:pt x="71755" y="0"/>
                  </a:moveTo>
                  <a:lnTo>
                    <a:pt x="71755" y="20574"/>
                  </a:lnTo>
                  <a:lnTo>
                    <a:pt x="49149" y="20574"/>
                  </a:lnTo>
                  <a:lnTo>
                    <a:pt x="49149" y="77724"/>
                  </a:lnTo>
                  <a:lnTo>
                    <a:pt x="22352" y="77724"/>
                  </a:lnTo>
                  <a:lnTo>
                    <a:pt x="22352" y="20574"/>
                  </a:lnTo>
                  <a:lnTo>
                    <a:pt x="0" y="20574"/>
                  </a:lnTo>
                  <a:lnTo>
                    <a:pt x="0" y="0"/>
                  </a:lnTo>
                  <a:lnTo>
                    <a:pt x="71755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FA629FE-D9FB-6B7D-5FD8-EA493E5EB678}"/>
                </a:ext>
              </a:extLst>
            </p:cNvPr>
            <p:cNvSpPr/>
            <p:nvPr/>
          </p:nvSpPr>
          <p:spPr>
            <a:xfrm>
              <a:off x="11467972" y="6499478"/>
              <a:ext cx="77216" cy="77724"/>
            </a:xfrm>
            <a:custGeom>
              <a:avLst/>
              <a:gdLst>
                <a:gd name="connsiteX0" fmla="*/ 77216 w 77216"/>
                <a:gd name="connsiteY0" fmla="*/ 0 h 77724"/>
                <a:gd name="connsiteX1" fmla="*/ 77216 w 77216"/>
                <a:gd name="connsiteY1" fmla="*/ 77724 h 77724"/>
                <a:gd name="connsiteX2" fmla="*/ 50419 w 77216"/>
                <a:gd name="connsiteY2" fmla="*/ 77724 h 77724"/>
                <a:gd name="connsiteX3" fmla="*/ 50419 w 77216"/>
                <a:gd name="connsiteY3" fmla="*/ 48641 h 77724"/>
                <a:gd name="connsiteX4" fmla="*/ 26797 w 77216"/>
                <a:gd name="connsiteY4" fmla="*/ 48641 h 77724"/>
                <a:gd name="connsiteX5" fmla="*/ 26797 w 77216"/>
                <a:gd name="connsiteY5" fmla="*/ 77724 h 77724"/>
                <a:gd name="connsiteX6" fmla="*/ 0 w 77216"/>
                <a:gd name="connsiteY6" fmla="*/ 77724 h 77724"/>
                <a:gd name="connsiteX7" fmla="*/ 0 w 77216"/>
                <a:gd name="connsiteY7" fmla="*/ 0 h 77724"/>
                <a:gd name="connsiteX8" fmla="*/ 26797 w 77216"/>
                <a:gd name="connsiteY8" fmla="*/ 0 h 77724"/>
                <a:gd name="connsiteX9" fmla="*/ 26797 w 77216"/>
                <a:gd name="connsiteY9" fmla="*/ 28067 h 77724"/>
                <a:gd name="connsiteX10" fmla="*/ 50419 w 77216"/>
                <a:gd name="connsiteY10" fmla="*/ 28067 h 77724"/>
                <a:gd name="connsiteX11" fmla="*/ 50419 w 77216"/>
                <a:gd name="connsiteY11" fmla="*/ 0 h 77724"/>
                <a:gd name="connsiteX12" fmla="*/ 77216 w 77216"/>
                <a:gd name="connsiteY12" fmla="*/ 0 h 7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216" h="77724">
                  <a:moveTo>
                    <a:pt x="77216" y="0"/>
                  </a:moveTo>
                  <a:lnTo>
                    <a:pt x="77216" y="77724"/>
                  </a:lnTo>
                  <a:lnTo>
                    <a:pt x="50419" y="77724"/>
                  </a:lnTo>
                  <a:lnTo>
                    <a:pt x="50419" y="48641"/>
                  </a:lnTo>
                  <a:lnTo>
                    <a:pt x="26797" y="48641"/>
                  </a:lnTo>
                  <a:lnTo>
                    <a:pt x="26797" y="77724"/>
                  </a:lnTo>
                  <a:lnTo>
                    <a:pt x="0" y="77724"/>
                  </a:lnTo>
                  <a:lnTo>
                    <a:pt x="0" y="0"/>
                  </a:lnTo>
                  <a:lnTo>
                    <a:pt x="26797" y="0"/>
                  </a:lnTo>
                  <a:lnTo>
                    <a:pt x="26797" y="28067"/>
                  </a:lnTo>
                  <a:lnTo>
                    <a:pt x="50419" y="28067"/>
                  </a:lnTo>
                  <a:lnTo>
                    <a:pt x="50419" y="0"/>
                  </a:lnTo>
                  <a:lnTo>
                    <a:pt x="77216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005842-E020-F56C-8396-771E0C8AF653}"/>
                </a:ext>
              </a:extLst>
            </p:cNvPr>
            <p:cNvSpPr/>
            <p:nvPr/>
          </p:nvSpPr>
          <p:spPr>
            <a:xfrm>
              <a:off x="11069319" y="6498971"/>
              <a:ext cx="130810" cy="77723"/>
            </a:xfrm>
            <a:custGeom>
              <a:avLst/>
              <a:gdLst>
                <a:gd name="connsiteX0" fmla="*/ 93980 w 130810"/>
                <a:gd name="connsiteY0" fmla="*/ 508 h 77723"/>
                <a:gd name="connsiteX1" fmla="*/ 130811 w 130810"/>
                <a:gd name="connsiteY1" fmla="*/ 39624 h 77723"/>
                <a:gd name="connsiteX2" fmla="*/ 130811 w 130810"/>
                <a:gd name="connsiteY2" fmla="*/ 77724 h 77723"/>
                <a:gd name="connsiteX3" fmla="*/ 102616 w 130810"/>
                <a:gd name="connsiteY3" fmla="*/ 77724 h 77723"/>
                <a:gd name="connsiteX4" fmla="*/ 102616 w 130810"/>
                <a:gd name="connsiteY4" fmla="*/ 38354 h 77723"/>
                <a:gd name="connsiteX5" fmla="*/ 87376 w 130810"/>
                <a:gd name="connsiteY5" fmla="*/ 15494 h 77723"/>
                <a:gd name="connsiteX6" fmla="*/ 78232 w 130810"/>
                <a:gd name="connsiteY6" fmla="*/ 15494 h 77723"/>
                <a:gd name="connsiteX7" fmla="*/ 78232 w 130810"/>
                <a:gd name="connsiteY7" fmla="*/ 77724 h 77723"/>
                <a:gd name="connsiteX8" fmla="*/ 51181 w 130810"/>
                <a:gd name="connsiteY8" fmla="*/ 77724 h 77723"/>
                <a:gd name="connsiteX9" fmla="*/ 51181 w 130810"/>
                <a:gd name="connsiteY9" fmla="*/ 38354 h 77723"/>
                <a:gd name="connsiteX10" fmla="*/ 36068 w 130810"/>
                <a:gd name="connsiteY10" fmla="*/ 15494 h 77723"/>
                <a:gd name="connsiteX11" fmla="*/ 26924 w 130810"/>
                <a:gd name="connsiteY11" fmla="*/ 15494 h 77723"/>
                <a:gd name="connsiteX12" fmla="*/ 26924 w 130810"/>
                <a:gd name="connsiteY12" fmla="*/ 77724 h 77723"/>
                <a:gd name="connsiteX13" fmla="*/ 0 w 130810"/>
                <a:gd name="connsiteY13" fmla="*/ 77724 h 77723"/>
                <a:gd name="connsiteX14" fmla="*/ 0 w 130810"/>
                <a:gd name="connsiteY14" fmla="*/ 0 h 7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10" h="77723">
                  <a:moveTo>
                    <a:pt x="93980" y="508"/>
                  </a:moveTo>
                  <a:cubicBezTo>
                    <a:pt x="113157" y="508"/>
                    <a:pt x="130811" y="5207"/>
                    <a:pt x="130811" y="39624"/>
                  </a:cubicBezTo>
                  <a:lnTo>
                    <a:pt x="130811" y="77724"/>
                  </a:lnTo>
                  <a:lnTo>
                    <a:pt x="102616" y="77724"/>
                  </a:lnTo>
                  <a:lnTo>
                    <a:pt x="102616" y="38354"/>
                  </a:lnTo>
                  <a:cubicBezTo>
                    <a:pt x="102616" y="24638"/>
                    <a:pt x="100076" y="15494"/>
                    <a:pt x="87376" y="15494"/>
                  </a:cubicBezTo>
                  <a:lnTo>
                    <a:pt x="78232" y="15494"/>
                  </a:lnTo>
                  <a:lnTo>
                    <a:pt x="78232" y="77724"/>
                  </a:lnTo>
                  <a:lnTo>
                    <a:pt x="51181" y="77724"/>
                  </a:lnTo>
                  <a:lnTo>
                    <a:pt x="51181" y="38354"/>
                  </a:lnTo>
                  <a:cubicBezTo>
                    <a:pt x="51181" y="24638"/>
                    <a:pt x="48641" y="15494"/>
                    <a:pt x="36068" y="15494"/>
                  </a:cubicBezTo>
                  <a:lnTo>
                    <a:pt x="26924" y="15494"/>
                  </a:lnTo>
                  <a:cubicBezTo>
                    <a:pt x="26924" y="15494"/>
                    <a:pt x="26924" y="74549"/>
                    <a:pt x="26924" y="77724"/>
                  </a:cubicBezTo>
                  <a:lnTo>
                    <a:pt x="0" y="777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A7D838-8D1C-179C-F4AF-56A5194E025D}"/>
                </a:ext>
              </a:extLst>
            </p:cNvPr>
            <p:cNvSpPr/>
            <p:nvPr/>
          </p:nvSpPr>
          <p:spPr>
            <a:xfrm>
              <a:off x="10749660" y="6426200"/>
              <a:ext cx="297815" cy="215900"/>
            </a:xfrm>
            <a:custGeom>
              <a:avLst/>
              <a:gdLst>
                <a:gd name="connsiteX0" fmla="*/ 245999 w 297815"/>
                <a:gd name="connsiteY0" fmla="*/ 133858 h 215900"/>
                <a:gd name="connsiteX1" fmla="*/ 215900 w 297815"/>
                <a:gd name="connsiteY1" fmla="*/ 127762 h 215900"/>
                <a:gd name="connsiteX2" fmla="*/ 215900 w 297815"/>
                <a:gd name="connsiteY2" fmla="*/ 92837 h 215900"/>
                <a:gd name="connsiteX3" fmla="*/ 247523 w 297815"/>
                <a:gd name="connsiteY3" fmla="*/ 111506 h 215900"/>
                <a:gd name="connsiteX4" fmla="*/ 266446 w 297815"/>
                <a:gd name="connsiteY4" fmla="*/ 123444 h 215900"/>
                <a:gd name="connsiteX5" fmla="*/ 245999 w 297815"/>
                <a:gd name="connsiteY5" fmla="*/ 133858 h 215900"/>
                <a:gd name="connsiteX6" fmla="*/ 108077 w 297815"/>
                <a:gd name="connsiteY6" fmla="*/ 96393 h 215900"/>
                <a:gd name="connsiteX7" fmla="*/ 108077 w 297815"/>
                <a:gd name="connsiteY7" fmla="*/ 114300 h 215900"/>
                <a:gd name="connsiteX8" fmla="*/ 62484 w 297815"/>
                <a:gd name="connsiteY8" fmla="*/ 114300 h 215900"/>
                <a:gd name="connsiteX9" fmla="*/ 62484 w 297815"/>
                <a:gd name="connsiteY9" fmla="*/ 151003 h 215900"/>
                <a:gd name="connsiteX10" fmla="*/ 30988 w 297815"/>
                <a:gd name="connsiteY10" fmla="*/ 151003 h 215900"/>
                <a:gd name="connsiteX11" fmla="*/ 30988 w 297815"/>
                <a:gd name="connsiteY11" fmla="*/ 72263 h 215900"/>
                <a:gd name="connsiteX12" fmla="*/ 30988 w 297815"/>
                <a:gd name="connsiteY12" fmla="*/ 72263 h 215900"/>
                <a:gd name="connsiteX13" fmla="*/ 46686 w 297815"/>
                <a:gd name="connsiteY13" fmla="*/ 55219 h 215900"/>
                <a:gd name="connsiteX14" fmla="*/ 48514 w 297815"/>
                <a:gd name="connsiteY14" fmla="*/ 55245 h 215900"/>
                <a:gd name="connsiteX15" fmla="*/ 109474 w 297815"/>
                <a:gd name="connsiteY15" fmla="*/ 55245 h 215900"/>
                <a:gd name="connsiteX16" fmla="*/ 109474 w 297815"/>
                <a:gd name="connsiteY16" fmla="*/ 73152 h 215900"/>
                <a:gd name="connsiteX17" fmla="*/ 62484 w 297815"/>
                <a:gd name="connsiteY17" fmla="*/ 73152 h 215900"/>
                <a:gd name="connsiteX18" fmla="*/ 62484 w 297815"/>
                <a:gd name="connsiteY18" fmla="*/ 96520 h 215900"/>
                <a:gd name="connsiteX19" fmla="*/ 264414 w 297815"/>
                <a:gd name="connsiteY19" fmla="*/ 91948 h 215900"/>
                <a:gd name="connsiteX20" fmla="*/ 245618 w 297815"/>
                <a:gd name="connsiteY20" fmla="*/ 80518 h 215900"/>
                <a:gd name="connsiteX21" fmla="*/ 248031 w 297815"/>
                <a:gd name="connsiteY21" fmla="*/ 74422 h 215900"/>
                <a:gd name="connsiteX22" fmla="*/ 265430 w 297815"/>
                <a:gd name="connsiteY22" fmla="*/ 70358 h 215900"/>
                <a:gd name="connsiteX23" fmla="*/ 291592 w 297815"/>
                <a:gd name="connsiteY23" fmla="*/ 74295 h 215900"/>
                <a:gd name="connsiteX24" fmla="*/ 291592 w 297815"/>
                <a:gd name="connsiteY24" fmla="*/ 55372 h 215900"/>
                <a:gd name="connsiteX25" fmla="*/ 262001 w 297815"/>
                <a:gd name="connsiteY25" fmla="*/ 52451 h 215900"/>
                <a:gd name="connsiteX26" fmla="*/ 215900 w 297815"/>
                <a:gd name="connsiteY26" fmla="*/ 72009 h 215900"/>
                <a:gd name="connsiteX27" fmla="*/ 215900 w 297815"/>
                <a:gd name="connsiteY27" fmla="*/ 0 h 215900"/>
                <a:gd name="connsiteX28" fmla="*/ 0 w 297815"/>
                <a:gd name="connsiteY28" fmla="*/ 0 h 215900"/>
                <a:gd name="connsiteX29" fmla="*/ 0 w 297815"/>
                <a:gd name="connsiteY29" fmla="*/ 215900 h 215900"/>
                <a:gd name="connsiteX30" fmla="*/ 215900 w 297815"/>
                <a:gd name="connsiteY30" fmla="*/ 215900 h 215900"/>
                <a:gd name="connsiteX31" fmla="*/ 215900 w 297815"/>
                <a:gd name="connsiteY31" fmla="*/ 151130 h 215900"/>
                <a:gd name="connsiteX32" fmla="*/ 131953 w 297815"/>
                <a:gd name="connsiteY32" fmla="*/ 151130 h 215900"/>
                <a:gd name="connsiteX33" fmla="*/ 131953 w 297815"/>
                <a:gd name="connsiteY33" fmla="*/ 55245 h 215900"/>
                <a:gd name="connsiteX34" fmla="*/ 163322 w 297815"/>
                <a:gd name="connsiteY34" fmla="*/ 55245 h 215900"/>
                <a:gd name="connsiteX35" fmla="*/ 163322 w 297815"/>
                <a:gd name="connsiteY35" fmla="*/ 127889 h 215900"/>
                <a:gd name="connsiteX36" fmla="*/ 215773 w 297815"/>
                <a:gd name="connsiteY36" fmla="*/ 127889 h 215900"/>
                <a:gd name="connsiteX37" fmla="*/ 215773 w 297815"/>
                <a:gd name="connsiteY37" fmla="*/ 151130 h 215900"/>
                <a:gd name="connsiteX38" fmla="*/ 215773 w 297815"/>
                <a:gd name="connsiteY38" fmla="*/ 151130 h 215900"/>
                <a:gd name="connsiteX39" fmla="*/ 251333 w 297815"/>
                <a:gd name="connsiteY39" fmla="*/ 154559 h 215900"/>
                <a:gd name="connsiteX40" fmla="*/ 297815 w 297815"/>
                <a:gd name="connsiteY40" fmla="*/ 120904 h 215900"/>
                <a:gd name="connsiteX41" fmla="*/ 264287 w 297815"/>
                <a:gd name="connsiteY41" fmla="*/ 92075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7815" h="215900">
                  <a:moveTo>
                    <a:pt x="245999" y="133858"/>
                  </a:moveTo>
                  <a:cubicBezTo>
                    <a:pt x="235700" y="133528"/>
                    <a:pt x="225527" y="131470"/>
                    <a:pt x="215900" y="127762"/>
                  </a:cubicBezTo>
                  <a:lnTo>
                    <a:pt x="215900" y="92837"/>
                  </a:lnTo>
                  <a:cubicBezTo>
                    <a:pt x="220726" y="105537"/>
                    <a:pt x="234823" y="108839"/>
                    <a:pt x="247523" y="111506"/>
                  </a:cubicBezTo>
                  <a:cubicBezTo>
                    <a:pt x="257302" y="113538"/>
                    <a:pt x="266446" y="115443"/>
                    <a:pt x="266446" y="123444"/>
                  </a:cubicBezTo>
                  <a:cubicBezTo>
                    <a:pt x="266446" y="127254"/>
                    <a:pt x="263779" y="133858"/>
                    <a:pt x="245999" y="133858"/>
                  </a:cubicBezTo>
                  <a:moveTo>
                    <a:pt x="108077" y="96393"/>
                  </a:moveTo>
                  <a:lnTo>
                    <a:pt x="108077" y="114300"/>
                  </a:lnTo>
                  <a:lnTo>
                    <a:pt x="62484" y="114300"/>
                  </a:lnTo>
                  <a:lnTo>
                    <a:pt x="62484" y="151003"/>
                  </a:lnTo>
                  <a:lnTo>
                    <a:pt x="30988" y="151003"/>
                  </a:lnTo>
                  <a:lnTo>
                    <a:pt x="30988" y="72263"/>
                  </a:lnTo>
                  <a:lnTo>
                    <a:pt x="30988" y="72263"/>
                  </a:lnTo>
                  <a:cubicBezTo>
                    <a:pt x="30620" y="63221"/>
                    <a:pt x="37643" y="55588"/>
                    <a:pt x="46686" y="55219"/>
                  </a:cubicBezTo>
                  <a:cubicBezTo>
                    <a:pt x="47295" y="55194"/>
                    <a:pt x="47905" y="55207"/>
                    <a:pt x="48514" y="55245"/>
                  </a:cubicBezTo>
                  <a:lnTo>
                    <a:pt x="109474" y="55245"/>
                  </a:lnTo>
                  <a:lnTo>
                    <a:pt x="109474" y="73152"/>
                  </a:lnTo>
                  <a:lnTo>
                    <a:pt x="62484" y="73152"/>
                  </a:lnTo>
                  <a:lnTo>
                    <a:pt x="62484" y="96520"/>
                  </a:lnTo>
                  <a:close/>
                  <a:moveTo>
                    <a:pt x="264414" y="91948"/>
                  </a:moveTo>
                  <a:cubicBezTo>
                    <a:pt x="254254" y="89916"/>
                    <a:pt x="245618" y="88138"/>
                    <a:pt x="245618" y="80518"/>
                  </a:cubicBezTo>
                  <a:cubicBezTo>
                    <a:pt x="245542" y="78245"/>
                    <a:pt x="246418" y="76035"/>
                    <a:pt x="248031" y="74422"/>
                  </a:cubicBezTo>
                  <a:cubicBezTo>
                    <a:pt x="253149" y="71006"/>
                    <a:pt x="259334" y="69558"/>
                    <a:pt x="265430" y="70358"/>
                  </a:cubicBezTo>
                  <a:cubicBezTo>
                    <a:pt x="274295" y="70396"/>
                    <a:pt x="283108" y="71730"/>
                    <a:pt x="291592" y="74295"/>
                  </a:cubicBezTo>
                  <a:lnTo>
                    <a:pt x="291592" y="55372"/>
                  </a:lnTo>
                  <a:cubicBezTo>
                    <a:pt x="281839" y="53480"/>
                    <a:pt x="271932" y="52502"/>
                    <a:pt x="262001" y="52451"/>
                  </a:cubicBezTo>
                  <a:cubicBezTo>
                    <a:pt x="236601" y="52451"/>
                    <a:pt x="220726" y="59055"/>
                    <a:pt x="215900" y="72009"/>
                  </a:cubicBezTo>
                  <a:lnTo>
                    <a:pt x="215900" y="0"/>
                  </a:lnTo>
                  <a:lnTo>
                    <a:pt x="0" y="0"/>
                  </a:lnTo>
                  <a:lnTo>
                    <a:pt x="0" y="215900"/>
                  </a:lnTo>
                  <a:lnTo>
                    <a:pt x="215900" y="215900"/>
                  </a:lnTo>
                  <a:lnTo>
                    <a:pt x="215900" y="151130"/>
                  </a:lnTo>
                  <a:lnTo>
                    <a:pt x="131953" y="151130"/>
                  </a:lnTo>
                  <a:lnTo>
                    <a:pt x="131953" y="55245"/>
                  </a:lnTo>
                  <a:lnTo>
                    <a:pt x="163322" y="55245"/>
                  </a:lnTo>
                  <a:lnTo>
                    <a:pt x="163322" y="127889"/>
                  </a:lnTo>
                  <a:lnTo>
                    <a:pt x="215773" y="127889"/>
                  </a:lnTo>
                  <a:lnTo>
                    <a:pt x="215773" y="151130"/>
                  </a:lnTo>
                  <a:lnTo>
                    <a:pt x="215773" y="151130"/>
                  </a:lnTo>
                  <a:cubicBezTo>
                    <a:pt x="227482" y="153441"/>
                    <a:pt x="239395" y="154584"/>
                    <a:pt x="251333" y="154559"/>
                  </a:cubicBezTo>
                  <a:cubicBezTo>
                    <a:pt x="268224" y="154559"/>
                    <a:pt x="297815" y="147955"/>
                    <a:pt x="297815" y="120904"/>
                  </a:cubicBezTo>
                  <a:cubicBezTo>
                    <a:pt x="297815" y="98679"/>
                    <a:pt x="280035" y="95504"/>
                    <a:pt x="264287" y="92075"/>
                  </a:cubicBezTo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53006-CE0A-AF05-51F4-34EB1341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380998"/>
            <a:ext cx="10895012" cy="9747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95A3F-2EB7-9EA6-B2AB-910E42831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699" y="1587500"/>
            <a:ext cx="10895013" cy="46212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9BA3-DF8D-3938-4136-11A229DF2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1250" y="6354762"/>
            <a:ext cx="6953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FEFD4E8-9D2F-4551-B2F4-09C86E89A9BC}" type="datetime1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99951-40CF-7A72-87F0-1A80561B9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350" y="6354762"/>
            <a:ext cx="544512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ABEB9-FB13-02FA-19C1-5C1DD9DA3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7699" y="6354762"/>
            <a:ext cx="46355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86821382-400F-497B-83FE-FD95C190A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8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3" r:id="rId2"/>
    <p:sldLayoutId id="2147483673" r:id="rId3"/>
    <p:sldLayoutId id="2147483686" r:id="rId4"/>
    <p:sldLayoutId id="2147483696" r:id="rId5"/>
    <p:sldLayoutId id="2147483684" r:id="rId6"/>
    <p:sldLayoutId id="2147483662" r:id="rId7"/>
    <p:sldLayoutId id="2147483664" r:id="rId8"/>
    <p:sldLayoutId id="2147483685" r:id="rId9"/>
    <p:sldLayoutId id="2147483692" r:id="rId10"/>
    <p:sldLayoutId id="2147483665" r:id="rId11"/>
    <p:sldLayoutId id="2147483679" r:id="rId12"/>
    <p:sldLayoutId id="2147483680" r:id="rId13"/>
    <p:sldLayoutId id="2147483682" r:id="rId14"/>
    <p:sldLayoutId id="2147483681" r:id="rId15"/>
    <p:sldLayoutId id="2147483683" r:id="rId16"/>
    <p:sldLayoutId id="2147483687" r:id="rId17"/>
    <p:sldLayoutId id="2147483666" r:id="rId18"/>
    <p:sldLayoutId id="2147483667" r:id="rId19"/>
    <p:sldLayoutId id="2147483670" r:id="rId20"/>
    <p:sldLayoutId id="2147483671" r:id="rId21"/>
    <p:sldLayoutId id="2147483678" r:id="rId22"/>
    <p:sldLayoutId id="2147483676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8750" indent="-187325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74650" indent="-187325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61975" indent="-187325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749300" indent="-187325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933450" indent="-18415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9" userDrawn="1">
          <p15:clr>
            <a:srgbClr val="DCDCDC"/>
          </p15:clr>
        </p15:guide>
        <p15:guide id="80" pos="7680" userDrawn="1">
          <p15:clr>
            <a:srgbClr val="DCDCDC"/>
          </p15:clr>
        </p15:guide>
        <p15:guide id="81" pos="408" userDrawn="1">
          <p15:clr>
            <a:srgbClr val="F26B43"/>
          </p15:clr>
        </p15:guide>
        <p15:guide id="82" pos="554" userDrawn="1">
          <p15:clr>
            <a:srgbClr val="DCDCDC"/>
          </p15:clr>
        </p15:guide>
        <p15:guide id="83" pos="700" userDrawn="1">
          <p15:clr>
            <a:srgbClr val="DCDCDC"/>
          </p15:clr>
        </p15:guide>
        <p15:guide id="84" pos="846" userDrawn="1">
          <p15:clr>
            <a:srgbClr val="F26B43"/>
          </p15:clr>
        </p15:guide>
        <p15:guide id="85" pos="992" userDrawn="1">
          <p15:clr>
            <a:srgbClr val="F26B43"/>
          </p15:clr>
        </p15:guide>
        <p15:guide id="86" pos="1138" userDrawn="1">
          <p15:clr>
            <a:srgbClr val="DCDCDC"/>
          </p15:clr>
        </p15:guide>
        <p15:guide id="87" pos="1284" userDrawn="1">
          <p15:clr>
            <a:srgbClr val="DCDCDC"/>
          </p15:clr>
        </p15:guide>
        <p15:guide id="88" pos="1430" userDrawn="1">
          <p15:clr>
            <a:srgbClr val="F26B43"/>
          </p15:clr>
        </p15:guide>
        <p15:guide id="89" pos="1576" userDrawn="1">
          <p15:clr>
            <a:srgbClr val="F26B43"/>
          </p15:clr>
        </p15:guide>
        <p15:guide id="90" pos="1722" userDrawn="1">
          <p15:clr>
            <a:srgbClr val="DCDCDC"/>
          </p15:clr>
        </p15:guide>
        <p15:guide id="91" pos="1868" userDrawn="1">
          <p15:clr>
            <a:srgbClr val="DCDCDC"/>
          </p15:clr>
        </p15:guide>
        <p15:guide id="92" pos="2014" userDrawn="1">
          <p15:clr>
            <a:srgbClr val="F26B43"/>
          </p15:clr>
        </p15:guide>
        <p15:guide id="93" pos="2160" userDrawn="1">
          <p15:clr>
            <a:srgbClr val="F26B43"/>
          </p15:clr>
        </p15:guide>
        <p15:guide id="94" pos="2306" userDrawn="1">
          <p15:clr>
            <a:srgbClr val="DCDCDC"/>
          </p15:clr>
        </p15:guide>
        <p15:guide id="95" pos="2452" userDrawn="1">
          <p15:clr>
            <a:srgbClr val="DCDCDC"/>
          </p15:clr>
        </p15:guide>
        <p15:guide id="96" pos="2598" userDrawn="1">
          <p15:clr>
            <a:srgbClr val="F26B43"/>
          </p15:clr>
        </p15:guide>
        <p15:guide id="97" pos="2744" userDrawn="1">
          <p15:clr>
            <a:srgbClr val="F26B43"/>
          </p15:clr>
        </p15:guide>
        <p15:guide id="98" pos="2890" userDrawn="1">
          <p15:clr>
            <a:srgbClr val="DCDCDC"/>
          </p15:clr>
        </p15:guide>
        <p15:guide id="99" pos="3036" userDrawn="1">
          <p15:clr>
            <a:srgbClr val="DCDCDC"/>
          </p15:clr>
        </p15:guide>
        <p15:guide id="100" pos="3182" userDrawn="1">
          <p15:clr>
            <a:srgbClr val="F26B43"/>
          </p15:clr>
        </p15:guide>
        <p15:guide id="101" pos="3328" userDrawn="1">
          <p15:clr>
            <a:srgbClr val="F26B43"/>
          </p15:clr>
        </p15:guide>
        <p15:guide id="102" pos="3474" userDrawn="1">
          <p15:clr>
            <a:srgbClr val="DCDCDC"/>
          </p15:clr>
        </p15:guide>
        <p15:guide id="103" pos="3620" userDrawn="1">
          <p15:clr>
            <a:srgbClr val="DCDCDC"/>
          </p15:clr>
        </p15:guide>
        <p15:guide id="104" pos="3766" userDrawn="1">
          <p15:clr>
            <a:srgbClr val="F26B43"/>
          </p15:clr>
        </p15:guide>
        <p15:guide id="105" pos="3913" userDrawn="1">
          <p15:clr>
            <a:srgbClr val="F26B43"/>
          </p15:clr>
        </p15:guide>
        <p15:guide id="106" pos="4059" userDrawn="1">
          <p15:clr>
            <a:srgbClr val="DCDCDC"/>
          </p15:clr>
        </p15:guide>
        <p15:guide id="107" pos="4205" userDrawn="1">
          <p15:clr>
            <a:srgbClr val="DCDCDC"/>
          </p15:clr>
        </p15:guide>
        <p15:guide id="108" pos="4351" userDrawn="1">
          <p15:clr>
            <a:srgbClr val="F26B43"/>
          </p15:clr>
        </p15:guide>
        <p15:guide id="109" pos="4497" userDrawn="1">
          <p15:clr>
            <a:srgbClr val="F26B43"/>
          </p15:clr>
        </p15:guide>
        <p15:guide id="110" pos="4643" userDrawn="1">
          <p15:clr>
            <a:srgbClr val="DCDCDC"/>
          </p15:clr>
        </p15:guide>
        <p15:guide id="111" pos="4789" userDrawn="1">
          <p15:clr>
            <a:srgbClr val="DCDCDC"/>
          </p15:clr>
        </p15:guide>
        <p15:guide id="112" pos="4935" userDrawn="1">
          <p15:clr>
            <a:srgbClr val="F26B43"/>
          </p15:clr>
        </p15:guide>
        <p15:guide id="113" pos="5081" userDrawn="1">
          <p15:clr>
            <a:srgbClr val="F26B43"/>
          </p15:clr>
        </p15:guide>
        <p15:guide id="114" pos="5227" userDrawn="1">
          <p15:clr>
            <a:srgbClr val="DCDCDC"/>
          </p15:clr>
        </p15:guide>
        <p15:guide id="115" pos="5373" userDrawn="1">
          <p15:clr>
            <a:srgbClr val="DCDCDC"/>
          </p15:clr>
        </p15:guide>
        <p15:guide id="116" pos="5519" userDrawn="1">
          <p15:clr>
            <a:srgbClr val="F26B43"/>
          </p15:clr>
        </p15:guide>
        <p15:guide id="117" pos="5665" userDrawn="1">
          <p15:clr>
            <a:srgbClr val="F26B43"/>
          </p15:clr>
        </p15:guide>
        <p15:guide id="118" pos="5811" userDrawn="1">
          <p15:clr>
            <a:srgbClr val="DCDCDC"/>
          </p15:clr>
        </p15:guide>
        <p15:guide id="119" pos="5957" userDrawn="1">
          <p15:clr>
            <a:srgbClr val="DCDCDC"/>
          </p15:clr>
        </p15:guide>
        <p15:guide id="120" pos="6103" userDrawn="1">
          <p15:clr>
            <a:srgbClr val="F26B43"/>
          </p15:clr>
        </p15:guide>
        <p15:guide id="121" pos="6249" userDrawn="1">
          <p15:clr>
            <a:srgbClr val="F26B43"/>
          </p15:clr>
        </p15:guide>
        <p15:guide id="122" pos="6395" userDrawn="1">
          <p15:clr>
            <a:srgbClr val="DCDCDC"/>
          </p15:clr>
        </p15:guide>
        <p15:guide id="123" pos="6541" userDrawn="1">
          <p15:clr>
            <a:srgbClr val="DCDCDC"/>
          </p15:clr>
        </p15:guide>
        <p15:guide id="124" pos="6687" userDrawn="1">
          <p15:clr>
            <a:srgbClr val="F26B43"/>
          </p15:clr>
        </p15:guide>
        <p15:guide id="125" pos="6833" userDrawn="1">
          <p15:clr>
            <a:srgbClr val="F26B43"/>
          </p15:clr>
        </p15:guide>
        <p15:guide id="126" pos="6979" userDrawn="1">
          <p15:clr>
            <a:srgbClr val="DCDCDC"/>
          </p15:clr>
        </p15:guide>
        <p15:guide id="127" pos="7125" userDrawn="1">
          <p15:clr>
            <a:srgbClr val="DCDCDC"/>
          </p15:clr>
        </p15:guide>
        <p15:guide id="128" pos="7271" userDrawn="1">
          <p15:clr>
            <a:srgbClr val="F26B43"/>
          </p15:clr>
        </p15:guide>
        <p15:guide id="129" orient="horz" userDrawn="1">
          <p15:clr>
            <a:srgbClr val="DCDCDC"/>
          </p15:clr>
        </p15:guide>
        <p15:guide id="130" orient="horz" pos="4320" userDrawn="1">
          <p15:clr>
            <a:srgbClr val="DCDCDC"/>
          </p15:clr>
        </p15:guide>
        <p15:guide id="131" orient="horz" pos="272" userDrawn="1">
          <p15:clr>
            <a:srgbClr val="F26B43"/>
          </p15:clr>
        </p15:guide>
        <p15:guide id="132" orient="horz" pos="417" userDrawn="1">
          <p15:clr>
            <a:srgbClr val="DCDCDC"/>
          </p15:clr>
        </p15:guide>
        <p15:guide id="133" orient="horz" pos="563" userDrawn="1">
          <p15:clr>
            <a:srgbClr val="DCDCDC"/>
          </p15:clr>
        </p15:guide>
        <p15:guide id="134" orient="horz" pos="708" userDrawn="1">
          <p15:clr>
            <a:srgbClr val="DCDCDC"/>
          </p15:clr>
        </p15:guide>
        <p15:guide id="135" orient="horz" pos="854" userDrawn="1">
          <p15:clr>
            <a:srgbClr val="DCDCDC"/>
          </p15:clr>
        </p15:guide>
        <p15:guide id="136" orient="horz" pos="1000" userDrawn="1">
          <p15:clr>
            <a:srgbClr val="F26B43"/>
          </p15:clr>
        </p15:guide>
        <p15:guide id="137" orient="horz" pos="1145" userDrawn="1">
          <p15:clr>
            <a:srgbClr val="DCDCDC"/>
          </p15:clr>
        </p15:guide>
        <p15:guide id="138" orient="horz" pos="1291" userDrawn="1">
          <p15:clr>
            <a:srgbClr val="DCDCDC"/>
          </p15:clr>
        </p15:guide>
        <p15:guide id="139" orient="horz" pos="1436" userDrawn="1">
          <p15:clr>
            <a:srgbClr val="DCDCDC"/>
          </p15:clr>
        </p15:guide>
        <p15:guide id="140" orient="horz" pos="1582" userDrawn="1">
          <p15:clr>
            <a:srgbClr val="DCDCDC"/>
          </p15:clr>
        </p15:guide>
        <p15:guide id="141" orient="horz" pos="1728" userDrawn="1">
          <p15:clr>
            <a:srgbClr val="DCDCDC"/>
          </p15:clr>
        </p15:guide>
        <p15:guide id="142" orient="horz" pos="1873" userDrawn="1">
          <p15:clr>
            <a:srgbClr val="DCDCDC"/>
          </p15:clr>
        </p15:guide>
        <p15:guide id="143" orient="horz" pos="2019" userDrawn="1">
          <p15:clr>
            <a:srgbClr val="DCDCDC"/>
          </p15:clr>
        </p15:guide>
        <p15:guide id="144" orient="horz" pos="2164" userDrawn="1">
          <p15:clr>
            <a:srgbClr val="DCDCDC"/>
          </p15:clr>
        </p15:guide>
        <p15:guide id="145" orient="horz" pos="2310" userDrawn="1">
          <p15:clr>
            <a:srgbClr val="DCDCDC"/>
          </p15:clr>
        </p15:guide>
        <p15:guide id="146" orient="horz" pos="2455" userDrawn="1">
          <p15:clr>
            <a:srgbClr val="DCDCDC"/>
          </p15:clr>
        </p15:guide>
        <p15:guide id="147" orient="horz" pos="2601" userDrawn="1">
          <p15:clr>
            <a:srgbClr val="DCDCDC"/>
          </p15:clr>
        </p15:guide>
        <p15:guide id="148" orient="horz" pos="2747" userDrawn="1">
          <p15:clr>
            <a:srgbClr val="DCDCDC"/>
          </p15:clr>
        </p15:guide>
        <p15:guide id="149" orient="horz" pos="2892" userDrawn="1">
          <p15:clr>
            <a:srgbClr val="DCDCDC"/>
          </p15:clr>
        </p15:guide>
        <p15:guide id="150" orient="horz" pos="3038" userDrawn="1">
          <p15:clr>
            <a:srgbClr val="DCDCDC"/>
          </p15:clr>
        </p15:guide>
        <p15:guide id="151" orient="horz" pos="3183" userDrawn="1">
          <p15:clr>
            <a:srgbClr val="DCDCDC"/>
          </p15:clr>
        </p15:guide>
        <p15:guide id="152" orient="horz" pos="3329" userDrawn="1">
          <p15:clr>
            <a:srgbClr val="DCDCDC"/>
          </p15:clr>
        </p15:guide>
        <p15:guide id="153" orient="horz" pos="3475" userDrawn="1">
          <p15:clr>
            <a:srgbClr val="DCDCDC"/>
          </p15:clr>
        </p15:guide>
        <p15:guide id="154" orient="horz" pos="3620" userDrawn="1">
          <p15:clr>
            <a:srgbClr val="DCDCDC"/>
          </p15:clr>
        </p15:guide>
        <p15:guide id="155" orient="horz" pos="3766" userDrawn="1">
          <p15:clr>
            <a:srgbClr val="DCDCDC"/>
          </p15:clr>
        </p15:guide>
        <p15:guide id="156" orient="horz" pos="39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0.svg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7E5C79-1C30-B950-373C-6F4EB30C61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5CCCF59-B535-07A8-ABD4-4691DA037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829" y="2049464"/>
            <a:ext cx="4454677" cy="1245378"/>
          </a:xfrm>
        </p:spPr>
        <p:txBody>
          <a:bodyPr/>
          <a:lstStyle/>
          <a:p>
            <a:r>
              <a:rPr lang="en-US" dirty="0"/>
              <a:t>Scope 3 Peer Group Strategy Day 2024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93336F-4CCD-517C-C88E-7107727DB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Supplier engagement</a:t>
            </a:r>
          </a:p>
        </p:txBody>
      </p:sp>
    </p:spTree>
    <p:extLst>
      <p:ext uri="{BB962C8B-B14F-4D97-AF65-F5344CB8AC3E}">
        <p14:creationId xmlns:p14="http://schemas.microsoft.com/office/powerpoint/2010/main" val="94662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5B14B7-5747-9CAF-5837-512C97FF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080F3-6001-B0E9-DEAB-4F273468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B88-3FE7-4A9F-A943-0472B0031912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1C6F1-0885-BFD5-620F-53F5CC31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616F8-74FA-341D-817D-FD54C1C8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8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62F11-B32C-E3F7-6434-745B77A4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AE5A1-23B4-4BB7-A618-014D3CC6DAED}" type="datetime1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FA8AB-E288-900C-0B43-A2C40E06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1F88-DF0F-1C0F-8080-EC931D83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Placeholder 1">
            <a:extLst>
              <a:ext uri="{FF2B5EF4-FFF2-40B4-BE49-F238E27FC236}">
                <a16:creationId xmlns:a16="http://schemas.microsoft.com/office/drawing/2014/main" id="{2E8745FD-D189-D1DF-C33A-6B079C520BC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l="2135" t="40577" r="3015" b="8943"/>
          <a:stretch/>
        </p:blipFill>
        <p:spPr>
          <a:xfrm>
            <a:off x="0" y="-180622"/>
            <a:ext cx="12192000" cy="350042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AD21C0-6046-5252-4A39-9B5B33FC8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267"/>
            <a:ext cx="7772400" cy="40423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F3BDB3-FC94-B3DF-3767-7E611A2A3DA8}"/>
              </a:ext>
            </a:extLst>
          </p:cNvPr>
          <p:cNvSpPr/>
          <p:nvPr/>
        </p:nvSpPr>
        <p:spPr>
          <a:xfrm>
            <a:off x="0" y="3306967"/>
            <a:ext cx="6096000" cy="2901744"/>
          </a:xfrm>
          <a:prstGeom prst="rect">
            <a:avLst/>
          </a:prstGeom>
          <a:solidFill>
            <a:srgbClr val="CC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301CBA-E767-0B83-2376-AD88A0BA26B6}"/>
              </a:ext>
            </a:extLst>
          </p:cNvPr>
          <p:cNvSpPr/>
          <p:nvPr/>
        </p:nvSpPr>
        <p:spPr>
          <a:xfrm>
            <a:off x="6096000" y="3306967"/>
            <a:ext cx="6096000" cy="2901744"/>
          </a:xfrm>
          <a:prstGeom prst="rect">
            <a:avLst/>
          </a:prstGeom>
          <a:solidFill>
            <a:srgbClr val="CF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95C14D3-D7C5-9D2A-2731-17F230072D49}"/>
              </a:ext>
            </a:extLst>
          </p:cNvPr>
          <p:cNvSpPr txBox="1">
            <a:spLocks/>
          </p:cNvSpPr>
          <p:nvPr/>
        </p:nvSpPr>
        <p:spPr bwMode="white">
          <a:xfrm>
            <a:off x="1464099" y="3610256"/>
            <a:ext cx="3167802" cy="27897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200"/>
              </a:spcBef>
              <a:defRPr/>
            </a:pPr>
            <a:r>
              <a:rPr lang="en-US" sz="1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zero-emission mining process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24943E-8B2F-D88E-5FBD-7B7D5ACB09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56" y="1159254"/>
            <a:ext cx="9645088" cy="11124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D591B7E-DE5B-C194-1744-202BA6901FDD}"/>
              </a:ext>
            </a:extLst>
          </p:cNvPr>
          <p:cNvSpPr txBox="1">
            <a:spLocks/>
          </p:cNvSpPr>
          <p:nvPr/>
        </p:nvSpPr>
        <p:spPr bwMode="white">
          <a:xfrm>
            <a:off x="7588796" y="3607795"/>
            <a:ext cx="3110409" cy="29131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200"/>
              </a:spcBef>
              <a:defRPr/>
            </a:pPr>
            <a:r>
              <a:rPr lang="en-US" sz="1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zero-emission cement plant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8D52A29-689B-AA12-AEE8-96D7EDDECDA3}"/>
              </a:ext>
            </a:extLst>
          </p:cNvPr>
          <p:cNvSpPr txBox="1">
            <a:spLocks/>
          </p:cNvSpPr>
          <p:nvPr/>
        </p:nvSpPr>
        <p:spPr bwMode="white">
          <a:xfrm>
            <a:off x="1150174" y="5452518"/>
            <a:ext cx="1226536" cy="538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200"/>
              </a:spcBef>
              <a:defRPr/>
            </a:pPr>
            <a:r>
              <a:rPr lang="en-US" sz="1500" b="0">
                <a:solidFill>
                  <a:schemeClr val="tx2"/>
                </a:solidFill>
                <a:latin typeface="Arial"/>
              </a:rPr>
              <a:t>Zero </a:t>
            </a:r>
            <a:br>
              <a:rPr lang="en-US" sz="1500" b="0">
                <a:solidFill>
                  <a:schemeClr val="tx2"/>
                </a:solidFill>
                <a:latin typeface="Arial"/>
              </a:rPr>
            </a:br>
            <a:r>
              <a:rPr lang="en-US" sz="1500">
                <a:solidFill>
                  <a:schemeClr val="tx2"/>
                </a:solidFill>
                <a:latin typeface="Arial"/>
              </a:rPr>
              <a:t>water waste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31CFB8D-ED53-C200-4C8C-5070FFB5F44C}"/>
              </a:ext>
            </a:extLst>
          </p:cNvPr>
          <p:cNvSpPr txBox="1">
            <a:spLocks/>
          </p:cNvSpPr>
          <p:nvPr/>
        </p:nvSpPr>
        <p:spPr bwMode="white">
          <a:xfrm>
            <a:off x="2540854" y="5452518"/>
            <a:ext cx="1014293" cy="538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200"/>
              </a:spcBef>
              <a:defRPr/>
            </a:pPr>
            <a:r>
              <a:rPr lang="en-US" sz="1500" b="0">
                <a:solidFill>
                  <a:schemeClr val="tx2"/>
                </a:solidFill>
                <a:latin typeface="Arial"/>
              </a:rPr>
              <a:t>Zero </a:t>
            </a:r>
            <a:br>
              <a:rPr lang="en-US" sz="1500" b="0">
                <a:solidFill>
                  <a:schemeClr val="tx2"/>
                </a:solidFill>
                <a:latin typeface="Arial"/>
              </a:rPr>
            </a:br>
            <a:r>
              <a:rPr lang="en-US" sz="1500">
                <a:solidFill>
                  <a:schemeClr val="tx2"/>
                </a:solidFill>
                <a:latin typeface="Arial"/>
              </a:rPr>
              <a:t>emissions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47F4C37-1186-30DA-C34E-8C3897913733}"/>
              </a:ext>
            </a:extLst>
          </p:cNvPr>
          <p:cNvSpPr txBox="1">
            <a:spLocks/>
          </p:cNvSpPr>
          <p:nvPr/>
        </p:nvSpPr>
        <p:spPr bwMode="white">
          <a:xfrm>
            <a:off x="3715632" y="5452518"/>
            <a:ext cx="1226536" cy="5384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200"/>
              </a:spcBef>
              <a:defRPr/>
            </a:pPr>
            <a:r>
              <a:rPr lang="en-US" sz="1500" b="0">
                <a:solidFill>
                  <a:schemeClr val="tx2"/>
                </a:solidFill>
                <a:latin typeface="Arial"/>
              </a:rPr>
              <a:t>Zero </a:t>
            </a:r>
            <a:br>
              <a:rPr lang="en-US" sz="1500" b="0">
                <a:solidFill>
                  <a:schemeClr val="tx2"/>
                </a:solidFill>
                <a:latin typeface="Arial"/>
              </a:rPr>
            </a:br>
            <a:r>
              <a:rPr lang="en-US" sz="1500">
                <a:solidFill>
                  <a:schemeClr val="tx2"/>
                </a:solidFill>
                <a:latin typeface="Arial"/>
              </a:rPr>
              <a:t>energy waste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6DF0161-8BFC-8C4F-26B1-C18152BF5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8751" y="4807582"/>
            <a:ext cx="538499" cy="53849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5468C56-CD83-1980-8A47-84314E2565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59651" y="4807582"/>
            <a:ext cx="538499" cy="53849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4E18A1F-E88E-9AAD-E705-9567BEB03C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96722" y="4807582"/>
            <a:ext cx="538499" cy="538499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2A2988F-DE6C-4C20-A501-189B29B43C65}"/>
              </a:ext>
            </a:extLst>
          </p:cNvPr>
          <p:cNvSpPr txBox="1">
            <a:spLocks/>
          </p:cNvSpPr>
          <p:nvPr/>
        </p:nvSpPr>
        <p:spPr bwMode="white">
          <a:xfrm>
            <a:off x="7273785" y="5452518"/>
            <a:ext cx="1176983" cy="6248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200"/>
              </a:spcBef>
              <a:defRPr/>
            </a:pPr>
            <a:r>
              <a:rPr lang="en-US" sz="1500" b="0">
                <a:solidFill>
                  <a:schemeClr val="tx2"/>
                </a:solidFill>
                <a:latin typeface="Arial"/>
              </a:rPr>
              <a:t>Zero </a:t>
            </a:r>
            <a:br>
              <a:rPr lang="en-US" sz="1500" b="0">
                <a:solidFill>
                  <a:schemeClr val="tx2"/>
                </a:solidFill>
                <a:latin typeface="Arial"/>
              </a:rPr>
            </a:br>
            <a:r>
              <a:rPr lang="en-US" sz="1500">
                <a:solidFill>
                  <a:schemeClr val="tx2"/>
                </a:solidFill>
                <a:latin typeface="Arial"/>
              </a:rPr>
              <a:t>emissions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09ECE20-1CD0-E1DA-B623-004A24A06FBF}"/>
              </a:ext>
            </a:extLst>
          </p:cNvPr>
          <p:cNvSpPr txBox="1">
            <a:spLocks/>
          </p:cNvSpPr>
          <p:nvPr/>
        </p:nvSpPr>
        <p:spPr bwMode="white">
          <a:xfrm>
            <a:off x="8555509" y="5452518"/>
            <a:ext cx="1176983" cy="6248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200"/>
              </a:spcBef>
              <a:defRPr/>
            </a:pPr>
            <a:r>
              <a:rPr lang="en-US" sz="1500" b="0">
                <a:solidFill>
                  <a:schemeClr val="tx2"/>
                </a:solidFill>
                <a:latin typeface="Arial"/>
              </a:rPr>
              <a:t>100% </a:t>
            </a:r>
            <a:r>
              <a:rPr lang="en-US" sz="1500">
                <a:solidFill>
                  <a:schemeClr val="tx2"/>
                </a:solidFill>
                <a:latin typeface="Arial"/>
              </a:rPr>
              <a:t>fuel</a:t>
            </a:r>
            <a:r>
              <a:rPr lang="en-US" sz="1500" b="0">
                <a:solidFill>
                  <a:schemeClr val="tx2"/>
                </a:solidFill>
                <a:latin typeface="Arial"/>
              </a:rPr>
              <a:t> </a:t>
            </a:r>
            <a:r>
              <a:rPr lang="en-US" sz="1500">
                <a:solidFill>
                  <a:schemeClr val="tx2"/>
                </a:solidFill>
                <a:latin typeface="Arial"/>
              </a:rPr>
              <a:t>substitution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3F5FC77-2B03-684D-A238-C79A9D5495AE}"/>
              </a:ext>
            </a:extLst>
          </p:cNvPr>
          <p:cNvSpPr txBox="1">
            <a:spLocks/>
          </p:cNvSpPr>
          <p:nvPr/>
        </p:nvSpPr>
        <p:spPr bwMode="white">
          <a:xfrm>
            <a:off x="9838004" y="5452518"/>
            <a:ext cx="1176983" cy="6248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200"/>
              </a:spcBef>
              <a:defRPr/>
            </a:pPr>
            <a:r>
              <a:rPr lang="en-US" sz="1500" b="0">
                <a:solidFill>
                  <a:schemeClr val="tx2"/>
                </a:solidFill>
                <a:latin typeface="Arial"/>
              </a:rPr>
              <a:t>Zero </a:t>
            </a:r>
            <a:br>
              <a:rPr lang="en-US" sz="1500" b="0">
                <a:solidFill>
                  <a:schemeClr val="tx2"/>
                </a:solidFill>
                <a:latin typeface="Arial"/>
              </a:rPr>
            </a:br>
            <a:r>
              <a:rPr lang="en-US" sz="1500">
                <a:solidFill>
                  <a:schemeClr val="tx2"/>
                </a:solidFill>
                <a:latin typeface="Arial"/>
              </a:rPr>
              <a:t>waste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CA4419F-3ED4-C9C2-6557-FEBB5E9F77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74751" y="4807582"/>
            <a:ext cx="538500" cy="538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0F5AB51-1B3B-AC99-532E-EC9EE0FC9B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156861" y="4807582"/>
            <a:ext cx="538499" cy="53849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B8CBCFF-ED80-5429-FBB4-5C2102681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2641" y="4807582"/>
            <a:ext cx="538500" cy="538500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449573-4B3A-A3F2-C523-AA0263B7C173}"/>
              </a:ext>
            </a:extLst>
          </p:cNvPr>
          <p:cNvSpPr txBox="1">
            <a:spLocks/>
          </p:cNvSpPr>
          <p:nvPr/>
        </p:nvSpPr>
        <p:spPr bwMode="white">
          <a:xfrm>
            <a:off x="1451713" y="4057563"/>
            <a:ext cx="3192575" cy="2992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200"/>
              </a:spcBef>
              <a:defRPr/>
            </a:pPr>
            <a:r>
              <a:rPr lang="en-US" sz="1500" b="0">
                <a:solidFill>
                  <a:schemeClr val="tx2"/>
                </a:solidFill>
                <a:latin typeface="Arial"/>
              </a:rPr>
              <a:t>Commercially competitive with a </a:t>
            </a:r>
            <a:r>
              <a:rPr lang="en-US" sz="1500" b="0" err="1">
                <a:solidFill>
                  <a:schemeClr val="tx2"/>
                </a:solidFill>
                <a:latin typeface="Arial"/>
              </a:rPr>
              <a:t>minimised</a:t>
            </a:r>
            <a:r>
              <a:rPr lang="en-US" sz="1500" b="0">
                <a:solidFill>
                  <a:schemeClr val="tx2"/>
                </a:solidFill>
                <a:latin typeface="Arial"/>
              </a:rPr>
              <a:t> environmental footprint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68F3FF7-AA65-A2B6-66C2-30F268A24BFB}"/>
              </a:ext>
            </a:extLst>
          </p:cNvPr>
          <p:cNvSpPr txBox="1">
            <a:spLocks/>
          </p:cNvSpPr>
          <p:nvPr/>
        </p:nvSpPr>
        <p:spPr bwMode="white">
          <a:xfrm>
            <a:off x="7723155" y="4080210"/>
            <a:ext cx="2841691" cy="3332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None/>
              <a:defRPr lang="en-US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-1828800" algn="ctr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defRPr lang="en-US" sz="10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>
              <a:spcBef>
                <a:spcPts val="1200"/>
              </a:spcBef>
              <a:defRPr/>
            </a:pPr>
            <a:r>
              <a:rPr lang="en-US" sz="1500" b="0">
                <a:solidFill>
                  <a:schemeClr val="tx2"/>
                </a:solidFill>
                <a:latin typeface="Arial"/>
              </a:rPr>
              <a:t>Commercially competitive with cement quality guaranteed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8959C26-DAA1-2CDC-AA07-325F29D11A9B}"/>
              </a:ext>
            </a:extLst>
          </p:cNvPr>
          <p:cNvCxnSpPr>
            <a:cxnSpLocks/>
          </p:cNvCxnSpPr>
          <p:nvPr/>
        </p:nvCxnSpPr>
        <p:spPr>
          <a:xfrm>
            <a:off x="1228559" y="3941215"/>
            <a:ext cx="3638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C0B651-398E-7D84-CB30-D378C863B105}"/>
              </a:ext>
            </a:extLst>
          </p:cNvPr>
          <p:cNvCxnSpPr>
            <a:cxnSpLocks/>
          </p:cNvCxnSpPr>
          <p:nvPr/>
        </p:nvCxnSpPr>
        <p:spPr>
          <a:xfrm>
            <a:off x="7324559" y="3938754"/>
            <a:ext cx="3638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806_105541247_iOS">
            <a:extLst>
              <a:ext uri="{FF2B5EF4-FFF2-40B4-BE49-F238E27FC236}">
                <a16:creationId xmlns:a16="http://schemas.microsoft.com/office/drawing/2014/main" id="{A660577C-490A-6155-1CC9-CD6B562F7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3" b="23992"/>
          <a:stretch/>
        </p:blipFill>
        <p:spPr bwMode="auto">
          <a:xfrm>
            <a:off x="935038" y="1587500"/>
            <a:ext cx="5122863" cy="1955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large metal machine with a chain&#10;&#10;Description automatically generated with medium confidence">
            <a:extLst>
              <a:ext uri="{FF2B5EF4-FFF2-40B4-BE49-F238E27FC236}">
                <a16:creationId xmlns:a16="http://schemas.microsoft.com/office/drawing/2014/main" id="{CE5337FC-6BD0-7F1D-CEBA-32A248B6D6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1" b="31257"/>
          <a:stretch/>
        </p:blipFill>
        <p:spPr>
          <a:xfrm>
            <a:off x="6129338" y="1587500"/>
            <a:ext cx="5122863" cy="1955800"/>
          </a:xfrm>
          <a:prstGeom prst="rect">
            <a:avLst/>
          </a:prstGeom>
        </p:spPr>
      </p:pic>
      <p:pic>
        <p:nvPicPr>
          <p:cNvPr id="1032" name="Picture 8" descr="Eccentric roll crusher-05">
            <a:extLst>
              <a:ext uri="{FF2B5EF4-FFF2-40B4-BE49-F238E27FC236}">
                <a16:creationId xmlns:a16="http://schemas.microsoft.com/office/drawing/2014/main" id="{909E91EA-C601-4BB2-D099-FF3857EF7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3" b="16613"/>
          <a:stretch/>
        </p:blipFill>
        <p:spPr bwMode="auto">
          <a:xfrm>
            <a:off x="935038" y="3613150"/>
            <a:ext cx="6762750" cy="259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ining Kiln photo">
            <a:extLst>
              <a:ext uri="{FF2B5EF4-FFF2-40B4-BE49-F238E27FC236}">
                <a16:creationId xmlns:a16="http://schemas.microsoft.com/office/drawing/2014/main" id="{56C6F2B6-C57A-6939-5815-DA5227D9944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3613150"/>
            <a:ext cx="3482975" cy="259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itle 1">
            <a:extLst>
              <a:ext uri="{FF2B5EF4-FFF2-40B4-BE49-F238E27FC236}">
                <a16:creationId xmlns:a16="http://schemas.microsoft.com/office/drawing/2014/main" id="{592E495F-5754-447E-B888-F783200A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380998"/>
            <a:ext cx="10895012" cy="974727"/>
          </a:xfrm>
        </p:spPr>
        <p:txBody>
          <a:bodyPr anchor="t">
            <a:normAutofit/>
          </a:bodyPr>
          <a:lstStyle/>
          <a:p>
            <a:r>
              <a:rPr lang="en-US" dirty="0"/>
              <a:t>Examples of products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74034-FF9C-F9D1-CBC5-2FE25B56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1250" y="635476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3E5070-BAFC-4C18-9F65-091AC3382B4D}" type="datetime1">
              <a:rPr lang="en-US" smtClean="0"/>
              <a:pPr>
                <a:spcAft>
                  <a:spcPts val="600"/>
                </a:spcAft>
              </a:pPr>
              <a:t>1/8/2024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4E43A-7CE9-87DC-B3F1-333DBF9C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699" y="6354762"/>
            <a:ext cx="46355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821382-400F-497B-83FE-FD95C190ACA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 18">
            <a:extLst>
              <a:ext uri="{FF2B5EF4-FFF2-40B4-BE49-F238E27FC236}">
                <a16:creationId xmlns:a16="http://schemas.microsoft.com/office/drawing/2014/main" id="{687E6744-142F-9B65-9515-CD5F78B9BC64}"/>
              </a:ext>
            </a:extLst>
          </p:cNvPr>
          <p:cNvSpPr/>
          <p:nvPr/>
        </p:nvSpPr>
        <p:spPr>
          <a:xfrm>
            <a:off x="2084089" y="1002591"/>
            <a:ext cx="2805156" cy="5204526"/>
          </a:xfrm>
          <a:custGeom>
            <a:avLst/>
            <a:gdLst>
              <a:gd name="connsiteX0" fmla="*/ 1420259 w 2840580"/>
              <a:gd name="connsiteY0" fmla="*/ 0 h 5225057"/>
              <a:gd name="connsiteX1" fmla="*/ 2840581 w 2840580"/>
              <a:gd name="connsiteY1" fmla="*/ 1420322 h 5225057"/>
              <a:gd name="connsiteX2" fmla="*/ 2840581 w 2840580"/>
              <a:gd name="connsiteY2" fmla="*/ 3804735 h 5225057"/>
              <a:gd name="connsiteX3" fmla="*/ 1420259 w 2840580"/>
              <a:gd name="connsiteY3" fmla="*/ 5225058 h 5225057"/>
              <a:gd name="connsiteX4" fmla="*/ 1420323 w 2840580"/>
              <a:gd name="connsiteY4" fmla="*/ 5225058 h 5225057"/>
              <a:gd name="connsiteX5" fmla="*/ 0 w 2840580"/>
              <a:gd name="connsiteY5" fmla="*/ 3804735 h 5225057"/>
              <a:gd name="connsiteX6" fmla="*/ 0 w 2840580"/>
              <a:gd name="connsiteY6" fmla="*/ 1420322 h 5225057"/>
              <a:gd name="connsiteX7" fmla="*/ 1420323 w 2840580"/>
              <a:gd name="connsiteY7" fmla="*/ 0 h 52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580" h="5225057">
                <a:moveTo>
                  <a:pt x="1420259" y="0"/>
                </a:moveTo>
                <a:cubicBezTo>
                  <a:pt x="2204681" y="0"/>
                  <a:pt x="2840581" y="635900"/>
                  <a:pt x="2840581" y="1420322"/>
                </a:cubicBezTo>
                <a:lnTo>
                  <a:pt x="2840581" y="3804735"/>
                </a:lnTo>
                <a:cubicBezTo>
                  <a:pt x="2840581" y="4589158"/>
                  <a:pt x="2204681" y="5225058"/>
                  <a:pt x="1420259" y="5225058"/>
                </a:cubicBezTo>
                <a:lnTo>
                  <a:pt x="1420323" y="5225058"/>
                </a:lnTo>
                <a:cubicBezTo>
                  <a:pt x="635900" y="5225058"/>
                  <a:pt x="0" y="4589158"/>
                  <a:pt x="0" y="3804735"/>
                </a:cubicBezTo>
                <a:lnTo>
                  <a:pt x="0" y="1420322"/>
                </a:lnTo>
                <a:cubicBezTo>
                  <a:pt x="0" y="635900"/>
                  <a:pt x="635900" y="0"/>
                  <a:pt x="1420323" y="0"/>
                </a:cubicBezTo>
                <a:close/>
              </a:path>
            </a:pathLst>
          </a:custGeom>
          <a:solidFill>
            <a:srgbClr val="CFF3E6"/>
          </a:solidFill>
          <a:ln w="63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6" name="Graphic 18">
            <a:extLst>
              <a:ext uri="{FF2B5EF4-FFF2-40B4-BE49-F238E27FC236}">
                <a16:creationId xmlns:a16="http://schemas.microsoft.com/office/drawing/2014/main" id="{E1BAF2B9-D21D-6C47-4120-C199CF9E2FC5}"/>
              </a:ext>
            </a:extLst>
          </p:cNvPr>
          <p:cNvSpPr/>
          <p:nvPr/>
        </p:nvSpPr>
        <p:spPr>
          <a:xfrm>
            <a:off x="5086787" y="1002591"/>
            <a:ext cx="2805156" cy="5204526"/>
          </a:xfrm>
          <a:custGeom>
            <a:avLst/>
            <a:gdLst>
              <a:gd name="connsiteX0" fmla="*/ 1420259 w 2840580"/>
              <a:gd name="connsiteY0" fmla="*/ 0 h 5225057"/>
              <a:gd name="connsiteX1" fmla="*/ 2840581 w 2840580"/>
              <a:gd name="connsiteY1" fmla="*/ 1420322 h 5225057"/>
              <a:gd name="connsiteX2" fmla="*/ 2840581 w 2840580"/>
              <a:gd name="connsiteY2" fmla="*/ 3804735 h 5225057"/>
              <a:gd name="connsiteX3" fmla="*/ 1420259 w 2840580"/>
              <a:gd name="connsiteY3" fmla="*/ 5225058 h 5225057"/>
              <a:gd name="connsiteX4" fmla="*/ 1420323 w 2840580"/>
              <a:gd name="connsiteY4" fmla="*/ 5225058 h 5225057"/>
              <a:gd name="connsiteX5" fmla="*/ 0 w 2840580"/>
              <a:gd name="connsiteY5" fmla="*/ 3804735 h 5225057"/>
              <a:gd name="connsiteX6" fmla="*/ 0 w 2840580"/>
              <a:gd name="connsiteY6" fmla="*/ 1420322 h 5225057"/>
              <a:gd name="connsiteX7" fmla="*/ 1420323 w 2840580"/>
              <a:gd name="connsiteY7" fmla="*/ 0 h 52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580" h="5225057">
                <a:moveTo>
                  <a:pt x="1420259" y="0"/>
                </a:moveTo>
                <a:cubicBezTo>
                  <a:pt x="2204681" y="0"/>
                  <a:pt x="2840581" y="635900"/>
                  <a:pt x="2840581" y="1420322"/>
                </a:cubicBezTo>
                <a:lnTo>
                  <a:pt x="2840581" y="3804735"/>
                </a:lnTo>
                <a:cubicBezTo>
                  <a:pt x="2840581" y="4589158"/>
                  <a:pt x="2204681" y="5225058"/>
                  <a:pt x="1420259" y="5225058"/>
                </a:cubicBezTo>
                <a:lnTo>
                  <a:pt x="1420323" y="5225058"/>
                </a:lnTo>
                <a:cubicBezTo>
                  <a:pt x="635900" y="5225058"/>
                  <a:pt x="0" y="4589158"/>
                  <a:pt x="0" y="3804735"/>
                </a:cubicBezTo>
                <a:lnTo>
                  <a:pt x="0" y="1420322"/>
                </a:lnTo>
                <a:cubicBezTo>
                  <a:pt x="0" y="635900"/>
                  <a:pt x="635900" y="0"/>
                  <a:pt x="1420323" y="0"/>
                </a:cubicBezTo>
                <a:close/>
              </a:path>
            </a:pathLst>
          </a:custGeom>
          <a:solidFill>
            <a:srgbClr val="CCDCFF"/>
          </a:solidFill>
          <a:ln w="63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Graphic 18">
            <a:extLst>
              <a:ext uri="{FF2B5EF4-FFF2-40B4-BE49-F238E27FC236}">
                <a16:creationId xmlns:a16="http://schemas.microsoft.com/office/drawing/2014/main" id="{968F0DA1-E42A-D429-AE3F-1B578E333D68}"/>
              </a:ext>
            </a:extLst>
          </p:cNvPr>
          <p:cNvSpPr/>
          <p:nvPr/>
        </p:nvSpPr>
        <p:spPr>
          <a:xfrm>
            <a:off x="8089485" y="1002591"/>
            <a:ext cx="2805156" cy="5204526"/>
          </a:xfrm>
          <a:custGeom>
            <a:avLst/>
            <a:gdLst>
              <a:gd name="connsiteX0" fmla="*/ 1420259 w 2840580"/>
              <a:gd name="connsiteY0" fmla="*/ 0 h 5225057"/>
              <a:gd name="connsiteX1" fmla="*/ 2840581 w 2840580"/>
              <a:gd name="connsiteY1" fmla="*/ 1420322 h 5225057"/>
              <a:gd name="connsiteX2" fmla="*/ 2840581 w 2840580"/>
              <a:gd name="connsiteY2" fmla="*/ 3804735 h 5225057"/>
              <a:gd name="connsiteX3" fmla="*/ 1420259 w 2840580"/>
              <a:gd name="connsiteY3" fmla="*/ 5225058 h 5225057"/>
              <a:gd name="connsiteX4" fmla="*/ 1420323 w 2840580"/>
              <a:gd name="connsiteY4" fmla="*/ 5225058 h 5225057"/>
              <a:gd name="connsiteX5" fmla="*/ 0 w 2840580"/>
              <a:gd name="connsiteY5" fmla="*/ 3804735 h 5225057"/>
              <a:gd name="connsiteX6" fmla="*/ 0 w 2840580"/>
              <a:gd name="connsiteY6" fmla="*/ 1420322 h 5225057"/>
              <a:gd name="connsiteX7" fmla="*/ 1420323 w 2840580"/>
              <a:gd name="connsiteY7" fmla="*/ 0 h 52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0580" h="5225057">
                <a:moveTo>
                  <a:pt x="1420259" y="0"/>
                </a:moveTo>
                <a:cubicBezTo>
                  <a:pt x="2204681" y="0"/>
                  <a:pt x="2840581" y="635900"/>
                  <a:pt x="2840581" y="1420322"/>
                </a:cubicBezTo>
                <a:lnTo>
                  <a:pt x="2840581" y="3804735"/>
                </a:lnTo>
                <a:cubicBezTo>
                  <a:pt x="2840581" y="4589158"/>
                  <a:pt x="2204681" y="5225058"/>
                  <a:pt x="1420259" y="5225058"/>
                </a:cubicBezTo>
                <a:lnTo>
                  <a:pt x="1420323" y="5225058"/>
                </a:lnTo>
                <a:cubicBezTo>
                  <a:pt x="635900" y="5225058"/>
                  <a:pt x="0" y="4589158"/>
                  <a:pt x="0" y="3804735"/>
                </a:cubicBezTo>
                <a:lnTo>
                  <a:pt x="0" y="1420322"/>
                </a:lnTo>
                <a:cubicBezTo>
                  <a:pt x="0" y="635900"/>
                  <a:pt x="635900" y="0"/>
                  <a:pt x="1420323" y="0"/>
                </a:cubicBezTo>
                <a:close/>
              </a:path>
            </a:pathLst>
          </a:custGeom>
          <a:solidFill>
            <a:srgbClr val="F5E9DC"/>
          </a:solidFill>
          <a:ln w="637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092920-758E-0FE3-B5C2-879998468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766"/>
          <a:stretch/>
        </p:blipFill>
        <p:spPr>
          <a:xfrm>
            <a:off x="4848300" y="2569867"/>
            <a:ext cx="7343700" cy="22288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9A63326-5433-5C54-5B63-E4C81100F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2034" r="63550"/>
          <a:stretch/>
        </p:blipFill>
        <p:spPr>
          <a:xfrm>
            <a:off x="156438" y="2569867"/>
            <a:ext cx="4691862" cy="2228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50166A-43A7-4ABC-D33F-E28A7ABC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Minimising environmental impact across the value chain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10B60-8BEF-B7D8-CC7A-EA96A493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5F70-085B-488E-9333-99AC85E16D9B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9A062-E782-C723-DF60-8AC1C5ED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Corporate presentation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E56D1-330D-87BB-113B-FAED8B60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t>4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46C757-2447-5372-0FBF-343BDCC61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324" y="3897313"/>
            <a:ext cx="1193387" cy="5296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905AB2-A4F3-DE5F-F082-1673391DBA24}"/>
              </a:ext>
            </a:extLst>
          </p:cNvPr>
          <p:cNvSpPr txBox="1"/>
          <p:nvPr/>
        </p:nvSpPr>
        <p:spPr>
          <a:xfrm>
            <a:off x="2241702" y="1478856"/>
            <a:ext cx="2489931" cy="6223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1500" b="1">
                <a:solidFill>
                  <a:schemeClr val="tx2"/>
                </a:solidFill>
              </a:rPr>
              <a:t>Upstream</a:t>
            </a:r>
            <a:endParaRPr lang="en-GB" sz="3200" b="1">
              <a:solidFill>
                <a:schemeClr val="tx2"/>
              </a:solidFill>
            </a:endParaRPr>
          </a:p>
          <a:p>
            <a:pPr algn="ctr"/>
            <a:r>
              <a:rPr lang="en-GB" sz="1100">
                <a:solidFill>
                  <a:schemeClr val="tx2"/>
                </a:solidFill>
              </a:rPr>
              <a:t>We encourage environmental </a:t>
            </a:r>
            <a:br>
              <a:rPr lang="en-GB" sz="1100">
                <a:solidFill>
                  <a:schemeClr val="tx2"/>
                </a:solidFill>
              </a:rPr>
            </a:br>
            <a:r>
              <a:rPr lang="en-GB" sz="1100">
                <a:solidFill>
                  <a:schemeClr val="tx2"/>
                </a:solidFill>
              </a:rPr>
              <a:t>action across our supply chain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07D94C-2C8A-ECFD-6E14-9386B0494087}"/>
              </a:ext>
            </a:extLst>
          </p:cNvPr>
          <p:cNvSpPr txBox="1"/>
          <p:nvPr/>
        </p:nvSpPr>
        <p:spPr>
          <a:xfrm>
            <a:off x="2241702" y="3804641"/>
            <a:ext cx="2489931" cy="925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GB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of spend with suppliers who have</a:t>
            </a:r>
          </a:p>
          <a:p>
            <a:pPr algn="ctr">
              <a:spcAft>
                <a:spcPts val="200"/>
              </a:spcAft>
            </a:pPr>
            <a:r>
              <a:rPr lang="en-GB" sz="1100">
                <a:solidFill>
                  <a:schemeClr val="tx2"/>
                </a:solidFill>
              </a:rPr>
              <a:t>science-based targets by 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9427AC-8040-0441-90D6-BD330FE042C0}"/>
              </a:ext>
            </a:extLst>
          </p:cNvPr>
          <p:cNvSpPr txBox="1"/>
          <p:nvPr/>
        </p:nvSpPr>
        <p:spPr>
          <a:xfrm>
            <a:off x="2241702" y="2183178"/>
            <a:ext cx="2489931" cy="478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GB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951E41-448C-0355-0F5F-F96CFA69776E}"/>
              </a:ext>
            </a:extLst>
          </p:cNvPr>
          <p:cNvSpPr txBox="1"/>
          <p:nvPr/>
        </p:nvSpPr>
        <p:spPr>
          <a:xfrm>
            <a:off x="2241702" y="4930236"/>
            <a:ext cx="2489931" cy="925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3200" b="1" spc="-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GB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000">
                <a:solidFill>
                  <a:schemeClr val="tx2"/>
                </a:solidFill>
              </a:rPr>
              <a:t>%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2.8%-point</a:t>
            </a:r>
          </a:p>
          <a:p>
            <a:pPr algn="ctr">
              <a:spcAft>
                <a:spcPts val="200"/>
              </a:spcAft>
            </a:pPr>
            <a:r>
              <a:rPr lang="en-GB" sz="1100">
                <a:solidFill>
                  <a:schemeClr val="tx2"/>
                </a:solidFill>
              </a:rPr>
              <a:t>Increase from 2021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701EEF-4CA1-B240-143D-0ABD721916A9}"/>
              </a:ext>
            </a:extLst>
          </p:cNvPr>
          <p:cNvSpPr txBox="1"/>
          <p:nvPr/>
        </p:nvSpPr>
        <p:spPr>
          <a:xfrm>
            <a:off x="5244400" y="1478856"/>
            <a:ext cx="2489931" cy="6223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1500" b="1">
                <a:solidFill>
                  <a:schemeClr val="tx2"/>
                </a:solidFill>
              </a:rPr>
              <a:t>Our operations</a:t>
            </a:r>
            <a:endParaRPr lang="en-GB" sz="3200" b="1">
              <a:solidFill>
                <a:schemeClr val="tx2"/>
              </a:solidFill>
            </a:endParaRPr>
          </a:p>
          <a:p>
            <a:pPr algn="ctr"/>
            <a:r>
              <a:rPr lang="en-GB" sz="1100">
                <a:solidFill>
                  <a:schemeClr val="tx2"/>
                </a:solidFill>
              </a:rPr>
              <a:t>We are reducing the environmental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impact of our own operations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8B42FE-DF38-C250-E4D1-4B722AB636C6}"/>
              </a:ext>
            </a:extLst>
          </p:cNvPr>
          <p:cNvSpPr txBox="1"/>
          <p:nvPr/>
        </p:nvSpPr>
        <p:spPr>
          <a:xfrm>
            <a:off x="5170678" y="3837135"/>
            <a:ext cx="2647544" cy="925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neutral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By 2030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04118A-F937-29B5-7146-289D53B571E9}"/>
              </a:ext>
            </a:extLst>
          </p:cNvPr>
          <p:cNvSpPr txBox="1"/>
          <p:nvPr/>
        </p:nvSpPr>
        <p:spPr>
          <a:xfrm>
            <a:off x="5244400" y="2183178"/>
            <a:ext cx="2489931" cy="478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GB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4AA4C6-206D-8BC7-A05C-F2FE8B6E146C}"/>
              </a:ext>
            </a:extLst>
          </p:cNvPr>
          <p:cNvSpPr txBox="1"/>
          <p:nvPr/>
        </p:nvSpPr>
        <p:spPr>
          <a:xfrm>
            <a:off x="5244400" y="4930236"/>
            <a:ext cx="2489931" cy="925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36,767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tCO</a:t>
            </a:r>
            <a:r>
              <a:rPr lang="en-GB" sz="1100" baseline="-25000">
                <a:solidFill>
                  <a:schemeClr val="tx2"/>
                </a:solidFill>
              </a:rPr>
              <a:t>2</a:t>
            </a:r>
            <a:r>
              <a:rPr lang="en-GB" sz="1100">
                <a:solidFill>
                  <a:schemeClr val="tx2"/>
                </a:solidFill>
              </a:rPr>
              <a:t>e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16% ahead of 2022 target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569B88-E088-BD1A-1C1D-A049ABE92852}"/>
              </a:ext>
            </a:extLst>
          </p:cNvPr>
          <p:cNvSpPr txBox="1"/>
          <p:nvPr/>
        </p:nvSpPr>
        <p:spPr>
          <a:xfrm>
            <a:off x="8247098" y="1478856"/>
            <a:ext cx="2489931" cy="6223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1500" b="1">
                <a:solidFill>
                  <a:schemeClr val="tx2"/>
                </a:solidFill>
              </a:rPr>
              <a:t>Downstream</a:t>
            </a:r>
            <a:endParaRPr lang="en-GB" sz="3200" b="1">
              <a:solidFill>
                <a:schemeClr val="tx2"/>
              </a:solidFill>
            </a:endParaRPr>
          </a:p>
          <a:p>
            <a:pPr algn="ctr"/>
            <a:r>
              <a:rPr lang="en-GB" sz="1100">
                <a:solidFill>
                  <a:schemeClr val="tx2"/>
                </a:solidFill>
              </a:rPr>
              <a:t>We are reducing emissions from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the use of our products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D4FE81-16CE-498E-4577-4802CE18B8B8}"/>
              </a:ext>
            </a:extLst>
          </p:cNvPr>
          <p:cNvSpPr txBox="1"/>
          <p:nvPr/>
        </p:nvSpPr>
        <p:spPr>
          <a:xfrm>
            <a:off x="8089486" y="3804641"/>
            <a:ext cx="2805156" cy="925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GB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reduction in CO</a:t>
            </a:r>
            <a:r>
              <a:rPr lang="en-GB" sz="1100" baseline="-25000">
                <a:solidFill>
                  <a:schemeClr val="tx2"/>
                </a:solidFill>
              </a:rPr>
              <a:t>2</a:t>
            </a:r>
            <a:r>
              <a:rPr lang="en-GB" sz="1100">
                <a:solidFill>
                  <a:schemeClr val="tx2"/>
                </a:solidFill>
              </a:rPr>
              <a:t>e per order intake from use of sold products by 2030 from 2019 levels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5AAD7D-0219-0DAA-9C78-D60B1771A282}"/>
              </a:ext>
            </a:extLst>
          </p:cNvPr>
          <p:cNvSpPr txBox="1"/>
          <p:nvPr/>
        </p:nvSpPr>
        <p:spPr>
          <a:xfrm>
            <a:off x="8247098" y="2183178"/>
            <a:ext cx="2489931" cy="478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GB"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GB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774C5E-8D53-084D-22F9-B7B1989CAB11}"/>
              </a:ext>
            </a:extLst>
          </p:cNvPr>
          <p:cNvSpPr txBox="1"/>
          <p:nvPr/>
        </p:nvSpPr>
        <p:spPr>
          <a:xfrm>
            <a:off x="8247098" y="4930236"/>
            <a:ext cx="2489931" cy="925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GB" sz="3200" b="1" spc="-15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5,310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tCO</a:t>
            </a:r>
            <a:r>
              <a:rPr lang="en-GB" sz="1100" baseline="-25000">
                <a:solidFill>
                  <a:schemeClr val="tx2"/>
                </a:solidFill>
              </a:rPr>
              <a:t>2</a:t>
            </a:r>
            <a:r>
              <a:rPr lang="en-GB" sz="1100">
                <a:solidFill>
                  <a:schemeClr val="tx2"/>
                </a:solidFill>
              </a:rPr>
              <a:t>e/</a:t>
            </a:r>
            <a:r>
              <a:rPr lang="en-GB" sz="1100" err="1">
                <a:solidFill>
                  <a:schemeClr val="tx2"/>
                </a:solidFill>
              </a:rPr>
              <a:t>DKKm</a:t>
            </a:r>
            <a:r>
              <a:rPr lang="en-GB" sz="1100">
                <a:solidFill>
                  <a:schemeClr val="tx2"/>
                </a:solidFill>
              </a:rPr>
              <a:t> (order intake)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50% of 2019 baseline</a:t>
            </a:r>
          </a:p>
          <a:p>
            <a:pPr algn="ctr"/>
            <a:r>
              <a:rPr lang="en-GB" sz="1100">
                <a:solidFill>
                  <a:schemeClr val="tx2"/>
                </a:solidFill>
              </a:rPr>
              <a:t>49% better than 2021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E2FD7-F73D-C58D-B5F6-FC37B309A12A}"/>
              </a:ext>
            </a:extLst>
          </p:cNvPr>
          <p:cNvSpPr txBox="1"/>
          <p:nvPr/>
        </p:nvSpPr>
        <p:spPr>
          <a:xfrm>
            <a:off x="614722" y="5245588"/>
            <a:ext cx="1365274" cy="6651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500" b="1">
                <a:solidFill>
                  <a:schemeClr val="tx2"/>
                </a:solidFill>
              </a:rPr>
              <a:t>Our 2022</a:t>
            </a:r>
          </a:p>
          <a:p>
            <a:pPr>
              <a:lnSpc>
                <a:spcPct val="90000"/>
              </a:lnSpc>
            </a:pPr>
            <a:r>
              <a:rPr lang="en-GB" sz="1500" b="1">
                <a:solidFill>
                  <a:schemeClr val="tx2"/>
                </a:solidFill>
              </a:rPr>
              <a:t>performance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32FFA6-B4CA-1118-23FE-2826CF050284}"/>
              </a:ext>
            </a:extLst>
          </p:cNvPr>
          <p:cNvSpPr txBox="1"/>
          <p:nvPr/>
        </p:nvSpPr>
        <p:spPr>
          <a:xfrm>
            <a:off x="5610913" y="6468247"/>
            <a:ext cx="1756904" cy="1168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800" b="1">
                <a:solidFill>
                  <a:schemeClr val="tx2"/>
                </a:solidFill>
              </a:rPr>
              <a:t>*</a:t>
            </a:r>
            <a:r>
              <a:rPr lang="en-GB" sz="800">
                <a:solidFill>
                  <a:srgbClr val="3F3F3F"/>
                </a:solidFill>
                <a:effectLst/>
                <a:latin typeface="Helvetica" pitchFamily="2" charset="0"/>
              </a:rPr>
              <a:t>of total value-chain emissions</a:t>
            </a:r>
          </a:p>
          <a:p>
            <a:pPr algn="ctr">
              <a:lnSpc>
                <a:spcPct val="90000"/>
              </a:lnSpc>
            </a:pPr>
            <a:endParaRPr lang="en-GB" sz="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1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5F4C-ADAF-F493-350C-3041FB1D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da-DK" dirty="0"/>
              <a:t> task in </a:t>
            </a:r>
            <a:r>
              <a:rPr lang="en-GB" dirty="0"/>
              <a:t>Procurement</a:t>
            </a:r>
            <a:br>
              <a:rPr lang="da-DK" dirty="0"/>
            </a:br>
            <a:r>
              <a:rPr lang="da-DK" sz="2400" b="0" dirty="0" err="1"/>
              <a:t>We</a:t>
            </a:r>
            <a:r>
              <a:rPr lang="da-DK" sz="2400" b="0" dirty="0"/>
              <a:t> </a:t>
            </a:r>
            <a:r>
              <a:rPr lang="da-DK" sz="2400" b="0" dirty="0" err="1"/>
              <a:t>need</a:t>
            </a:r>
            <a:r>
              <a:rPr lang="da-DK" sz="2400" b="0" dirty="0"/>
              <a:t> to </a:t>
            </a:r>
            <a:r>
              <a:rPr lang="da-DK" sz="2400" b="0" dirty="0" err="1"/>
              <a:t>know</a:t>
            </a:r>
            <a:r>
              <a:rPr lang="da-DK" sz="2400" b="0" dirty="0"/>
              <a:t> </a:t>
            </a:r>
            <a:r>
              <a:rPr lang="da-DK" sz="2400" b="0" dirty="0" err="1"/>
              <a:t>what</a:t>
            </a:r>
            <a:r>
              <a:rPr lang="da-DK" sz="2400" b="0" dirty="0"/>
              <a:t> </a:t>
            </a:r>
            <a:r>
              <a:rPr lang="da-DK" sz="2400" b="0" dirty="0" err="1"/>
              <a:t>are</a:t>
            </a:r>
            <a:r>
              <a:rPr lang="da-DK" sz="2400" b="0" dirty="0"/>
              <a:t> </a:t>
            </a:r>
            <a:r>
              <a:rPr lang="da-DK" sz="2400" b="0" dirty="0" err="1"/>
              <a:t>suppliers</a:t>
            </a:r>
            <a:r>
              <a:rPr lang="da-DK" sz="2400" b="0" dirty="0"/>
              <a:t> </a:t>
            </a:r>
            <a:r>
              <a:rPr lang="da-DK" sz="2400" b="0" dirty="0" err="1"/>
              <a:t>are</a:t>
            </a:r>
            <a:r>
              <a:rPr lang="da-DK" sz="2400" b="0" dirty="0"/>
              <a:t> </a:t>
            </a:r>
            <a:r>
              <a:rPr lang="da-DK" sz="2400" b="0" dirty="0" err="1"/>
              <a:t>doing</a:t>
            </a:r>
            <a:r>
              <a:rPr lang="da-DK" sz="2400" b="0" dirty="0"/>
              <a:t> in relation to </a:t>
            </a:r>
            <a:r>
              <a:rPr lang="da-DK" sz="2400" b="0" dirty="0" err="1"/>
              <a:t>climate</a:t>
            </a:r>
            <a:r>
              <a:rPr lang="da-DK" sz="2400" b="0" dirty="0"/>
              <a:t> </a:t>
            </a:r>
            <a:r>
              <a:rPr lang="da-DK" sz="2400" b="0" dirty="0" err="1"/>
              <a:t>targets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6F3B8-3DFB-2AF0-1317-3231084B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5070-BAFC-4C18-9F65-091AC3382B4D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69E58-F9D8-09BF-FC33-7DCDABC7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27FE8-7E52-88F6-BD9C-A0B3FB3E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1A1412-2339-2B56-70C5-CCD5AC68244A}"/>
              </a:ext>
            </a:extLst>
          </p:cNvPr>
          <p:cNvSpPr/>
          <p:nvPr/>
        </p:nvSpPr>
        <p:spPr>
          <a:xfrm>
            <a:off x="6657414" y="3681286"/>
            <a:ext cx="484755" cy="801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BE9EA7-93E4-5D07-0834-7AB34C1A7ABB}"/>
              </a:ext>
            </a:extLst>
          </p:cNvPr>
          <p:cNvSpPr/>
          <p:nvPr/>
        </p:nvSpPr>
        <p:spPr>
          <a:xfrm>
            <a:off x="1687979" y="2297929"/>
            <a:ext cx="484755" cy="21870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0E4238-D752-7139-AFEC-D13D75893888}"/>
              </a:ext>
            </a:extLst>
          </p:cNvPr>
          <p:cNvSpPr/>
          <p:nvPr/>
        </p:nvSpPr>
        <p:spPr>
          <a:xfrm>
            <a:off x="2311351" y="3872205"/>
            <a:ext cx="484755" cy="612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5DAD6-81C3-72ED-96DE-03AA56B093BE}"/>
              </a:ext>
            </a:extLst>
          </p:cNvPr>
          <p:cNvSpPr/>
          <p:nvPr/>
        </p:nvSpPr>
        <p:spPr>
          <a:xfrm>
            <a:off x="2934723" y="3617681"/>
            <a:ext cx="484755" cy="867266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3EC511-6198-487D-35A7-D5182FFD3D2F}"/>
              </a:ext>
            </a:extLst>
          </p:cNvPr>
          <p:cNvSpPr/>
          <p:nvPr/>
        </p:nvSpPr>
        <p:spPr>
          <a:xfrm>
            <a:off x="6034749" y="4404817"/>
            <a:ext cx="484755" cy="801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1CDD89-FEBF-0FAA-DD84-53DACD997590}"/>
              </a:ext>
            </a:extLst>
          </p:cNvPr>
          <p:cNvSpPr/>
          <p:nvPr/>
        </p:nvSpPr>
        <p:spPr>
          <a:xfrm>
            <a:off x="3556373" y="4202143"/>
            <a:ext cx="484755" cy="2802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7ADAE6-12F8-0212-F834-2C8CB3696457}"/>
              </a:ext>
            </a:extLst>
          </p:cNvPr>
          <p:cNvSpPr/>
          <p:nvPr/>
        </p:nvSpPr>
        <p:spPr>
          <a:xfrm>
            <a:off x="4178023" y="4107875"/>
            <a:ext cx="484755" cy="3770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AB2282-021D-7829-7BD1-CEAA862185EE}"/>
              </a:ext>
            </a:extLst>
          </p:cNvPr>
          <p:cNvSpPr/>
          <p:nvPr/>
        </p:nvSpPr>
        <p:spPr>
          <a:xfrm>
            <a:off x="4799673" y="4277557"/>
            <a:ext cx="484755" cy="207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665C59-4493-831D-9FFC-C55F818F834E}"/>
              </a:ext>
            </a:extLst>
          </p:cNvPr>
          <p:cNvSpPr/>
          <p:nvPr/>
        </p:nvSpPr>
        <p:spPr>
          <a:xfrm>
            <a:off x="5417211" y="4107875"/>
            <a:ext cx="484755" cy="377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BC8E03-A78C-1A9D-594E-B142FF531D69}"/>
              </a:ext>
            </a:extLst>
          </p:cNvPr>
          <p:cNvSpPr/>
          <p:nvPr/>
        </p:nvSpPr>
        <p:spPr>
          <a:xfrm>
            <a:off x="6652287" y="4324691"/>
            <a:ext cx="484755" cy="157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2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EE3733-28B1-FCF0-1A90-2962E4D3F659}"/>
              </a:ext>
            </a:extLst>
          </p:cNvPr>
          <p:cNvCxnSpPr>
            <a:cxnSpLocks/>
          </p:cNvCxnSpPr>
          <p:nvPr/>
        </p:nvCxnSpPr>
        <p:spPr>
          <a:xfrm>
            <a:off x="6638693" y="3682097"/>
            <a:ext cx="496469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3A1C64-7916-364B-5394-6AEBBD6BB479}"/>
              </a:ext>
            </a:extLst>
          </p:cNvPr>
          <p:cNvSpPr txBox="1"/>
          <p:nvPr/>
        </p:nvSpPr>
        <p:spPr>
          <a:xfrm>
            <a:off x="7262755" y="3447998"/>
            <a:ext cx="1715678" cy="339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600" dirty="0"/>
              <a:t>FLSmidth target: </a:t>
            </a:r>
            <a:r>
              <a:rPr lang="en-US" sz="1600" b="1" dirty="0">
                <a:solidFill>
                  <a:schemeClr val="tx1"/>
                </a:solidFill>
              </a:rPr>
              <a:t>30% of spend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2B8F6-07D0-DC53-C6AE-D3B6E980A0D8}"/>
              </a:ext>
            </a:extLst>
          </p:cNvPr>
          <p:cNvSpPr txBox="1"/>
          <p:nvPr/>
        </p:nvSpPr>
        <p:spPr>
          <a:xfrm rot="16812830">
            <a:off x="6447479" y="4788245"/>
            <a:ext cx="826187" cy="1602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>
                <a:solidFill>
                  <a:schemeClr val="tx1"/>
                </a:solidFill>
              </a:rPr>
              <a:t>Target Set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486FD9-FBDF-EBB2-1EBA-ADF2FE5303BB}"/>
              </a:ext>
            </a:extLst>
          </p:cNvPr>
          <p:cNvSpPr txBox="1"/>
          <p:nvPr/>
        </p:nvSpPr>
        <p:spPr>
          <a:xfrm rot="16812830">
            <a:off x="5781988" y="4788245"/>
            <a:ext cx="826187" cy="1602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dirty="0"/>
              <a:t>Committed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1D3AA9-DF71-CDC4-F0AB-0E9A29DC63A8}"/>
              </a:ext>
            </a:extLst>
          </p:cNvPr>
          <p:cNvSpPr txBox="1"/>
          <p:nvPr/>
        </p:nvSpPr>
        <p:spPr>
          <a:xfrm rot="16812830">
            <a:off x="1474101" y="4745446"/>
            <a:ext cx="826187" cy="1602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Unknown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6BA7C7-14E3-5F82-159F-AB63762775AC}"/>
              </a:ext>
            </a:extLst>
          </p:cNvPr>
          <p:cNvSpPr txBox="1"/>
          <p:nvPr/>
        </p:nvSpPr>
        <p:spPr>
          <a:xfrm rot="16812830">
            <a:off x="2072271" y="4842662"/>
            <a:ext cx="826187" cy="1602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>
                <a:solidFill>
                  <a:schemeClr val="tx1"/>
                </a:solidFill>
              </a:rPr>
              <a:t>Not </a:t>
            </a:r>
            <a:r>
              <a:rPr lang="en-US" sz="1200" dirty="0">
                <a:solidFill>
                  <a:schemeClr val="tx1"/>
                </a:solidFill>
              </a:rPr>
              <a:t>started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39A78F-83E9-F880-CB1F-27F8DC2BB496}"/>
              </a:ext>
            </a:extLst>
          </p:cNvPr>
          <p:cNvSpPr txBox="1"/>
          <p:nvPr/>
        </p:nvSpPr>
        <p:spPr>
          <a:xfrm rot="16812830">
            <a:off x="2430982" y="5001056"/>
            <a:ext cx="1214404" cy="1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/>
              <a:t>Plans to measure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CD373B-6E6C-D5CB-375C-84DE1E8BF2A9}"/>
              </a:ext>
            </a:extLst>
          </p:cNvPr>
          <p:cNvSpPr txBox="1"/>
          <p:nvPr/>
        </p:nvSpPr>
        <p:spPr>
          <a:xfrm rot="16812830">
            <a:off x="3225403" y="4967832"/>
            <a:ext cx="982222" cy="22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/>
              <a:t>Measure CO2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37A864-F4F3-64EB-1EE3-67D68E9EF4D4}"/>
              </a:ext>
            </a:extLst>
          </p:cNvPr>
          <p:cNvSpPr txBox="1"/>
          <p:nvPr/>
        </p:nvSpPr>
        <p:spPr>
          <a:xfrm rot="16812830">
            <a:off x="3649670" y="5022272"/>
            <a:ext cx="1306863" cy="2570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/>
              <a:t>Plan to set </a:t>
            </a:r>
            <a:r>
              <a:rPr lang="en-US" sz="1200" dirty="0"/>
              <a:t>target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5A7C9E-7341-BB24-4AB8-49F82D0734F2}"/>
              </a:ext>
            </a:extLst>
          </p:cNvPr>
          <p:cNvSpPr txBox="1"/>
          <p:nvPr/>
        </p:nvSpPr>
        <p:spPr>
          <a:xfrm rot="16812830">
            <a:off x="4515210" y="4881866"/>
            <a:ext cx="837257" cy="2570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>
                <a:solidFill>
                  <a:schemeClr val="tx1"/>
                </a:solidFill>
              </a:rPr>
              <a:t>Have </a:t>
            </a:r>
            <a:r>
              <a:rPr lang="en-US" sz="1200" dirty="0">
                <a:solidFill>
                  <a:schemeClr val="tx1"/>
                </a:solidFill>
              </a:rPr>
              <a:t>target</a:t>
            </a:r>
            <a:r>
              <a:rPr lang="da-DK" sz="1200" dirty="0">
                <a:solidFill>
                  <a:schemeClr val="tx1"/>
                </a:solidFill>
              </a:rPr>
              <a:t> (not SBT)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6CCA18-9468-DC4F-6990-92172E578F5E}"/>
              </a:ext>
            </a:extLst>
          </p:cNvPr>
          <p:cNvSpPr txBox="1"/>
          <p:nvPr/>
        </p:nvSpPr>
        <p:spPr>
          <a:xfrm rot="16812830">
            <a:off x="5118986" y="4794246"/>
            <a:ext cx="865302" cy="2570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200" dirty="0"/>
              <a:t>Plan to set SBT</a:t>
            </a:r>
            <a:endParaRPr lang="da-DK" sz="1200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7A9687-E4F6-26FA-4482-79CD954CD825}"/>
              </a:ext>
            </a:extLst>
          </p:cNvPr>
          <p:cNvSpPr txBox="1"/>
          <p:nvPr/>
        </p:nvSpPr>
        <p:spPr>
          <a:xfrm>
            <a:off x="6034747" y="2259236"/>
            <a:ext cx="1901849" cy="3393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Available public information 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from Science Based Targets initiative 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(SBTi) website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CBE2837D-E31D-5B1E-4B94-21F05E4274AD}"/>
              </a:ext>
            </a:extLst>
          </p:cNvPr>
          <p:cNvSpPr/>
          <p:nvPr/>
        </p:nvSpPr>
        <p:spPr>
          <a:xfrm rot="16200000" flipH="1" flipV="1">
            <a:off x="6558569" y="2286943"/>
            <a:ext cx="160248" cy="1207891"/>
          </a:xfrm>
          <a:prstGeom prst="leftBrace">
            <a:avLst/>
          </a:prstGeom>
          <a:ln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A68E17CD-62F5-4028-3726-476B67E02537}"/>
              </a:ext>
            </a:extLst>
          </p:cNvPr>
          <p:cNvSpPr/>
          <p:nvPr/>
        </p:nvSpPr>
        <p:spPr>
          <a:xfrm rot="16200000" flipH="1" flipV="1">
            <a:off x="4005096" y="1098493"/>
            <a:ext cx="183676" cy="3610064"/>
          </a:xfrm>
          <a:prstGeom prst="leftBrace">
            <a:avLst/>
          </a:prstGeom>
          <a:ln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8681CE-281B-78E5-20ED-67C52DD16BC9}"/>
              </a:ext>
            </a:extLst>
          </p:cNvPr>
          <p:cNvSpPr txBox="1"/>
          <p:nvPr/>
        </p:nvSpPr>
        <p:spPr>
          <a:xfrm>
            <a:off x="3172194" y="2340430"/>
            <a:ext cx="1901849" cy="33936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We need to ask suppliers, so we know 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which suppliers to support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468B6A-0580-1BAE-EEB5-8AC79E986F16}"/>
              </a:ext>
            </a:extLst>
          </p:cNvPr>
          <p:cNvCxnSpPr/>
          <p:nvPr/>
        </p:nvCxnSpPr>
        <p:spPr>
          <a:xfrm>
            <a:off x="1887194" y="3320403"/>
            <a:ext cx="1047529" cy="466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049BD53-D9B8-17AD-E97B-864AEDB8306E}"/>
              </a:ext>
            </a:extLst>
          </p:cNvPr>
          <p:cNvCxnSpPr/>
          <p:nvPr/>
        </p:nvCxnSpPr>
        <p:spPr>
          <a:xfrm>
            <a:off x="1930356" y="3255778"/>
            <a:ext cx="2437255" cy="795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7759D08-56CE-274E-4482-4E817A378ECF}"/>
              </a:ext>
            </a:extLst>
          </p:cNvPr>
          <p:cNvCxnSpPr>
            <a:endCxn id="12" idx="0"/>
          </p:cNvCxnSpPr>
          <p:nvPr/>
        </p:nvCxnSpPr>
        <p:spPr>
          <a:xfrm>
            <a:off x="1930356" y="3529646"/>
            <a:ext cx="1868395" cy="6724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6C17E3F-9652-63D4-8F7F-E849020EC5F9}"/>
              </a:ext>
            </a:extLst>
          </p:cNvPr>
          <p:cNvCxnSpPr/>
          <p:nvPr/>
        </p:nvCxnSpPr>
        <p:spPr>
          <a:xfrm>
            <a:off x="2004029" y="3132794"/>
            <a:ext cx="3172123" cy="1144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F342701-C520-6264-42AC-D76FFCEDD43E}"/>
              </a:ext>
            </a:extLst>
          </p:cNvPr>
          <p:cNvCxnSpPr/>
          <p:nvPr/>
        </p:nvCxnSpPr>
        <p:spPr>
          <a:xfrm>
            <a:off x="1887194" y="2828483"/>
            <a:ext cx="270698" cy="1174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3548903-9837-273F-0914-568FB5CC3898}"/>
              </a:ext>
            </a:extLst>
          </p:cNvPr>
          <p:cNvCxnSpPr>
            <a:cxnSpLocks/>
          </p:cNvCxnSpPr>
          <p:nvPr/>
        </p:nvCxnSpPr>
        <p:spPr>
          <a:xfrm>
            <a:off x="1993830" y="3090755"/>
            <a:ext cx="3643946" cy="1179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C1E87A4-BE87-7703-7820-C46572BDDF2C}"/>
              </a:ext>
            </a:extLst>
          </p:cNvPr>
          <p:cNvCxnSpPr/>
          <p:nvPr/>
        </p:nvCxnSpPr>
        <p:spPr>
          <a:xfrm>
            <a:off x="1887194" y="4051314"/>
            <a:ext cx="598170" cy="127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7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1075-57D6-5958-55BA-B8E42E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4" y="413151"/>
            <a:ext cx="10895012" cy="974727"/>
          </a:xfrm>
        </p:spPr>
        <p:txBody>
          <a:bodyPr/>
          <a:lstStyle/>
          <a:p>
            <a:r>
              <a:rPr lang="da-DK" dirty="0"/>
              <a:t>SBT </a:t>
            </a:r>
            <a:r>
              <a:rPr lang="da-DK" dirty="0" err="1"/>
              <a:t>Programme</a:t>
            </a:r>
            <a:r>
              <a:rPr lang="da-DK" dirty="0"/>
              <a:t> 2023</a:t>
            </a:r>
            <a:br>
              <a:rPr lang="da-DK" dirty="0"/>
            </a:br>
            <a:r>
              <a:rPr lang="da-DK" dirty="0"/>
              <a:t>- </a:t>
            </a:r>
            <a:r>
              <a:rPr lang="da-DK" b="0" dirty="0" err="1"/>
              <a:t>supplier</a:t>
            </a:r>
            <a:r>
              <a:rPr lang="da-DK" b="0" dirty="0"/>
              <a:t> </a:t>
            </a:r>
            <a:r>
              <a:rPr lang="da-DK" b="0" dirty="0" err="1"/>
              <a:t>approaches</a:t>
            </a:r>
            <a:endParaRPr lang="da-DK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DBAB6-927C-612C-A0D4-A9C5E111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5070-BAFC-4C18-9F65-091AC3382B4D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74C8A-575D-C740-1969-F8D8AD62F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478DF-D5D6-0CCD-7D8D-2491C115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1B8AE-6AE6-6982-310B-B8195DBA162A}"/>
              </a:ext>
            </a:extLst>
          </p:cNvPr>
          <p:cNvSpPr/>
          <p:nvPr/>
        </p:nvSpPr>
        <p:spPr>
          <a:xfrm>
            <a:off x="2038350" y="2189527"/>
            <a:ext cx="1787027" cy="7885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 err="1">
                <a:solidFill>
                  <a:schemeClr val="tx2"/>
                </a:solidFill>
              </a:rPr>
              <a:t>Dedicated</a:t>
            </a:r>
            <a:r>
              <a:rPr lang="da-DK" sz="1400" b="1" dirty="0">
                <a:solidFill>
                  <a:schemeClr val="tx2"/>
                </a:solidFill>
              </a:rPr>
              <a:t> support </a:t>
            </a:r>
            <a:r>
              <a:rPr lang="da-DK" sz="1400" dirty="0">
                <a:solidFill>
                  <a:schemeClr val="tx2"/>
                </a:solidFill>
              </a:rPr>
              <a:t>to </a:t>
            </a:r>
            <a:r>
              <a:rPr lang="da-DK" sz="1400" dirty="0" err="1">
                <a:solidFill>
                  <a:schemeClr val="tx2"/>
                </a:solidFill>
              </a:rPr>
              <a:t>get</a:t>
            </a:r>
            <a:r>
              <a:rPr lang="da-DK" sz="1400" dirty="0">
                <a:solidFill>
                  <a:schemeClr val="tx2"/>
                </a:solidFill>
              </a:rPr>
              <a:t> </a:t>
            </a:r>
            <a:r>
              <a:rPr lang="da-DK" sz="1400" dirty="0" err="1">
                <a:solidFill>
                  <a:schemeClr val="tx2"/>
                </a:solidFill>
              </a:rPr>
              <a:t>started</a:t>
            </a:r>
            <a:endParaRPr lang="da-DK" sz="14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22B39D-F2BD-C8D8-5333-3A1263E61283}"/>
              </a:ext>
            </a:extLst>
          </p:cNvPr>
          <p:cNvCxnSpPr/>
          <p:nvPr/>
        </p:nvCxnSpPr>
        <p:spPr>
          <a:xfrm flipV="1">
            <a:off x="1661020" y="2189527"/>
            <a:ext cx="0" cy="3080973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76919B-9AE2-33CC-C8E6-046B2C010CCA}"/>
              </a:ext>
            </a:extLst>
          </p:cNvPr>
          <p:cNvCxnSpPr/>
          <p:nvPr/>
        </p:nvCxnSpPr>
        <p:spPr>
          <a:xfrm>
            <a:off x="1806575" y="5452844"/>
            <a:ext cx="6766974" cy="0"/>
          </a:xfrm>
          <a:prstGeom prst="straightConnector1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D2A4F2-715D-F45C-8EC4-8842FE5A4496}"/>
              </a:ext>
            </a:extLst>
          </p:cNvPr>
          <p:cNvSpPr txBox="1"/>
          <p:nvPr/>
        </p:nvSpPr>
        <p:spPr>
          <a:xfrm>
            <a:off x="851483" y="3429000"/>
            <a:ext cx="763397" cy="4390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b="1" dirty="0" err="1">
                <a:solidFill>
                  <a:schemeClr val="tx2"/>
                </a:solidFill>
              </a:rPr>
              <a:t>Spend</a:t>
            </a:r>
            <a:endParaRPr lang="da-DK" sz="1600" b="1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A30F35-EE92-B6B2-6EAF-E9160931EF59}"/>
              </a:ext>
            </a:extLst>
          </p:cNvPr>
          <p:cNvSpPr txBox="1"/>
          <p:nvPr/>
        </p:nvSpPr>
        <p:spPr>
          <a:xfrm>
            <a:off x="4060271" y="5738070"/>
            <a:ext cx="2315361" cy="285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b="1" dirty="0" err="1">
                <a:solidFill>
                  <a:schemeClr val="tx2"/>
                </a:solidFill>
              </a:rPr>
              <a:t>Climate</a:t>
            </a:r>
            <a:r>
              <a:rPr lang="da-DK" sz="1600" b="1" dirty="0">
                <a:solidFill>
                  <a:schemeClr val="tx2"/>
                </a:solidFill>
              </a:rPr>
              <a:t> action </a:t>
            </a:r>
            <a:r>
              <a:rPr lang="da-DK" sz="1600" b="1" dirty="0" err="1">
                <a:solidFill>
                  <a:schemeClr val="tx2"/>
                </a:solidFill>
              </a:rPr>
              <a:t>maturity</a:t>
            </a:r>
            <a:endParaRPr lang="da-DK" sz="1600" b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694C1B-46C0-CE3E-C332-975AF4418759}"/>
              </a:ext>
            </a:extLst>
          </p:cNvPr>
          <p:cNvSpPr txBox="1"/>
          <p:nvPr/>
        </p:nvSpPr>
        <p:spPr>
          <a:xfrm>
            <a:off x="1526796" y="5813571"/>
            <a:ext cx="1308680" cy="2852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>
                <a:solidFill>
                  <a:schemeClr val="tx2"/>
                </a:solidFill>
              </a:rPr>
              <a:t>Low/</a:t>
            </a:r>
            <a:r>
              <a:rPr lang="da-DK" sz="1600" dirty="0" err="1">
                <a:solidFill>
                  <a:schemeClr val="tx2"/>
                </a:solidFill>
              </a:rPr>
              <a:t>unknown</a:t>
            </a:r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483093-32B2-94CA-2D7F-A6ABE1341287}"/>
              </a:ext>
            </a:extLst>
          </p:cNvPr>
          <p:cNvSpPr txBox="1"/>
          <p:nvPr/>
        </p:nvSpPr>
        <p:spPr>
          <a:xfrm>
            <a:off x="879474" y="5114212"/>
            <a:ext cx="695323" cy="2852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BA6D2D-AFDE-D292-0138-685D51DDEBD3}"/>
              </a:ext>
            </a:extLst>
          </p:cNvPr>
          <p:cNvSpPr txBox="1"/>
          <p:nvPr/>
        </p:nvSpPr>
        <p:spPr>
          <a:xfrm>
            <a:off x="8079996" y="5796789"/>
            <a:ext cx="695323" cy="2852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BBDE1-F122-6E5E-6F71-8D788396E25A}"/>
              </a:ext>
            </a:extLst>
          </p:cNvPr>
          <p:cNvSpPr txBox="1"/>
          <p:nvPr/>
        </p:nvSpPr>
        <p:spPr>
          <a:xfrm>
            <a:off x="851483" y="2168451"/>
            <a:ext cx="695323" cy="2852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1600" dirty="0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3AF5CE-28D2-87A4-7F5F-B43189BA3EC6}"/>
              </a:ext>
            </a:extLst>
          </p:cNvPr>
          <p:cNvSpPr/>
          <p:nvPr/>
        </p:nvSpPr>
        <p:spPr>
          <a:xfrm>
            <a:off x="6613402" y="2189526"/>
            <a:ext cx="1960139" cy="2147582"/>
          </a:xfrm>
          <a:prstGeom prst="rect">
            <a:avLst/>
          </a:prstGeom>
          <a:solidFill>
            <a:srgbClr val="E5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2"/>
                </a:solidFill>
              </a:rPr>
              <a:t>Track from SBT website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94BFC1-9814-4288-18E5-D17D6C0E5238}"/>
              </a:ext>
            </a:extLst>
          </p:cNvPr>
          <p:cNvSpPr/>
          <p:nvPr/>
        </p:nvSpPr>
        <p:spPr>
          <a:xfrm>
            <a:off x="2038350" y="4405236"/>
            <a:ext cx="6535192" cy="867245"/>
          </a:xfrm>
          <a:prstGeom prst="rect">
            <a:avLst/>
          </a:prstGeom>
          <a:solidFill>
            <a:srgbClr val="E5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>
                <a:solidFill>
                  <a:schemeClr val="tx2"/>
                </a:solidFill>
              </a:rPr>
              <a:t>Track </a:t>
            </a:r>
            <a:r>
              <a:rPr lang="da-DK" sz="1400" dirty="0" err="1">
                <a:solidFill>
                  <a:schemeClr val="tx2"/>
                </a:solidFill>
              </a:rPr>
              <a:t>if</a:t>
            </a:r>
            <a:r>
              <a:rPr lang="da-DK" sz="1400" dirty="0">
                <a:solidFill>
                  <a:schemeClr val="tx2"/>
                </a:solidFill>
              </a:rPr>
              <a:t> on SBT website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EB9BD-9ADD-160D-CB01-55118FD0EF09}"/>
              </a:ext>
            </a:extLst>
          </p:cNvPr>
          <p:cNvSpPr/>
          <p:nvPr/>
        </p:nvSpPr>
        <p:spPr>
          <a:xfrm>
            <a:off x="3912147" y="2189526"/>
            <a:ext cx="2614485" cy="7885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bg1"/>
                </a:solidFill>
              </a:rPr>
              <a:t>Ad hoc support </a:t>
            </a:r>
            <a:r>
              <a:rPr lang="da-DK" sz="1400" dirty="0">
                <a:solidFill>
                  <a:schemeClr val="bg1"/>
                </a:solidFill>
              </a:rPr>
              <a:t>to </a:t>
            </a:r>
            <a:r>
              <a:rPr lang="da-DK" sz="1400" dirty="0" err="1">
                <a:solidFill>
                  <a:schemeClr val="bg1"/>
                </a:solidFill>
              </a:rPr>
              <a:t>ensure</a:t>
            </a:r>
            <a:r>
              <a:rPr lang="da-DK" sz="1400" dirty="0">
                <a:solidFill>
                  <a:schemeClr val="bg1"/>
                </a:solidFill>
              </a:rPr>
              <a:t> </a:t>
            </a:r>
            <a:r>
              <a:rPr lang="da-DK" sz="1400" dirty="0" err="1">
                <a:solidFill>
                  <a:schemeClr val="bg1"/>
                </a:solidFill>
              </a:rPr>
              <a:t>progress</a:t>
            </a:r>
            <a:r>
              <a:rPr lang="da-DK" sz="1400" dirty="0">
                <a:solidFill>
                  <a:schemeClr val="bg1"/>
                </a:solidFill>
              </a:rPr>
              <a:t> </a:t>
            </a:r>
            <a:r>
              <a:rPr lang="da-DK" sz="1400" dirty="0" err="1">
                <a:solidFill>
                  <a:schemeClr val="bg1"/>
                </a:solidFill>
              </a:rPr>
              <a:t>continues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DE3949-AE60-FDB1-1F69-C574DA17770F}"/>
              </a:ext>
            </a:extLst>
          </p:cNvPr>
          <p:cNvSpPr/>
          <p:nvPr/>
        </p:nvSpPr>
        <p:spPr>
          <a:xfrm>
            <a:off x="2038350" y="3046220"/>
            <a:ext cx="4488280" cy="12908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chemeClr val="bg1"/>
                </a:solidFill>
              </a:rPr>
              <a:t>Global </a:t>
            </a:r>
            <a:r>
              <a:rPr lang="da-DK" sz="1400" b="1" dirty="0" err="1">
                <a:solidFill>
                  <a:schemeClr val="bg1"/>
                </a:solidFill>
              </a:rPr>
              <a:t>Category</a:t>
            </a:r>
            <a:r>
              <a:rPr lang="da-DK" sz="1400" b="1" dirty="0">
                <a:solidFill>
                  <a:schemeClr val="bg1"/>
                </a:solidFill>
              </a:rPr>
              <a:t> Manager </a:t>
            </a:r>
            <a:r>
              <a:rPr lang="da-DK" sz="1400" dirty="0" err="1">
                <a:solidFill>
                  <a:schemeClr val="bg1"/>
                </a:solidFill>
              </a:rPr>
              <a:t>responsible</a:t>
            </a:r>
            <a:r>
              <a:rPr lang="da-DK" sz="1400" dirty="0">
                <a:solidFill>
                  <a:schemeClr val="bg1"/>
                </a:solidFill>
              </a:rPr>
              <a:t> for </a:t>
            </a:r>
            <a:r>
              <a:rPr lang="da-DK" sz="1400" dirty="0" err="1">
                <a:solidFill>
                  <a:schemeClr val="bg1"/>
                </a:solidFill>
              </a:rPr>
              <a:t>suppliers</a:t>
            </a:r>
            <a:r>
              <a:rPr lang="da-DK" sz="1400" dirty="0">
                <a:solidFill>
                  <a:schemeClr val="bg1"/>
                </a:solidFill>
              </a:rPr>
              <a:t> </a:t>
            </a:r>
            <a:r>
              <a:rPr lang="da-DK" sz="1400" dirty="0" err="1">
                <a:solidFill>
                  <a:schemeClr val="bg1"/>
                </a:solidFill>
              </a:rPr>
              <a:t>are</a:t>
            </a:r>
            <a:r>
              <a:rPr lang="da-DK" sz="1400" dirty="0">
                <a:solidFill>
                  <a:schemeClr val="bg1"/>
                </a:solidFill>
              </a:rPr>
              <a:t> </a:t>
            </a:r>
            <a:r>
              <a:rPr lang="da-DK" sz="1400" dirty="0" err="1">
                <a:solidFill>
                  <a:schemeClr val="bg1"/>
                </a:solidFill>
              </a:rPr>
              <a:t>contacted</a:t>
            </a:r>
            <a:r>
              <a:rPr lang="da-DK" sz="1400" dirty="0">
                <a:solidFill>
                  <a:schemeClr val="bg1"/>
                </a:solidFill>
              </a:rPr>
              <a:t> to </a:t>
            </a:r>
            <a:r>
              <a:rPr lang="da-DK" sz="1400" dirty="0" err="1">
                <a:solidFill>
                  <a:schemeClr val="bg1"/>
                </a:solidFill>
              </a:rPr>
              <a:t>identify</a:t>
            </a:r>
            <a:r>
              <a:rPr lang="da-DK" sz="1400" dirty="0">
                <a:solidFill>
                  <a:schemeClr val="bg1"/>
                </a:solidFill>
              </a:rPr>
              <a:t> </a:t>
            </a:r>
            <a:r>
              <a:rPr lang="da-DK" sz="1400" dirty="0" err="1">
                <a:solidFill>
                  <a:schemeClr val="bg1"/>
                </a:solidFill>
              </a:rPr>
              <a:t>where</a:t>
            </a:r>
            <a:r>
              <a:rPr lang="da-DK" sz="1400" dirty="0">
                <a:solidFill>
                  <a:schemeClr val="bg1"/>
                </a:solidFill>
              </a:rPr>
              <a:t> </a:t>
            </a:r>
            <a:r>
              <a:rPr lang="da-DK" sz="1400" dirty="0" err="1">
                <a:solidFill>
                  <a:schemeClr val="bg1"/>
                </a:solidFill>
              </a:rPr>
              <a:t>further</a:t>
            </a:r>
            <a:r>
              <a:rPr lang="da-DK" sz="1400" dirty="0">
                <a:solidFill>
                  <a:schemeClr val="bg1"/>
                </a:solidFill>
              </a:rPr>
              <a:t> support relevant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91AD5F-5655-B87D-D09D-CBEEC229688D}"/>
              </a:ext>
            </a:extLst>
          </p:cNvPr>
          <p:cNvSpPr/>
          <p:nvPr/>
        </p:nvSpPr>
        <p:spPr>
          <a:xfrm>
            <a:off x="9371726" y="589778"/>
            <a:ext cx="2170987" cy="124741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>
                <a:solidFill>
                  <a:schemeClr val="accent4"/>
                </a:solidFill>
              </a:rPr>
              <a:t>Dedicated</a:t>
            </a:r>
            <a:r>
              <a:rPr lang="da-DK" sz="1600" b="1" dirty="0">
                <a:solidFill>
                  <a:schemeClr val="accent4"/>
                </a:solidFill>
              </a:rPr>
              <a:t> support</a:t>
            </a:r>
            <a:r>
              <a:rPr lang="da-DK" sz="1100" dirty="0">
                <a:solidFill>
                  <a:schemeClr val="tx2"/>
                </a:solidFill>
              </a:rPr>
              <a:t>: Top </a:t>
            </a:r>
            <a:r>
              <a:rPr lang="da-DK" sz="1100" dirty="0" err="1">
                <a:solidFill>
                  <a:schemeClr val="tx2"/>
                </a:solidFill>
              </a:rPr>
              <a:t>spend</a:t>
            </a:r>
            <a:r>
              <a:rPr lang="da-DK" sz="1100" dirty="0">
                <a:solidFill>
                  <a:schemeClr val="tx2"/>
                </a:solidFill>
              </a:rPr>
              <a:t> </a:t>
            </a:r>
            <a:r>
              <a:rPr lang="da-DK" sz="1100" dirty="0" err="1">
                <a:solidFill>
                  <a:schemeClr val="tx2"/>
                </a:solidFill>
              </a:rPr>
              <a:t>suppliers</a:t>
            </a:r>
            <a:r>
              <a:rPr lang="da-DK" sz="1100" dirty="0">
                <a:solidFill>
                  <a:schemeClr val="tx2"/>
                </a:solidFill>
              </a:rPr>
              <a:t> </a:t>
            </a:r>
            <a:r>
              <a:rPr lang="da-DK" sz="1100" dirty="0" err="1">
                <a:solidFill>
                  <a:schemeClr val="tx2"/>
                </a:solidFill>
              </a:rPr>
              <a:t>that</a:t>
            </a:r>
            <a:r>
              <a:rPr lang="da-DK" sz="1100" dirty="0">
                <a:solidFill>
                  <a:schemeClr val="tx2"/>
                </a:solidFill>
              </a:rPr>
              <a:t> </a:t>
            </a:r>
            <a:r>
              <a:rPr lang="da-DK" sz="1100" dirty="0" err="1">
                <a:solidFill>
                  <a:schemeClr val="tx2"/>
                </a:solidFill>
              </a:rPr>
              <a:t>need</a:t>
            </a:r>
            <a:r>
              <a:rPr lang="da-DK" sz="1100" dirty="0">
                <a:solidFill>
                  <a:schemeClr val="tx2"/>
                </a:solidFill>
              </a:rPr>
              <a:t> extra support to </a:t>
            </a:r>
            <a:r>
              <a:rPr lang="da-DK" sz="1100" dirty="0" err="1">
                <a:solidFill>
                  <a:schemeClr val="tx2"/>
                </a:solidFill>
              </a:rPr>
              <a:t>get</a:t>
            </a:r>
            <a:r>
              <a:rPr lang="da-DK" sz="1100" dirty="0">
                <a:solidFill>
                  <a:schemeClr val="tx2"/>
                </a:solidFill>
              </a:rPr>
              <a:t> </a:t>
            </a:r>
            <a:r>
              <a:rPr lang="da-DK" sz="1100" dirty="0" err="1">
                <a:solidFill>
                  <a:schemeClr val="tx2"/>
                </a:solidFill>
              </a:rPr>
              <a:t>started</a:t>
            </a:r>
            <a:r>
              <a:rPr lang="da-DK" sz="1100" dirty="0">
                <a:solidFill>
                  <a:schemeClr val="tx2"/>
                </a:solidFill>
              </a:rPr>
              <a:t> is high </a:t>
            </a:r>
            <a:r>
              <a:rPr lang="da-DK" sz="1100" dirty="0" err="1">
                <a:solidFill>
                  <a:schemeClr val="tx2"/>
                </a:solidFill>
              </a:rPr>
              <a:t>priority</a:t>
            </a:r>
            <a:r>
              <a:rPr lang="da-DK" sz="1100" dirty="0">
                <a:solidFill>
                  <a:schemeClr val="tx2"/>
                </a:solidFill>
              </a:rPr>
              <a:t> and </a:t>
            </a:r>
            <a:r>
              <a:rPr lang="da-DK" sz="1100" dirty="0" err="1">
                <a:solidFill>
                  <a:schemeClr val="tx2"/>
                </a:solidFill>
              </a:rPr>
              <a:t>get</a:t>
            </a:r>
            <a:r>
              <a:rPr lang="da-DK" sz="1100" dirty="0">
                <a:solidFill>
                  <a:schemeClr val="tx2"/>
                </a:solidFill>
              </a:rPr>
              <a:t> support from </a:t>
            </a:r>
            <a:r>
              <a:rPr lang="da-DK" sz="1100" dirty="0" err="1">
                <a:solidFill>
                  <a:schemeClr val="tx2"/>
                </a:solidFill>
              </a:rPr>
              <a:t>project</a:t>
            </a:r>
            <a:r>
              <a:rPr lang="da-DK" sz="1100" dirty="0">
                <a:solidFill>
                  <a:schemeClr val="tx2"/>
                </a:solidFill>
              </a:rPr>
              <a:t> manager</a:t>
            </a:r>
            <a:endParaRPr lang="da-DK" sz="1200" dirty="0">
              <a:solidFill>
                <a:schemeClr val="tx2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CA712C-CD48-6B46-DAD0-40F802D74E69}"/>
              </a:ext>
            </a:extLst>
          </p:cNvPr>
          <p:cNvSpPr/>
          <p:nvPr/>
        </p:nvSpPr>
        <p:spPr>
          <a:xfrm>
            <a:off x="9371727" y="1978011"/>
            <a:ext cx="2170986" cy="195642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>
                <a:solidFill>
                  <a:schemeClr val="accent3"/>
                </a:solidFill>
              </a:rPr>
              <a:t>Ad hoc support</a:t>
            </a:r>
            <a:r>
              <a:rPr lang="da-DK" sz="1400" dirty="0">
                <a:solidFill>
                  <a:schemeClr val="tx1"/>
                </a:solidFill>
              </a:rPr>
              <a:t>: </a:t>
            </a:r>
            <a:r>
              <a:rPr lang="da-DK" sz="1100" dirty="0">
                <a:solidFill>
                  <a:schemeClr val="tx1"/>
                </a:solidFill>
              </a:rPr>
              <a:t>Suppliers </a:t>
            </a:r>
            <a:r>
              <a:rPr lang="da-DK" sz="1100" dirty="0" err="1">
                <a:solidFill>
                  <a:schemeClr val="tx1"/>
                </a:solidFill>
              </a:rPr>
              <a:t>that</a:t>
            </a:r>
            <a:r>
              <a:rPr lang="da-DK" sz="1100" dirty="0">
                <a:solidFill>
                  <a:schemeClr val="tx1"/>
                </a:solidFill>
              </a:rPr>
              <a:t> have </a:t>
            </a:r>
            <a:r>
              <a:rPr lang="da-DK" sz="1100" dirty="0" err="1">
                <a:solidFill>
                  <a:schemeClr val="tx1"/>
                </a:solidFill>
              </a:rPr>
              <a:t>started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already</a:t>
            </a:r>
            <a:r>
              <a:rPr lang="da-DK" sz="1100" dirty="0">
                <a:solidFill>
                  <a:schemeClr val="tx1"/>
                </a:solidFill>
              </a:rPr>
              <a:t> or </a:t>
            </a:r>
            <a:r>
              <a:rPr lang="da-DK" sz="1100" dirty="0" err="1">
                <a:solidFill>
                  <a:schemeClr val="tx1"/>
                </a:solidFill>
              </a:rPr>
              <a:t>that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based</a:t>
            </a:r>
            <a:r>
              <a:rPr lang="da-DK" sz="1100" dirty="0">
                <a:solidFill>
                  <a:schemeClr val="tx1"/>
                </a:solidFill>
              </a:rPr>
              <a:t> on </a:t>
            </a:r>
            <a:r>
              <a:rPr lang="da-DK" sz="1100" dirty="0" err="1">
                <a:solidFill>
                  <a:schemeClr val="tx1"/>
                </a:solidFill>
              </a:rPr>
              <a:t>limited</a:t>
            </a:r>
            <a:r>
              <a:rPr lang="da-DK" sz="1100" dirty="0">
                <a:solidFill>
                  <a:schemeClr val="tx1"/>
                </a:solidFill>
              </a:rPr>
              <a:t> input </a:t>
            </a:r>
            <a:r>
              <a:rPr lang="da-DK" sz="1100" dirty="0" err="1">
                <a:solidFill>
                  <a:schemeClr val="tx1"/>
                </a:solidFill>
              </a:rPr>
              <a:t>can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continue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increase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maturity</a:t>
            </a:r>
            <a:r>
              <a:rPr lang="da-DK" sz="1100" dirty="0">
                <a:solidFill>
                  <a:schemeClr val="tx1"/>
                </a:solidFill>
              </a:rPr>
              <a:t> on </a:t>
            </a:r>
            <a:r>
              <a:rPr lang="da-DK" sz="1100" dirty="0" err="1">
                <a:solidFill>
                  <a:schemeClr val="tx1"/>
                </a:solidFill>
              </a:rPr>
              <a:t>climate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will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get</a:t>
            </a:r>
            <a:r>
              <a:rPr lang="da-DK" sz="1100" dirty="0">
                <a:solidFill>
                  <a:schemeClr val="tx1"/>
                </a:solidFill>
              </a:rPr>
              <a:t> ad hoc support as </a:t>
            </a:r>
            <a:r>
              <a:rPr lang="da-DK" sz="1100" dirty="0" err="1">
                <a:solidFill>
                  <a:schemeClr val="tx1"/>
                </a:solidFill>
              </a:rPr>
              <a:t>needed</a:t>
            </a:r>
            <a:r>
              <a:rPr lang="da-DK" sz="1100" dirty="0">
                <a:solidFill>
                  <a:schemeClr val="tx1"/>
                </a:solidFill>
              </a:rPr>
              <a:t>. </a:t>
            </a:r>
          </a:p>
          <a:p>
            <a:r>
              <a:rPr lang="da-DK" sz="1100" dirty="0">
                <a:solidFill>
                  <a:schemeClr val="tx1"/>
                </a:solidFill>
              </a:rPr>
              <a:t>Support is </a:t>
            </a:r>
            <a:r>
              <a:rPr lang="da-DK" sz="1100" dirty="0" err="1">
                <a:solidFill>
                  <a:schemeClr val="tx1"/>
                </a:solidFill>
              </a:rPr>
              <a:t>through</a:t>
            </a:r>
            <a:r>
              <a:rPr lang="da-DK" sz="1100" dirty="0">
                <a:solidFill>
                  <a:schemeClr val="tx1"/>
                </a:solidFill>
              </a:rPr>
              <a:t> meetings with FLSmidth Supply Chain </a:t>
            </a:r>
            <a:r>
              <a:rPr lang="da-DK" sz="1100" dirty="0" err="1">
                <a:solidFill>
                  <a:schemeClr val="tx1"/>
                </a:solidFill>
              </a:rPr>
              <a:t>Sustainability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function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facilitated</a:t>
            </a:r>
            <a:r>
              <a:rPr lang="da-DK" sz="1100" dirty="0">
                <a:solidFill>
                  <a:schemeClr val="tx1"/>
                </a:solidFill>
              </a:rPr>
              <a:t> by </a:t>
            </a:r>
            <a:r>
              <a:rPr lang="da-DK" sz="1100" dirty="0" err="1">
                <a:solidFill>
                  <a:schemeClr val="tx1"/>
                </a:solidFill>
              </a:rPr>
              <a:t>GCMs</a:t>
            </a:r>
            <a:r>
              <a:rPr lang="da-DK" sz="1100" dirty="0">
                <a:solidFill>
                  <a:schemeClr val="tx1"/>
                </a:solidFill>
              </a:rPr>
              <a:t>/</a:t>
            </a:r>
            <a:r>
              <a:rPr lang="da-DK" sz="1100" dirty="0" err="1">
                <a:solidFill>
                  <a:schemeClr val="tx1"/>
                </a:solidFill>
              </a:rPr>
              <a:t>RSMs</a:t>
            </a:r>
            <a:r>
              <a:rPr lang="da-DK" sz="1100" dirty="0">
                <a:solidFill>
                  <a:schemeClr val="tx1"/>
                </a:solidFill>
              </a:rPr>
              <a:t>.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2BA271-6AD1-B02F-F8F9-9E642BE31C3E}"/>
              </a:ext>
            </a:extLst>
          </p:cNvPr>
          <p:cNvSpPr/>
          <p:nvPr/>
        </p:nvSpPr>
        <p:spPr>
          <a:xfrm>
            <a:off x="9371725" y="4075259"/>
            <a:ext cx="2170981" cy="14530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400" b="1" dirty="0" err="1">
                <a:solidFill>
                  <a:schemeClr val="tx2"/>
                </a:solidFill>
              </a:rPr>
              <a:t>Category</a:t>
            </a:r>
            <a:r>
              <a:rPr lang="da-DK" sz="1400" b="1" dirty="0">
                <a:solidFill>
                  <a:schemeClr val="tx2"/>
                </a:solidFill>
              </a:rPr>
              <a:t> Management</a:t>
            </a:r>
            <a:r>
              <a:rPr lang="da-DK" sz="1400" dirty="0">
                <a:solidFill>
                  <a:schemeClr val="tx1"/>
                </a:solidFill>
              </a:rPr>
              <a:t>: </a:t>
            </a:r>
            <a:r>
              <a:rPr lang="da-DK" sz="1100" dirty="0" err="1">
                <a:solidFill>
                  <a:schemeClr val="tx1"/>
                </a:solidFill>
              </a:rPr>
              <a:t>GCMs</a:t>
            </a:r>
            <a:r>
              <a:rPr lang="da-DK" sz="1100" dirty="0">
                <a:solidFill>
                  <a:schemeClr val="tx1"/>
                </a:solidFill>
              </a:rPr>
              <a:t> /</a:t>
            </a:r>
            <a:r>
              <a:rPr lang="da-DK" sz="1100" dirty="0" err="1">
                <a:solidFill>
                  <a:schemeClr val="tx1"/>
                </a:solidFill>
              </a:rPr>
              <a:t>RSMs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reach</a:t>
            </a:r>
            <a:r>
              <a:rPr lang="da-DK" sz="1100" dirty="0">
                <a:solidFill>
                  <a:schemeClr val="tx1"/>
                </a:solidFill>
              </a:rPr>
              <a:t> out to </a:t>
            </a:r>
            <a:r>
              <a:rPr lang="da-DK" sz="1100" dirty="0" err="1">
                <a:solidFill>
                  <a:schemeClr val="tx1"/>
                </a:solidFill>
              </a:rPr>
              <a:t>suppliers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through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regular</a:t>
            </a:r>
            <a:r>
              <a:rPr lang="da-DK" sz="1100" dirty="0">
                <a:solidFill>
                  <a:schemeClr val="tx1"/>
                </a:solidFill>
              </a:rPr>
              <a:t> meetings. Supply Chain </a:t>
            </a:r>
            <a:r>
              <a:rPr lang="da-DK" sz="1100" dirty="0" err="1">
                <a:solidFill>
                  <a:schemeClr val="tx1"/>
                </a:solidFill>
              </a:rPr>
              <a:t>Sustainability</a:t>
            </a:r>
            <a:r>
              <a:rPr lang="da-DK" sz="1100" dirty="0">
                <a:solidFill>
                  <a:schemeClr val="tx1"/>
                </a:solidFill>
              </a:rPr>
              <a:t> </a:t>
            </a:r>
            <a:r>
              <a:rPr lang="da-DK" sz="1100" dirty="0" err="1">
                <a:solidFill>
                  <a:schemeClr val="tx1"/>
                </a:solidFill>
              </a:rPr>
              <a:t>function</a:t>
            </a:r>
            <a:r>
              <a:rPr lang="da-DK" sz="1100" dirty="0">
                <a:solidFill>
                  <a:schemeClr val="tx1"/>
                </a:solidFill>
              </a:rPr>
              <a:t> is </a:t>
            </a:r>
            <a:r>
              <a:rPr lang="da-DK" sz="1100" dirty="0" err="1">
                <a:solidFill>
                  <a:schemeClr val="tx1"/>
                </a:solidFill>
              </a:rPr>
              <a:t>involved</a:t>
            </a:r>
            <a:r>
              <a:rPr lang="da-DK" sz="1100" dirty="0">
                <a:solidFill>
                  <a:schemeClr val="tx1"/>
                </a:solidFill>
              </a:rPr>
              <a:t> as </a:t>
            </a:r>
            <a:r>
              <a:rPr lang="da-DK" sz="1100" dirty="0" err="1">
                <a:solidFill>
                  <a:schemeClr val="tx1"/>
                </a:solidFill>
              </a:rPr>
              <a:t>needed</a:t>
            </a:r>
            <a:r>
              <a:rPr lang="da-DK" sz="1100" dirty="0">
                <a:solidFill>
                  <a:schemeClr val="tx1"/>
                </a:solidFill>
              </a:rPr>
              <a:t>.</a:t>
            </a:r>
            <a:endParaRPr lang="da-DK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6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59115-CD97-28F2-A29F-B746E203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SBT </a:t>
            </a:r>
            <a:r>
              <a:rPr lang="da-DK" dirty="0" err="1"/>
              <a:t>dashboard</a:t>
            </a:r>
            <a:r>
              <a:rPr lang="da-DK" dirty="0"/>
              <a:t> – for </a:t>
            </a:r>
            <a:r>
              <a:rPr lang="da-DK" dirty="0" err="1"/>
              <a:t>transparency</a:t>
            </a:r>
            <a:r>
              <a:rPr lang="da-DK" dirty="0"/>
              <a:t> and </a:t>
            </a:r>
            <a:r>
              <a:rPr lang="da-DK" dirty="0" err="1"/>
              <a:t>communication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EF21A-DAD2-29AE-26E4-E8789580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5070-BAFC-4C18-9F65-091AC3382B4D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454E3-1F7A-1EC1-073D-D0289010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B9B01-F0E5-99C5-7D34-B877FA97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B2C95-D35B-4B27-9933-67D9CE744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73" y="1355725"/>
            <a:ext cx="2290484" cy="13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B7BAA39-EFCF-1E2F-8BF9-2F04EBB339DE}"/>
              </a:ext>
            </a:extLst>
          </p:cNvPr>
          <p:cNvGrpSpPr/>
          <p:nvPr/>
        </p:nvGrpSpPr>
        <p:grpSpPr>
          <a:xfrm>
            <a:off x="5736560" y="1355725"/>
            <a:ext cx="4749853" cy="2587885"/>
            <a:chOff x="4864105" y="1927429"/>
            <a:chExt cx="4749853" cy="258788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9F306A2-B43E-AAA8-7F13-BBFC5E3FF45A}"/>
                </a:ext>
              </a:extLst>
            </p:cNvPr>
            <p:cNvGrpSpPr/>
            <p:nvPr/>
          </p:nvGrpSpPr>
          <p:grpSpPr>
            <a:xfrm>
              <a:off x="4864105" y="1927429"/>
              <a:ext cx="4749853" cy="2587885"/>
              <a:chOff x="4184596" y="1907915"/>
              <a:chExt cx="4749853" cy="258788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FC24108-EE05-2D56-40FB-CA2866C7C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4596" y="1907915"/>
                <a:ext cx="4749853" cy="254466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B9D3CFB-D090-F707-26E3-8F2745A70CDB}"/>
                  </a:ext>
                </a:extLst>
              </p:cNvPr>
              <p:cNvSpPr/>
              <p:nvPr/>
            </p:nvSpPr>
            <p:spPr>
              <a:xfrm>
                <a:off x="7483476" y="3657600"/>
                <a:ext cx="593724" cy="838200"/>
              </a:xfrm>
              <a:prstGeom prst="rect">
                <a:avLst/>
              </a:prstGeom>
              <a:solidFill>
                <a:srgbClr val="E5E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24D0284-5439-4271-8280-148B40C4D310}"/>
                  </a:ext>
                </a:extLst>
              </p:cNvPr>
              <p:cNvSpPr txBox="1"/>
              <p:nvPr/>
            </p:nvSpPr>
            <p:spPr>
              <a:xfrm>
                <a:off x="4706224" y="3196205"/>
                <a:ext cx="2315361" cy="13422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:endParaRPr lang="da-DK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BF6CFA-937C-B98B-915D-FA3E4680965D}"/>
                  </a:ext>
                </a:extLst>
              </p:cNvPr>
              <p:cNvSpPr/>
              <p:nvPr/>
            </p:nvSpPr>
            <p:spPr>
              <a:xfrm>
                <a:off x="4387938" y="4114455"/>
                <a:ext cx="3095538" cy="134224"/>
              </a:xfrm>
              <a:prstGeom prst="rect">
                <a:avLst/>
              </a:prstGeom>
              <a:solidFill>
                <a:srgbClr val="E5E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F7ACD2-6229-7E86-8C74-5D6E5E19F68B}"/>
                </a:ext>
              </a:extLst>
            </p:cNvPr>
            <p:cNvSpPr/>
            <p:nvPr/>
          </p:nvSpPr>
          <p:spPr>
            <a:xfrm>
              <a:off x="4864105" y="2902591"/>
              <a:ext cx="404181" cy="447352"/>
            </a:xfrm>
            <a:prstGeom prst="rect">
              <a:avLst/>
            </a:prstGeom>
            <a:solidFill>
              <a:srgbClr val="E5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2"/>
                </a:solidFill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CDE6C07-EF92-46F9-9409-04186A193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92" y="3062985"/>
            <a:ext cx="4450154" cy="315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6E9E0EF1-6A47-E774-14E3-4196B710037B}"/>
              </a:ext>
            </a:extLst>
          </p:cNvPr>
          <p:cNvSpPr/>
          <p:nvPr/>
        </p:nvSpPr>
        <p:spPr>
          <a:xfrm>
            <a:off x="2811853" y="4641237"/>
            <a:ext cx="1242854" cy="92290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2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0EBA38-3DBC-1D7F-33D7-96C85D837831}"/>
              </a:ext>
            </a:extLst>
          </p:cNvPr>
          <p:cNvCxnSpPr/>
          <p:nvPr/>
        </p:nvCxnSpPr>
        <p:spPr>
          <a:xfrm>
            <a:off x="4269996" y="1966083"/>
            <a:ext cx="12536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28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BABC-D53E-03E3-7C77-2C9CC7CB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Guidance to </a:t>
            </a:r>
            <a:r>
              <a:rPr lang="da-DK" dirty="0" err="1"/>
              <a:t>suppliers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36F9A-EC31-CAA7-9736-BFE54E8E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5070-BAFC-4C18-9F65-091AC3382B4D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A94EB-B63E-50DC-691B-03296F5C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D7F7B-43D2-1107-924D-99BF46B6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2ECF4D-04D4-E8C9-7A44-CDEE7060B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5DEAA-FC27-2A6F-F311-A40C40471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66" y="1240757"/>
            <a:ext cx="5864370" cy="327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976A9D-7499-99C0-D539-317BFA31B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36" y="2600414"/>
            <a:ext cx="5501398" cy="290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489B6E-459C-DB05-E0A2-77F00E4AF26D}"/>
              </a:ext>
            </a:extLst>
          </p:cNvPr>
          <p:cNvSpPr txBox="1"/>
          <p:nvPr/>
        </p:nvSpPr>
        <p:spPr>
          <a:xfrm>
            <a:off x="8037576" y="380998"/>
            <a:ext cx="3236976" cy="97472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l"/>
            <a:r>
              <a:rPr lang="da-DK" sz="1600" b="1" dirty="0">
                <a:solidFill>
                  <a:schemeClr val="accent4"/>
                </a:solidFill>
              </a:rPr>
              <a:t>Guidance </a:t>
            </a:r>
            <a:r>
              <a:rPr lang="da-DK" sz="1600" b="1" dirty="0" err="1">
                <a:solidFill>
                  <a:schemeClr val="accent4"/>
                </a:solidFill>
              </a:rPr>
              <a:t>material</a:t>
            </a:r>
            <a:r>
              <a:rPr lang="da-DK" sz="1600" b="1" dirty="0">
                <a:solidFill>
                  <a:schemeClr val="accent4"/>
                </a:solidFill>
              </a:rPr>
              <a:t> </a:t>
            </a:r>
            <a:r>
              <a:rPr lang="da-DK" sz="1600" dirty="0">
                <a:solidFill>
                  <a:schemeClr val="tx2"/>
                </a:solidFill>
              </a:rPr>
              <a:t>is </a:t>
            </a:r>
            <a:r>
              <a:rPr lang="da-DK" sz="1600" dirty="0" err="1">
                <a:solidFill>
                  <a:schemeClr val="tx2"/>
                </a:solidFill>
              </a:rPr>
              <a:t>available</a:t>
            </a:r>
            <a:r>
              <a:rPr lang="da-DK" sz="1600" dirty="0">
                <a:solidFill>
                  <a:schemeClr val="tx2"/>
                </a:solidFill>
              </a:rPr>
              <a:t> on SharePoint – </a:t>
            </a:r>
            <a:r>
              <a:rPr lang="da-DK" sz="1600" dirty="0" err="1">
                <a:solidFill>
                  <a:schemeClr val="tx2"/>
                </a:solidFill>
              </a:rPr>
              <a:t>Procurement</a:t>
            </a:r>
            <a:r>
              <a:rPr lang="da-DK" sz="1600" dirty="0">
                <a:solidFill>
                  <a:schemeClr val="tx2"/>
                </a:solidFill>
              </a:rPr>
              <a:t> </a:t>
            </a:r>
            <a:r>
              <a:rPr lang="da-DK" sz="1600" dirty="0" err="1">
                <a:solidFill>
                  <a:schemeClr val="tx2"/>
                </a:solidFill>
              </a:rPr>
              <a:t>Handbook</a:t>
            </a:r>
            <a:endParaRPr lang="da-DK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7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72A5-78B2-03D3-15BB-FDCF5E08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Key points to </a:t>
            </a:r>
            <a:r>
              <a:rPr lang="da-DK" dirty="0" err="1"/>
              <a:t>share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6E891-CD98-0565-AFB1-2349A1AC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5070-BAFC-4C18-9F65-091AC3382B4D}" type="datetime1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97F01-150D-2B01-F5CC-8B8DC55F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F3667-CE0E-7110-035C-0BE8FEA0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382-400F-497B-83FE-FD95C190ACA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DEFEF-13A7-99D3-01FA-DD3180563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61975" lvl="3" indent="0">
              <a:buNone/>
            </a:pPr>
            <a:endParaRPr lang="da-DK" sz="2000" dirty="0"/>
          </a:p>
          <a:p>
            <a:pPr marL="561975" lvl="3" indent="0">
              <a:buNone/>
            </a:pPr>
            <a:endParaRPr lang="da-DK" sz="2000" dirty="0"/>
          </a:p>
          <a:p>
            <a:pPr marL="561975" lvl="3" indent="0">
              <a:buNone/>
            </a:pPr>
            <a:r>
              <a:rPr lang="da-DK" sz="2000" dirty="0"/>
              <a:t>		</a:t>
            </a:r>
            <a:r>
              <a:rPr lang="da-DK" sz="2000" dirty="0" err="1"/>
              <a:t>Remember</a:t>
            </a:r>
            <a:r>
              <a:rPr lang="da-DK" sz="2000" dirty="0"/>
              <a:t> it is all </a:t>
            </a:r>
            <a:r>
              <a:rPr lang="da-DK" sz="2000" dirty="0" err="1"/>
              <a:t>about</a:t>
            </a:r>
            <a:r>
              <a:rPr lang="da-DK" sz="2000" dirty="0"/>
              <a:t> </a:t>
            </a:r>
            <a:r>
              <a:rPr lang="da-DK" sz="2000" dirty="0" err="1"/>
              <a:t>people</a:t>
            </a:r>
            <a:r>
              <a:rPr lang="da-DK" sz="2000" dirty="0"/>
              <a:t> and relations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		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		Building </a:t>
            </a:r>
            <a:r>
              <a:rPr lang="da-DK" sz="2000" dirty="0" err="1"/>
              <a:t>capacity</a:t>
            </a:r>
            <a:r>
              <a:rPr lang="da-DK" sz="2000" dirty="0"/>
              <a:t> is </a:t>
            </a:r>
            <a:r>
              <a:rPr lang="da-DK" sz="2000" dirty="0" err="1"/>
              <a:t>key</a:t>
            </a:r>
            <a:r>
              <a:rPr lang="da-DK" sz="2000" dirty="0"/>
              <a:t> but it </a:t>
            </a:r>
            <a:r>
              <a:rPr lang="da-DK" sz="2000" dirty="0" err="1"/>
              <a:t>takes</a:t>
            </a:r>
            <a:r>
              <a:rPr lang="da-DK" sz="2000" dirty="0"/>
              <a:t> time and a </a:t>
            </a:r>
            <a:r>
              <a:rPr lang="da-DK" sz="2000" dirty="0" err="1"/>
              <a:t>lot</a:t>
            </a:r>
            <a:r>
              <a:rPr lang="da-DK" sz="2000" dirty="0"/>
              <a:t> of repetition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		Visible data has </a:t>
            </a:r>
            <a:r>
              <a:rPr lang="da-DK" sz="2000" dirty="0" err="1"/>
              <a:t>been</a:t>
            </a:r>
            <a:r>
              <a:rPr lang="da-DK" sz="2000" dirty="0"/>
              <a:t> </a:t>
            </a:r>
            <a:r>
              <a:rPr lang="da-DK" sz="2000" dirty="0" err="1"/>
              <a:t>key</a:t>
            </a:r>
            <a:r>
              <a:rPr lang="da-DK" sz="2000" dirty="0"/>
              <a:t> to </a:t>
            </a:r>
            <a:r>
              <a:rPr lang="da-DK" sz="2000" dirty="0" err="1"/>
              <a:t>communicate</a:t>
            </a:r>
            <a:r>
              <a:rPr lang="da-DK" sz="2000" dirty="0"/>
              <a:t> and for </a:t>
            </a:r>
            <a:r>
              <a:rPr lang="da-DK" sz="2000" dirty="0" err="1"/>
              <a:t>internal</a:t>
            </a:r>
            <a:r>
              <a:rPr lang="da-DK" sz="2000" dirty="0"/>
              <a:t> </a:t>
            </a:r>
            <a:r>
              <a:rPr lang="da-DK" sz="2000" dirty="0" err="1"/>
              <a:t>awareness</a:t>
            </a:r>
            <a:endParaRPr lang="da-DK" sz="24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BE833DC-C6CD-F622-9E83-87175ABF0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474" y="1878013"/>
            <a:ext cx="952500" cy="952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D538DE4-D1DA-CCAC-F34A-24CC10089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474" y="3121025"/>
            <a:ext cx="952500" cy="9525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BCF80B4-0C51-5054-02F7-6B0B5826B2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2648" y="43846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24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sl\AppData\Local\Temp\tempimg.png"/>
</p:tagLst>
</file>

<file path=ppt/theme/theme1.xml><?xml version="1.0" encoding="utf-8"?>
<a:theme xmlns:a="http://schemas.openxmlformats.org/drawingml/2006/main" name="Office Theme">
  <a:themeElements>
    <a:clrScheme name="FLSmidth Theme Coloors">
      <a:dk1>
        <a:sysClr val="windowText" lastClr="000000"/>
      </a:dk1>
      <a:lt1>
        <a:sysClr val="window" lastClr="FFFFFF"/>
      </a:lt1>
      <a:dk2>
        <a:srgbClr val="002A54"/>
      </a:dk2>
      <a:lt2>
        <a:srgbClr val="E7E6E6"/>
      </a:lt2>
      <a:accent1>
        <a:srgbClr val="002A54"/>
      </a:accent1>
      <a:accent2>
        <a:srgbClr val="82AFBE"/>
      </a:accent2>
      <a:accent3>
        <a:srgbClr val="004FFF"/>
      </a:accent3>
      <a:accent4>
        <a:srgbClr val="0FC580"/>
      </a:accent4>
      <a:accent5>
        <a:srgbClr val="CE9048"/>
      </a:accent5>
      <a:accent6>
        <a:srgbClr val="7B335F"/>
      </a:accent6>
      <a:hlink>
        <a:srgbClr val="004FF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5E9EE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>
            <a:solidFill>
              <a:schemeClr val="tx2"/>
            </a:solidFill>
          </a:defRPr>
        </a:defPPr>
      </a:lstStyle>
    </a:txDef>
  </a:objectDefaults>
  <a:extraClrSchemeLst/>
  <a:custClrLst>
    <a:custClr name="FLSmidth Blue 75% tint">
      <a:srgbClr val="405F7F"/>
    </a:custClr>
    <a:custClr name="FLSmidth Steel blue 75% tint">
      <a:srgbClr val="A1C3CE"/>
    </a:custClr>
    <a:custClr name="FLSmidth Electric blue 75% tint">
      <a:srgbClr val="407BFF"/>
    </a:custClr>
    <a:custClr name="FLSmidth Future green 75% tint">
      <a:srgbClr val="4BD4A0"/>
    </a:custClr>
    <a:custClr name="FLSmidth gold 75% tint">
      <a:srgbClr val="DAAC76"/>
    </a:custClr>
    <a:custClr name="FLSmidth Iron purple 75% tint">
      <a:srgbClr val="9C6687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FLSmidth Blue 50% tint">
      <a:srgbClr val="7F94A9"/>
    </a:custClr>
    <a:custClr name="FLSmidth Steel blue 50% tint">
      <a:srgbClr val="C0D7DE"/>
    </a:custClr>
    <a:custClr name="FLSmidth Electric blue 50% tint">
      <a:srgbClr val="7FA7FF"/>
    </a:custClr>
    <a:custClr name="FLSmidth Future green 50% tint">
      <a:srgbClr val="87E2BF"/>
    </a:custClr>
    <a:custClr name="FLSmidth gold 50% tint">
      <a:srgbClr val="E6C7A3"/>
    </a:custClr>
    <a:custClr name="FLSmidth Iron purple 50% tint">
      <a:srgbClr val="BD99A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FLSmidth Blue 30% tint">
      <a:srgbClr val="B2BFCB"/>
    </a:custClr>
    <a:custClr name="FLSmidth Steel blue 30% tint">
      <a:srgbClr val="D9E7EB"/>
    </a:custClr>
    <a:custClr name="FLSmidth Electric blue 30% tint">
      <a:srgbClr val="B2CAFF"/>
    </a:custClr>
    <a:custClr name="FLSmidth Future green 30% tint">
      <a:srgbClr val="B7EDD9"/>
    </a:custClr>
    <a:custClr name="FLSmidth gold 30% tint">
      <a:srgbClr val="F0DDC8"/>
    </a:custClr>
    <a:custClr name="FLSmidth Iron purple 30% tint">
      <a:srgbClr val="D7C1C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FLSmidth Blue 20% tint">
      <a:srgbClr val="CCD4DD"/>
    </a:custClr>
    <a:custClr name="FLSmidth Steel blue 20% tint">
      <a:srgbClr val="E6EFF2"/>
    </a:custClr>
    <a:custClr name="FLSmidth Electric blue 20% tint">
      <a:srgbClr val="CCDCFF"/>
    </a:custClr>
    <a:custClr name="FLSmidth Future green 20% tint">
      <a:srgbClr val="CFF3E6"/>
    </a:custClr>
    <a:custClr name="FLSmidth gold 20% tint">
      <a:srgbClr val="F5E9DA"/>
    </a:custClr>
    <a:custClr name="FLSmidth Iron purple 20% tint">
      <a:srgbClr val="E5D6D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FLSmidth Blue 10% tint">
      <a:srgbClr val="E5E9EE"/>
    </a:custClr>
    <a:custClr name="FLSmidth Steel blue 10% tint">
      <a:srgbClr val="F2F7F8"/>
    </a:custClr>
    <a:custClr name="FLSmidth Electric blue 10% tint">
      <a:srgbClr val="E5EDFF"/>
    </a:custClr>
    <a:custClr name="FLSmidth Future green 10% tint">
      <a:srgbClr val="E7F9F2"/>
    </a:custClr>
    <a:custClr name="FLSmidth gold 10% tint">
      <a:srgbClr val="FAF4EC"/>
    </a:custClr>
    <a:custClr name="FLSmidth Iron purple 10% tint">
      <a:srgbClr val="F2EAEF"/>
    </a:custClr>
  </a:custClrLst>
  <a:extLst>
    <a:ext uri="{05A4C25C-085E-4340-85A3-A5531E510DB2}">
      <thm15:themeFamily xmlns:thm15="http://schemas.microsoft.com/office/thememl/2012/main" name="FLSmidth Template" id="{A0C9192D-F6DB-4380-8EBE-45D9F1849924}" vid="{0FF0B043-281D-4687-A3D6-CEA095DB4D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45C08191F60409AAB70475B07E8A2" ma:contentTypeVersion="5" ma:contentTypeDescription="Create a new document." ma:contentTypeScope="" ma:versionID="42e3037f81243e75cfceb039749d6d2b">
  <xsd:schema xmlns:xsd="http://www.w3.org/2001/XMLSchema" xmlns:xs="http://www.w3.org/2001/XMLSchema" xmlns:p="http://schemas.microsoft.com/office/2006/metadata/properties" xmlns:ns2="58f3d407-b931-4b62-97f0-6a1cfec0506f" xmlns:ns3="9d42a676-45a0-4125-bfd6-08294bf8f51e" targetNamespace="http://schemas.microsoft.com/office/2006/metadata/properties" ma:root="true" ma:fieldsID="812f1f367eed6633dec0c06c2f48b2a1" ns2:_="" ns3:_="">
    <xsd:import namespace="58f3d407-b931-4b62-97f0-6a1cfec0506f"/>
    <xsd:import namespace="9d42a676-45a0-4125-bfd6-08294bf8f5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3d407-b931-4b62-97f0-6a1cfec050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2a676-45a0-4125-bfd6-08294bf8f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FF89FD-6DC6-4BE4-8B86-3F2377118F50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44ac0429-2273-4eb5-b94a-ac7fccb05118"/>
    <ds:schemaRef ds:uri="3f121757-ace1-43a9-ba6b-37c4fc4059d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74C4B9C-9A1A-4237-A0E3-F125ABCEDC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5DFBFA-82C7-4A6B-A94F-47E8DA4BE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f3d407-b931-4b62-97f0-6a1cfec0506f"/>
    <ds:schemaRef ds:uri="9d42a676-45a0-4125-bfd6-08294bf8f5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FLSmidth Template</Template>
  <TotalTime>31</TotalTime>
  <Words>680</Words>
  <Application>Microsoft Office PowerPoint</Application>
  <PresentationFormat>Widescreen</PresentationFormat>
  <Paragraphs>121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Wingdings</vt:lpstr>
      <vt:lpstr>Office Theme</vt:lpstr>
      <vt:lpstr>Supplier engagement</vt:lpstr>
      <vt:lpstr>PowerPoint Presentation</vt:lpstr>
      <vt:lpstr>Examples of products</vt:lpstr>
      <vt:lpstr>Minimising environmental impact across the value chain</vt:lpstr>
      <vt:lpstr>The task in Procurement We need to know what are suppliers are doing in relation to climate targets</vt:lpstr>
      <vt:lpstr>SBT Programme 2023 - supplier approaches</vt:lpstr>
      <vt:lpstr>SBT dashboard – for transparency and communication</vt:lpstr>
      <vt:lpstr>Guidance to suppliers</vt:lpstr>
      <vt:lpstr>Key points to share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Supplier engagement</dc:title>
  <dc:creator>Rikke Gade Christensen</dc:creator>
  <cp:lastModifiedBy>Rikke Gade Christensen</cp:lastModifiedBy>
  <cp:revision>1</cp:revision>
  <dcterms:created xsi:type="dcterms:W3CDTF">2024-01-08T08:54:09Z</dcterms:created>
  <dcterms:modified xsi:type="dcterms:W3CDTF">2024-01-08T09:25:19Z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0x0101000BC45C08191F60409AAB70475B07E8A2</vt:lpwstr>
  </property>
  <property fmtid="{D5CDD505-2E9C-101B-9397-08002B2CF9AE}" pid="3" name="NXPowerLiteLastOptimized">
    <vt:lpwstr>267138</vt:lpwstr>
  </property>
  <property fmtid="{D5CDD505-2E9C-101B-9397-08002B2CF9AE}" pid="4" name="NXPowerLiteSettings">
    <vt:lpwstr>E700052003A000</vt:lpwstr>
  </property>
  <property fmtid="{D5CDD505-2E9C-101B-9397-08002B2CF9AE}" pid="5" name="NXPowerLiteVersion">
    <vt:lpwstr>D9.1.2</vt:lpwstr>
  </property>
  <property fmtid="{D5CDD505-2E9C-101B-9397-08002B2CF9AE}" pid="6" name="MSIP_Label_36aaf14b-ada0-4ce4-8dd0-ea2256e297d6_Enabled">
    <vt:lpwstr>true</vt:lpwstr>
  </property>
  <property fmtid="{D5CDD505-2E9C-101B-9397-08002B2CF9AE}" pid="7" name="MSIP_Label_36aaf14b-ada0-4ce4-8dd0-ea2256e297d6_SetDate">
    <vt:lpwstr>2022-09-26T16:25:11Z</vt:lpwstr>
  </property>
  <property fmtid="{D5CDD505-2E9C-101B-9397-08002B2CF9AE}" pid="8" name="MSIP_Label_36aaf14b-ada0-4ce4-8dd0-ea2256e297d6_Method">
    <vt:lpwstr>Standard</vt:lpwstr>
  </property>
  <property fmtid="{D5CDD505-2E9C-101B-9397-08002B2CF9AE}" pid="9" name="MSIP_Label_36aaf14b-ada0-4ce4-8dd0-ea2256e297d6_Name">
    <vt:lpwstr>36aaf14b-ada0-4ce4-8dd0-ea2256e297d6</vt:lpwstr>
  </property>
  <property fmtid="{D5CDD505-2E9C-101B-9397-08002B2CF9AE}" pid="10" name="MSIP_Label_36aaf14b-ada0-4ce4-8dd0-ea2256e297d6_SiteId">
    <vt:lpwstr>5a783410-682d-4564-b908-bb78d5afb2fe</vt:lpwstr>
  </property>
  <property fmtid="{D5CDD505-2E9C-101B-9397-08002B2CF9AE}" pid="11" name="MSIP_Label_36aaf14b-ada0-4ce4-8dd0-ea2256e297d6_ActionId">
    <vt:lpwstr>928cd0a4-3060-4d56-80dd-5ef9de44c624</vt:lpwstr>
  </property>
  <property fmtid="{D5CDD505-2E9C-101B-9397-08002B2CF9AE}" pid="12" name="MSIP_Label_36aaf14b-ada0-4ce4-8dd0-ea2256e297d6_ContentBits">
    <vt:lpwstr>0</vt:lpwstr>
  </property>
  <property fmtid="{D5CDD505-2E9C-101B-9397-08002B2CF9AE}" pid="13" name="MediaServiceImageTags">
    <vt:lpwstr/>
  </property>
  <property fmtid="{D5CDD505-2E9C-101B-9397-08002B2CF9AE}" pid="14" name="DocumentInfoFinished">
    <vt:lpwstr>True</vt:lpwstr>
  </property>
  <property fmtid="{D5CDD505-2E9C-101B-9397-08002B2CF9AE}" pid="15" name="sdIsCodeFreeTemplate">
    <vt:lpwstr>True</vt:lpwstr>
  </property>
  <property fmtid="{D5CDD505-2E9C-101B-9397-08002B2CF9AE}" pid="16" name="SD_ShowDocumentInfo">
    <vt:lpwstr>false</vt:lpwstr>
  </property>
</Properties>
</file>