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2.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3.xml" ContentType="application/vnd.openxmlformats-officedocument.them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4.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5.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6.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7.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8.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9.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0.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32" r:id="rId6"/>
    <p:sldMasterId id="2147483803" r:id="rId7"/>
    <p:sldMasterId id="2147483875" r:id="rId8"/>
    <p:sldMasterId id="2147483901" r:id="rId9"/>
    <p:sldMasterId id="2147483910" r:id="rId10"/>
    <p:sldMasterId id="2147483919" r:id="rId11"/>
    <p:sldMasterId id="2147483944" r:id="rId12"/>
    <p:sldMasterId id="2147483952" r:id="rId13"/>
    <p:sldMasterId id="2147483962" r:id="rId14"/>
    <p:sldMasterId id="2147483970" r:id="rId15"/>
  </p:sldMasterIdLst>
  <p:notesMasterIdLst>
    <p:notesMasterId r:id="rId21"/>
  </p:notesMasterIdLst>
  <p:handoutMasterIdLst>
    <p:handoutMasterId r:id="rId22"/>
  </p:handoutMasterIdLst>
  <p:sldIdLst>
    <p:sldId id="2147376311" r:id="rId16"/>
    <p:sldId id="2147376341" r:id="rId17"/>
    <p:sldId id="2147376421" r:id="rId18"/>
    <p:sldId id="2147376422" r:id="rId19"/>
    <p:sldId id="21473763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D6CD18-FC10-CE39-97A4-7A238C96D1CB}" name="Plewniok, Jaroslaw" initials="PJ" userId="S::jaroslaw.plewniok@nsg.com::000bc62a-7440-4b78-b28e-fc067f895734" providerId="AD"/>
  <p188:author id="{24A45435-6FCB-6889-5684-180D186B622D}" name="Plewniok, Jaroslaw" initials="PJ" userId="S::Jaroslaw.Plewniok@nsg.com::000bc62a-7440-4b78-b28e-fc067f895734" providerId="AD"/>
  <p188:author id="{1DE08180-D29C-044D-E200-DDA9D07BCFF7}" name="Dyanne van de Wijdeven" initials="DvdW" userId="S::Dyanne.vandeWijdeven@actionsustainability.com::009172ef-f447-40d3-b115-eae6cb179f2e" providerId="AD"/>
  <p188:author id="{24A8B4EF-1AAD-E529-5928-6CD9690C6EDB}" name="Bettoli, Ludovico" initials="BL" userId="S::Ludovico.Bettoli@nsg.com::7f873043-f05b-4fed-aed8-08e7021e00b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ABF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206654-86E7-4B19-98F5-AC98F0C164C7}" v="973" dt="2024-01-22T16:40:08.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6.xml"/><Relationship Id="rId19"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lewniok, Jaroslaw" userId="000bc62a-7440-4b78-b28e-fc067f895734" providerId="ADAL" clId="{71206654-86E7-4B19-98F5-AC98F0C164C7}"/>
    <pc:docChg chg="undo custSel delSld modSld sldOrd delMainMaster">
      <pc:chgData name="Plewniok, Jaroslaw" userId="000bc62a-7440-4b78-b28e-fc067f895734" providerId="ADAL" clId="{71206654-86E7-4B19-98F5-AC98F0C164C7}" dt="2024-01-22T16:40:24.443" v="1647" actId="478"/>
      <pc:docMkLst>
        <pc:docMk/>
      </pc:docMkLst>
      <pc:sldChg chg="del">
        <pc:chgData name="Plewniok, Jaroslaw" userId="000bc62a-7440-4b78-b28e-fc067f895734" providerId="ADAL" clId="{71206654-86E7-4B19-98F5-AC98F0C164C7}" dt="2024-01-22T07:33:42.832" v="631" actId="47"/>
        <pc:sldMkLst>
          <pc:docMk/>
          <pc:sldMk cId="0" sldId="1016"/>
        </pc:sldMkLst>
      </pc:sldChg>
      <pc:sldChg chg="del">
        <pc:chgData name="Plewniok, Jaroslaw" userId="000bc62a-7440-4b78-b28e-fc067f895734" providerId="ADAL" clId="{71206654-86E7-4B19-98F5-AC98F0C164C7}" dt="2024-01-22T07:33:51.751" v="634" actId="47"/>
        <pc:sldMkLst>
          <pc:docMk/>
          <pc:sldMk cId="0" sldId="1017"/>
        </pc:sldMkLst>
      </pc:sldChg>
      <pc:sldChg chg="del">
        <pc:chgData name="Plewniok, Jaroslaw" userId="000bc62a-7440-4b78-b28e-fc067f895734" providerId="ADAL" clId="{71206654-86E7-4B19-98F5-AC98F0C164C7}" dt="2024-01-22T07:33:50.816" v="633" actId="47"/>
        <pc:sldMkLst>
          <pc:docMk/>
          <pc:sldMk cId="0" sldId="1018"/>
        </pc:sldMkLst>
      </pc:sldChg>
      <pc:sldChg chg="del">
        <pc:chgData name="Plewniok, Jaroslaw" userId="000bc62a-7440-4b78-b28e-fc067f895734" providerId="ADAL" clId="{71206654-86E7-4B19-98F5-AC98F0C164C7}" dt="2024-01-22T07:33:41.934" v="630" actId="47"/>
        <pc:sldMkLst>
          <pc:docMk/>
          <pc:sldMk cId="4011365074" sldId="1022"/>
        </pc:sldMkLst>
      </pc:sldChg>
      <pc:sldChg chg="modSp mod">
        <pc:chgData name="Plewniok, Jaroslaw" userId="000bc62a-7440-4b78-b28e-fc067f895734" providerId="ADAL" clId="{71206654-86E7-4B19-98F5-AC98F0C164C7}" dt="2024-01-22T07:18:30.626" v="23" actId="20577"/>
        <pc:sldMkLst>
          <pc:docMk/>
          <pc:sldMk cId="3609492335" sldId="2147376311"/>
        </pc:sldMkLst>
        <pc:spChg chg="mod">
          <ac:chgData name="Plewniok, Jaroslaw" userId="000bc62a-7440-4b78-b28e-fc067f895734" providerId="ADAL" clId="{71206654-86E7-4B19-98F5-AC98F0C164C7}" dt="2024-01-22T07:17:59.303" v="14" actId="1076"/>
          <ac:spMkLst>
            <pc:docMk/>
            <pc:sldMk cId="3609492335" sldId="2147376311"/>
            <ac:spMk id="3" creationId="{935A0C76-3014-A744-1EEE-22DFC3E303A5}"/>
          </ac:spMkLst>
        </pc:spChg>
        <pc:spChg chg="mod">
          <ac:chgData name="Plewniok, Jaroslaw" userId="000bc62a-7440-4b78-b28e-fc067f895734" providerId="ADAL" clId="{71206654-86E7-4B19-98F5-AC98F0C164C7}" dt="2024-01-22T07:16:37.645" v="12" actId="14100"/>
          <ac:spMkLst>
            <pc:docMk/>
            <pc:sldMk cId="3609492335" sldId="2147376311"/>
            <ac:spMk id="4" creationId="{F1751D6A-4B1E-DAF9-F7E4-7DCE9C2A5C98}"/>
          </ac:spMkLst>
        </pc:spChg>
        <pc:spChg chg="mod">
          <ac:chgData name="Plewniok, Jaroslaw" userId="000bc62a-7440-4b78-b28e-fc067f895734" providerId="ADAL" clId="{71206654-86E7-4B19-98F5-AC98F0C164C7}" dt="2024-01-22T07:18:26.069" v="20" actId="1076"/>
          <ac:spMkLst>
            <pc:docMk/>
            <pc:sldMk cId="3609492335" sldId="2147376311"/>
            <ac:spMk id="9" creationId="{F5F109BE-7A39-4651-B245-11D8B77A2337}"/>
          </ac:spMkLst>
        </pc:spChg>
        <pc:spChg chg="mod">
          <ac:chgData name="Plewniok, Jaroslaw" userId="000bc62a-7440-4b78-b28e-fc067f895734" providerId="ADAL" clId="{71206654-86E7-4B19-98F5-AC98F0C164C7}" dt="2024-01-22T07:18:30.626" v="23" actId="20577"/>
          <ac:spMkLst>
            <pc:docMk/>
            <pc:sldMk cId="3609492335" sldId="2147376311"/>
            <ac:spMk id="10" creationId="{66F1EC7D-9913-4BAB-883D-38920B44B992}"/>
          </ac:spMkLst>
        </pc:spChg>
      </pc:sldChg>
      <pc:sldChg chg="del">
        <pc:chgData name="Plewniok, Jaroslaw" userId="000bc62a-7440-4b78-b28e-fc067f895734" providerId="ADAL" clId="{71206654-86E7-4B19-98F5-AC98F0C164C7}" dt="2024-01-22T07:33:40.290" v="628" actId="47"/>
        <pc:sldMkLst>
          <pc:docMk/>
          <pc:sldMk cId="4187032122" sldId="2147376322"/>
        </pc:sldMkLst>
      </pc:sldChg>
      <pc:sldChg chg="modSp mod">
        <pc:chgData name="Plewniok, Jaroslaw" userId="000bc62a-7440-4b78-b28e-fc067f895734" providerId="ADAL" clId="{71206654-86E7-4B19-98F5-AC98F0C164C7}" dt="2024-01-22T07:20:40.059" v="30" actId="6549"/>
        <pc:sldMkLst>
          <pc:docMk/>
          <pc:sldMk cId="276112647" sldId="2147376324"/>
        </pc:sldMkLst>
        <pc:spChg chg="mod">
          <ac:chgData name="Plewniok, Jaroslaw" userId="000bc62a-7440-4b78-b28e-fc067f895734" providerId="ADAL" clId="{71206654-86E7-4B19-98F5-AC98F0C164C7}" dt="2024-01-22T07:20:40.059" v="30" actId="6549"/>
          <ac:spMkLst>
            <pc:docMk/>
            <pc:sldMk cId="276112647" sldId="2147376324"/>
            <ac:spMk id="2" creationId="{8E7EDC1B-310E-BBF8-1270-354EDF85D80C}"/>
          </ac:spMkLst>
        </pc:spChg>
      </pc:sldChg>
      <pc:sldChg chg="del">
        <pc:chgData name="Plewniok, Jaroslaw" userId="000bc62a-7440-4b78-b28e-fc067f895734" providerId="ADAL" clId="{71206654-86E7-4B19-98F5-AC98F0C164C7}" dt="2024-01-22T07:33:48.562" v="632" actId="47"/>
        <pc:sldMkLst>
          <pc:docMk/>
          <pc:sldMk cId="3238442354" sldId="2147376339"/>
        </pc:sldMkLst>
      </pc:sldChg>
      <pc:sldChg chg="delSp modSp mod ord">
        <pc:chgData name="Plewniok, Jaroslaw" userId="000bc62a-7440-4b78-b28e-fc067f895734" providerId="ADAL" clId="{71206654-86E7-4B19-98F5-AC98F0C164C7}" dt="2024-01-22T16:40:24.443" v="1647" actId="478"/>
        <pc:sldMkLst>
          <pc:docMk/>
          <pc:sldMk cId="1026956917" sldId="2147376341"/>
        </pc:sldMkLst>
        <pc:spChg chg="mod">
          <ac:chgData name="Plewniok, Jaroslaw" userId="000bc62a-7440-4b78-b28e-fc067f895734" providerId="ADAL" clId="{71206654-86E7-4B19-98F5-AC98F0C164C7}" dt="2024-01-22T16:38:35.123" v="1646"/>
          <ac:spMkLst>
            <pc:docMk/>
            <pc:sldMk cId="1026956917" sldId="2147376341"/>
            <ac:spMk id="3" creationId="{40ECDF72-9997-D350-18AA-D4AD3E4DC637}"/>
          </ac:spMkLst>
        </pc:spChg>
        <pc:spChg chg="mod">
          <ac:chgData name="Plewniok, Jaroslaw" userId="000bc62a-7440-4b78-b28e-fc067f895734" providerId="ADAL" clId="{71206654-86E7-4B19-98F5-AC98F0C164C7}" dt="2024-01-22T07:23:01.641" v="67" actId="20577"/>
          <ac:spMkLst>
            <pc:docMk/>
            <pc:sldMk cId="1026956917" sldId="2147376341"/>
            <ac:spMk id="9" creationId="{B2E6EFD6-3C49-81E1-A007-8717C453DD59}"/>
          </ac:spMkLst>
        </pc:spChg>
        <pc:spChg chg="del">
          <ac:chgData name="Plewniok, Jaroslaw" userId="000bc62a-7440-4b78-b28e-fc067f895734" providerId="ADAL" clId="{71206654-86E7-4B19-98F5-AC98F0C164C7}" dt="2024-01-22T16:40:24.443" v="1647" actId="478"/>
          <ac:spMkLst>
            <pc:docMk/>
            <pc:sldMk cId="1026956917" sldId="2147376341"/>
            <ac:spMk id="10" creationId="{CBB648D8-EA46-432E-A4CD-8A790BC07555}"/>
          </ac:spMkLst>
        </pc:spChg>
        <pc:graphicFrameChg chg="mod">
          <ac:chgData name="Plewniok, Jaroslaw" userId="000bc62a-7440-4b78-b28e-fc067f895734" providerId="ADAL" clId="{71206654-86E7-4B19-98F5-AC98F0C164C7}" dt="2024-01-22T07:56:41.990" v="1645" actId="313"/>
          <ac:graphicFrameMkLst>
            <pc:docMk/>
            <pc:sldMk cId="1026956917" sldId="2147376341"/>
            <ac:graphicFrameMk id="2" creationId="{C143520E-A70F-CC7D-DF59-D3E41D789895}"/>
          </ac:graphicFrameMkLst>
        </pc:graphicFrameChg>
      </pc:sldChg>
      <pc:sldChg chg="del">
        <pc:chgData name="Plewniok, Jaroslaw" userId="000bc62a-7440-4b78-b28e-fc067f895734" providerId="ADAL" clId="{71206654-86E7-4B19-98F5-AC98F0C164C7}" dt="2024-01-22T07:34:08.124" v="644" actId="47"/>
        <pc:sldMkLst>
          <pc:docMk/>
          <pc:sldMk cId="1561040267" sldId="2147376342"/>
        </pc:sldMkLst>
      </pc:sldChg>
      <pc:sldChg chg="del">
        <pc:chgData name="Plewniok, Jaroslaw" userId="000bc62a-7440-4b78-b28e-fc067f895734" providerId="ADAL" clId="{71206654-86E7-4B19-98F5-AC98F0C164C7}" dt="2024-01-22T07:20:32.802" v="28" actId="47"/>
        <pc:sldMkLst>
          <pc:docMk/>
          <pc:sldMk cId="3695587102" sldId="2147376381"/>
        </pc:sldMkLst>
      </pc:sldChg>
      <pc:sldChg chg="del">
        <pc:chgData name="Plewniok, Jaroslaw" userId="000bc62a-7440-4b78-b28e-fc067f895734" providerId="ADAL" clId="{71206654-86E7-4B19-98F5-AC98F0C164C7}" dt="2024-01-22T07:33:53.033" v="635" actId="47"/>
        <pc:sldMkLst>
          <pc:docMk/>
          <pc:sldMk cId="3797534222" sldId="2147376386"/>
        </pc:sldMkLst>
      </pc:sldChg>
      <pc:sldChg chg="del">
        <pc:chgData name="Plewniok, Jaroslaw" userId="000bc62a-7440-4b78-b28e-fc067f895734" providerId="ADAL" clId="{71206654-86E7-4B19-98F5-AC98F0C164C7}" dt="2024-01-22T07:20:34.002" v="29" actId="47"/>
        <pc:sldMkLst>
          <pc:docMk/>
          <pc:sldMk cId="411996013" sldId="2147376389"/>
        </pc:sldMkLst>
      </pc:sldChg>
      <pc:sldChg chg="del">
        <pc:chgData name="Plewniok, Jaroslaw" userId="000bc62a-7440-4b78-b28e-fc067f895734" providerId="ADAL" clId="{71206654-86E7-4B19-98F5-AC98F0C164C7}" dt="2024-01-22T07:20:32.004" v="27" actId="47"/>
        <pc:sldMkLst>
          <pc:docMk/>
          <pc:sldMk cId="2471569024" sldId="2147376394"/>
        </pc:sldMkLst>
      </pc:sldChg>
      <pc:sldChg chg="del">
        <pc:chgData name="Plewniok, Jaroslaw" userId="000bc62a-7440-4b78-b28e-fc067f895734" providerId="ADAL" clId="{71206654-86E7-4B19-98F5-AC98F0C164C7}" dt="2024-01-22T07:20:27.834" v="24" actId="47"/>
        <pc:sldMkLst>
          <pc:docMk/>
          <pc:sldMk cId="3800461207" sldId="2147376395"/>
        </pc:sldMkLst>
      </pc:sldChg>
      <pc:sldChg chg="del">
        <pc:chgData name="Plewniok, Jaroslaw" userId="000bc62a-7440-4b78-b28e-fc067f895734" providerId="ADAL" clId="{71206654-86E7-4B19-98F5-AC98F0C164C7}" dt="2024-01-22T07:20:28.660" v="25" actId="47"/>
        <pc:sldMkLst>
          <pc:docMk/>
          <pc:sldMk cId="587675276" sldId="2147376397"/>
        </pc:sldMkLst>
      </pc:sldChg>
      <pc:sldChg chg="del">
        <pc:chgData name="Plewniok, Jaroslaw" userId="000bc62a-7440-4b78-b28e-fc067f895734" providerId="ADAL" clId="{71206654-86E7-4B19-98F5-AC98F0C164C7}" dt="2024-01-22T07:20:30.637" v="26" actId="47"/>
        <pc:sldMkLst>
          <pc:docMk/>
          <pc:sldMk cId="276972418" sldId="2147376398"/>
        </pc:sldMkLst>
      </pc:sldChg>
      <pc:sldChg chg="del">
        <pc:chgData name="Plewniok, Jaroslaw" userId="000bc62a-7440-4b78-b28e-fc067f895734" providerId="ADAL" clId="{71206654-86E7-4B19-98F5-AC98F0C164C7}" dt="2024-01-22T07:46:45.847" v="1577" actId="47"/>
        <pc:sldMkLst>
          <pc:docMk/>
          <pc:sldMk cId="74133250" sldId="2147376413"/>
        </pc:sldMkLst>
      </pc:sldChg>
      <pc:sldChg chg="del">
        <pc:chgData name="Plewniok, Jaroslaw" userId="000bc62a-7440-4b78-b28e-fc067f895734" providerId="ADAL" clId="{71206654-86E7-4B19-98F5-AC98F0C164C7}" dt="2024-01-22T07:46:23.734" v="1575" actId="47"/>
        <pc:sldMkLst>
          <pc:docMk/>
          <pc:sldMk cId="1509399318" sldId="2147376414"/>
        </pc:sldMkLst>
      </pc:sldChg>
      <pc:sldChg chg="del">
        <pc:chgData name="Plewniok, Jaroslaw" userId="000bc62a-7440-4b78-b28e-fc067f895734" providerId="ADAL" clId="{71206654-86E7-4B19-98F5-AC98F0C164C7}" dt="2024-01-22T07:34:33.682" v="646" actId="47"/>
        <pc:sldMkLst>
          <pc:docMk/>
          <pc:sldMk cId="2806429427" sldId="2147376415"/>
        </pc:sldMkLst>
      </pc:sldChg>
      <pc:sldChg chg="del">
        <pc:chgData name="Plewniok, Jaroslaw" userId="000bc62a-7440-4b78-b28e-fc067f895734" providerId="ADAL" clId="{71206654-86E7-4B19-98F5-AC98F0C164C7}" dt="2024-01-22T07:34:37.013" v="647" actId="47"/>
        <pc:sldMkLst>
          <pc:docMk/>
          <pc:sldMk cId="2143335074" sldId="2147376416"/>
        </pc:sldMkLst>
      </pc:sldChg>
      <pc:sldChg chg="del">
        <pc:chgData name="Plewniok, Jaroslaw" userId="000bc62a-7440-4b78-b28e-fc067f895734" providerId="ADAL" clId="{71206654-86E7-4B19-98F5-AC98F0C164C7}" dt="2024-01-22T07:33:41.060" v="629" actId="47"/>
        <pc:sldMkLst>
          <pc:docMk/>
          <pc:sldMk cId="414653526" sldId="2147376417"/>
        </pc:sldMkLst>
      </pc:sldChg>
      <pc:sldChg chg="del">
        <pc:chgData name="Plewniok, Jaroslaw" userId="000bc62a-7440-4b78-b28e-fc067f895734" providerId="ADAL" clId="{71206654-86E7-4B19-98F5-AC98F0C164C7}" dt="2024-01-22T07:33:39.086" v="627" actId="47"/>
        <pc:sldMkLst>
          <pc:docMk/>
          <pc:sldMk cId="1169401372" sldId="2147376418"/>
        </pc:sldMkLst>
      </pc:sldChg>
      <pc:sldChg chg="del">
        <pc:chgData name="Plewniok, Jaroslaw" userId="000bc62a-7440-4b78-b28e-fc067f895734" providerId="ADAL" clId="{71206654-86E7-4B19-98F5-AC98F0C164C7}" dt="2024-01-22T07:46:25.966" v="1576" actId="47"/>
        <pc:sldMkLst>
          <pc:docMk/>
          <pc:sldMk cId="1606932935" sldId="2147376419"/>
        </pc:sldMkLst>
      </pc:sldChg>
      <pc:sldChg chg="del">
        <pc:chgData name="Plewniok, Jaroslaw" userId="000bc62a-7440-4b78-b28e-fc067f895734" providerId="ADAL" clId="{71206654-86E7-4B19-98F5-AC98F0C164C7}" dt="2024-01-22T07:34:47.702" v="650" actId="47"/>
        <pc:sldMkLst>
          <pc:docMk/>
          <pc:sldMk cId="2740945305" sldId="2147376420"/>
        </pc:sldMkLst>
      </pc:sldChg>
      <pc:sldChg chg="modSp ord">
        <pc:chgData name="Plewniok, Jaroslaw" userId="000bc62a-7440-4b78-b28e-fc067f895734" providerId="ADAL" clId="{71206654-86E7-4B19-98F5-AC98F0C164C7}" dt="2024-01-22T07:24:57.850" v="160" actId="20577"/>
        <pc:sldMkLst>
          <pc:docMk/>
          <pc:sldMk cId="3698855412" sldId="2147376421"/>
        </pc:sldMkLst>
        <pc:graphicFrameChg chg="mod">
          <ac:chgData name="Plewniok, Jaroslaw" userId="000bc62a-7440-4b78-b28e-fc067f895734" providerId="ADAL" clId="{71206654-86E7-4B19-98F5-AC98F0C164C7}" dt="2024-01-22T07:24:57.850" v="160" actId="20577"/>
          <ac:graphicFrameMkLst>
            <pc:docMk/>
            <pc:sldMk cId="3698855412" sldId="2147376421"/>
            <ac:graphicFrameMk id="9" creationId="{3045E8E8-FB99-C2D9-B92A-AB2C722F7004}"/>
          </ac:graphicFrameMkLst>
        </pc:graphicFrameChg>
      </pc:sldChg>
      <pc:sldChg chg="addSp delSp modSp mod ord delAnim modAnim">
        <pc:chgData name="Plewniok, Jaroslaw" userId="000bc62a-7440-4b78-b28e-fc067f895734" providerId="ADAL" clId="{71206654-86E7-4B19-98F5-AC98F0C164C7}" dt="2024-01-22T07:48:18.480" v="1586" actId="12"/>
        <pc:sldMkLst>
          <pc:docMk/>
          <pc:sldMk cId="1250764524" sldId="2147376422"/>
        </pc:sldMkLst>
        <pc:spChg chg="del">
          <ac:chgData name="Plewniok, Jaroslaw" userId="000bc62a-7440-4b78-b28e-fc067f895734" providerId="ADAL" clId="{71206654-86E7-4B19-98F5-AC98F0C164C7}" dt="2024-01-22T07:37:29.532" v="678" actId="478"/>
          <ac:spMkLst>
            <pc:docMk/>
            <pc:sldMk cId="1250764524" sldId="2147376422"/>
            <ac:spMk id="2" creationId="{425E8A73-017F-4A07-40F5-01A295DE9E7B}"/>
          </ac:spMkLst>
        </pc:spChg>
        <pc:spChg chg="mod">
          <ac:chgData name="Plewniok, Jaroslaw" userId="000bc62a-7440-4b78-b28e-fc067f895734" providerId="ADAL" clId="{71206654-86E7-4B19-98F5-AC98F0C164C7}" dt="2024-01-22T07:48:18.480" v="1586" actId="12"/>
          <ac:spMkLst>
            <pc:docMk/>
            <pc:sldMk cId="1250764524" sldId="2147376422"/>
            <ac:spMk id="3" creationId="{B08049E4-BDEB-6651-FC14-CE29CD7C8FB3}"/>
          </ac:spMkLst>
        </pc:spChg>
        <pc:spChg chg="del">
          <ac:chgData name="Plewniok, Jaroslaw" userId="000bc62a-7440-4b78-b28e-fc067f895734" providerId="ADAL" clId="{71206654-86E7-4B19-98F5-AC98F0C164C7}" dt="2024-01-22T07:37:16.843" v="674" actId="478"/>
          <ac:spMkLst>
            <pc:docMk/>
            <pc:sldMk cId="1250764524" sldId="2147376422"/>
            <ac:spMk id="4" creationId="{4DEEE59B-3A10-8A5A-9AED-C355DF371BA5}"/>
          </ac:spMkLst>
        </pc:spChg>
        <pc:spChg chg="del">
          <ac:chgData name="Plewniok, Jaroslaw" userId="000bc62a-7440-4b78-b28e-fc067f895734" providerId="ADAL" clId="{71206654-86E7-4B19-98F5-AC98F0C164C7}" dt="2024-01-22T07:37:20.820" v="676" actId="478"/>
          <ac:spMkLst>
            <pc:docMk/>
            <pc:sldMk cId="1250764524" sldId="2147376422"/>
            <ac:spMk id="5" creationId="{3264BD55-5581-A085-5D78-4C6E0386EBEB}"/>
          </ac:spMkLst>
        </pc:spChg>
        <pc:spChg chg="del">
          <ac:chgData name="Plewniok, Jaroslaw" userId="000bc62a-7440-4b78-b28e-fc067f895734" providerId="ADAL" clId="{71206654-86E7-4B19-98F5-AC98F0C164C7}" dt="2024-01-22T07:36:49.479" v="653" actId="478"/>
          <ac:spMkLst>
            <pc:docMk/>
            <pc:sldMk cId="1250764524" sldId="2147376422"/>
            <ac:spMk id="6" creationId="{23815234-E6A5-905A-270F-F596FA179E8E}"/>
          </ac:spMkLst>
        </pc:spChg>
        <pc:spChg chg="add del mod">
          <ac:chgData name="Plewniok, Jaroslaw" userId="000bc62a-7440-4b78-b28e-fc067f895734" providerId="ADAL" clId="{71206654-86E7-4B19-98F5-AC98F0C164C7}" dt="2024-01-22T07:36:53.660" v="655" actId="478"/>
          <ac:spMkLst>
            <pc:docMk/>
            <pc:sldMk cId="1250764524" sldId="2147376422"/>
            <ac:spMk id="10" creationId="{31AB183B-B13A-A599-A66E-AD54166E42B3}"/>
          </ac:spMkLst>
        </pc:spChg>
        <pc:spChg chg="add del">
          <ac:chgData name="Plewniok, Jaroslaw" userId="000bc62a-7440-4b78-b28e-fc067f895734" providerId="ADAL" clId="{71206654-86E7-4B19-98F5-AC98F0C164C7}" dt="2024-01-22T07:36:56.949" v="657" actId="22"/>
          <ac:spMkLst>
            <pc:docMk/>
            <pc:sldMk cId="1250764524" sldId="2147376422"/>
            <ac:spMk id="12" creationId="{DB7324E7-4EE1-FECE-D6F6-97E5296A752B}"/>
          </ac:spMkLst>
        </pc:spChg>
        <pc:spChg chg="add mod">
          <ac:chgData name="Plewniok, Jaroslaw" userId="000bc62a-7440-4b78-b28e-fc067f895734" providerId="ADAL" clId="{71206654-86E7-4B19-98F5-AC98F0C164C7}" dt="2024-01-22T07:47:39.288" v="1578" actId="790"/>
          <ac:spMkLst>
            <pc:docMk/>
            <pc:sldMk cId="1250764524" sldId="2147376422"/>
            <ac:spMk id="13" creationId="{FA101923-3237-385C-5933-8FF7F253EE77}"/>
          </ac:spMkLst>
        </pc:spChg>
        <pc:spChg chg="add del mod">
          <ac:chgData name="Plewniok, Jaroslaw" userId="000bc62a-7440-4b78-b28e-fc067f895734" providerId="ADAL" clId="{71206654-86E7-4B19-98F5-AC98F0C164C7}" dt="2024-01-22T07:37:18.239" v="675" actId="478"/>
          <ac:spMkLst>
            <pc:docMk/>
            <pc:sldMk cId="1250764524" sldId="2147376422"/>
            <ac:spMk id="15" creationId="{F46BDDB6-9740-AA1A-FCD7-13110E0458A4}"/>
          </ac:spMkLst>
        </pc:spChg>
        <pc:spChg chg="add del mod">
          <ac:chgData name="Plewniok, Jaroslaw" userId="000bc62a-7440-4b78-b28e-fc067f895734" providerId="ADAL" clId="{71206654-86E7-4B19-98F5-AC98F0C164C7}" dt="2024-01-22T07:37:24.965" v="677" actId="478"/>
          <ac:spMkLst>
            <pc:docMk/>
            <pc:sldMk cId="1250764524" sldId="2147376422"/>
            <ac:spMk id="17" creationId="{C801FE94-9ECE-9FFC-B66E-A5AEC14CEE26}"/>
          </ac:spMkLst>
        </pc:spChg>
        <pc:spChg chg="add del mod">
          <ac:chgData name="Plewniok, Jaroslaw" userId="000bc62a-7440-4b78-b28e-fc067f895734" providerId="ADAL" clId="{71206654-86E7-4B19-98F5-AC98F0C164C7}" dt="2024-01-22T07:37:31.781" v="679" actId="478"/>
          <ac:spMkLst>
            <pc:docMk/>
            <pc:sldMk cId="1250764524" sldId="2147376422"/>
            <ac:spMk id="19" creationId="{824F0D44-BF27-0662-C31C-D383B49CCDFC}"/>
          </ac:spMkLst>
        </pc:spChg>
      </pc:sldChg>
      <pc:sldChg chg="del">
        <pc:chgData name="Plewniok, Jaroslaw" userId="000bc62a-7440-4b78-b28e-fc067f895734" providerId="ADAL" clId="{71206654-86E7-4B19-98F5-AC98F0C164C7}" dt="2024-01-22T07:33:54.622" v="636" actId="47"/>
        <pc:sldMkLst>
          <pc:docMk/>
          <pc:sldMk cId="2388360019" sldId="2147376423"/>
        </pc:sldMkLst>
      </pc:sldChg>
      <pc:sldChg chg="del">
        <pc:chgData name="Plewniok, Jaroslaw" userId="000bc62a-7440-4b78-b28e-fc067f895734" providerId="ADAL" clId="{71206654-86E7-4B19-98F5-AC98F0C164C7}" dt="2024-01-22T07:20:50.244" v="31" actId="47"/>
        <pc:sldMkLst>
          <pc:docMk/>
          <pc:sldMk cId="1955677301" sldId="2147376424"/>
        </pc:sldMkLst>
      </pc:sldChg>
      <pc:sldChg chg="del">
        <pc:chgData name="Plewniok, Jaroslaw" userId="000bc62a-7440-4b78-b28e-fc067f895734" providerId="ADAL" clId="{71206654-86E7-4B19-98F5-AC98F0C164C7}" dt="2024-01-22T07:34:08.900" v="645" actId="47"/>
        <pc:sldMkLst>
          <pc:docMk/>
          <pc:sldMk cId="2632427412" sldId="2147376426"/>
        </pc:sldMkLst>
      </pc:sldChg>
      <pc:sldChg chg="del">
        <pc:chgData name="Plewniok, Jaroslaw" userId="000bc62a-7440-4b78-b28e-fc067f895734" providerId="ADAL" clId="{71206654-86E7-4B19-98F5-AC98F0C164C7}" dt="2024-01-22T07:34:37.863" v="648" actId="47"/>
        <pc:sldMkLst>
          <pc:docMk/>
          <pc:sldMk cId="2976742464" sldId="2147376427"/>
        </pc:sldMkLst>
      </pc:sldChg>
      <pc:sldChg chg="del">
        <pc:chgData name="Plewniok, Jaroslaw" userId="000bc62a-7440-4b78-b28e-fc067f895734" providerId="ADAL" clId="{71206654-86E7-4B19-98F5-AC98F0C164C7}" dt="2024-01-22T07:34:46.643" v="649" actId="47"/>
        <pc:sldMkLst>
          <pc:docMk/>
          <pc:sldMk cId="1731105126" sldId="2147376428"/>
        </pc:sldMkLst>
      </pc:sldChg>
      <pc:sldChg chg="del">
        <pc:chgData name="Plewniok, Jaroslaw" userId="000bc62a-7440-4b78-b28e-fc067f895734" providerId="ADAL" clId="{71206654-86E7-4B19-98F5-AC98F0C164C7}" dt="2024-01-22T07:34:03.203" v="641" actId="47"/>
        <pc:sldMkLst>
          <pc:docMk/>
          <pc:sldMk cId="266807798" sldId="2147377990"/>
        </pc:sldMkLst>
      </pc:sldChg>
      <pc:sldChg chg="del">
        <pc:chgData name="Plewniok, Jaroslaw" userId="000bc62a-7440-4b78-b28e-fc067f895734" providerId="ADAL" clId="{71206654-86E7-4B19-98F5-AC98F0C164C7}" dt="2024-01-22T07:34:02.568" v="640" actId="47"/>
        <pc:sldMkLst>
          <pc:docMk/>
          <pc:sldMk cId="448298962" sldId="2147480568"/>
        </pc:sldMkLst>
      </pc:sldChg>
      <pc:sldChg chg="del">
        <pc:chgData name="Plewniok, Jaroslaw" userId="000bc62a-7440-4b78-b28e-fc067f895734" providerId="ADAL" clId="{71206654-86E7-4B19-98F5-AC98F0C164C7}" dt="2024-01-22T07:34:01.903" v="639" actId="47"/>
        <pc:sldMkLst>
          <pc:docMk/>
          <pc:sldMk cId="889571697" sldId="2147480585"/>
        </pc:sldMkLst>
      </pc:sldChg>
      <pc:sldChg chg="del">
        <pc:chgData name="Plewniok, Jaroslaw" userId="000bc62a-7440-4b78-b28e-fc067f895734" providerId="ADAL" clId="{71206654-86E7-4B19-98F5-AC98F0C164C7}" dt="2024-01-22T07:34:04.024" v="642" actId="47"/>
        <pc:sldMkLst>
          <pc:docMk/>
          <pc:sldMk cId="2139808662" sldId="2147480586"/>
        </pc:sldMkLst>
      </pc:sldChg>
      <pc:sldChg chg="del">
        <pc:chgData name="Plewniok, Jaroslaw" userId="000bc62a-7440-4b78-b28e-fc067f895734" providerId="ADAL" clId="{71206654-86E7-4B19-98F5-AC98F0C164C7}" dt="2024-01-22T07:34:05.773" v="643" actId="47"/>
        <pc:sldMkLst>
          <pc:docMk/>
          <pc:sldMk cId="1997167175" sldId="2147480587"/>
        </pc:sldMkLst>
      </pc:sldChg>
      <pc:sldChg chg="del">
        <pc:chgData name="Plewniok, Jaroslaw" userId="000bc62a-7440-4b78-b28e-fc067f895734" providerId="ADAL" clId="{71206654-86E7-4B19-98F5-AC98F0C164C7}" dt="2024-01-22T07:34:01.350" v="638" actId="47"/>
        <pc:sldMkLst>
          <pc:docMk/>
          <pc:sldMk cId="2701240448" sldId="2147480588"/>
        </pc:sldMkLst>
      </pc:sldChg>
      <pc:sldChg chg="del">
        <pc:chgData name="Plewniok, Jaroslaw" userId="000bc62a-7440-4b78-b28e-fc067f895734" providerId="ADAL" clId="{71206654-86E7-4B19-98F5-AC98F0C164C7}" dt="2024-01-22T07:20:50.918" v="32" actId="47"/>
        <pc:sldMkLst>
          <pc:docMk/>
          <pc:sldMk cId="1353949375" sldId="2147480589"/>
        </pc:sldMkLst>
      </pc:sldChg>
      <pc:sldChg chg="del">
        <pc:chgData name="Plewniok, Jaroslaw" userId="000bc62a-7440-4b78-b28e-fc067f895734" providerId="ADAL" clId="{71206654-86E7-4B19-98F5-AC98F0C164C7}" dt="2024-01-22T07:20:51.503" v="33" actId="47"/>
        <pc:sldMkLst>
          <pc:docMk/>
          <pc:sldMk cId="2394589660" sldId="2147480590"/>
        </pc:sldMkLst>
      </pc:sldChg>
      <pc:sldChg chg="del">
        <pc:chgData name="Plewniok, Jaroslaw" userId="000bc62a-7440-4b78-b28e-fc067f895734" providerId="ADAL" clId="{71206654-86E7-4B19-98F5-AC98F0C164C7}" dt="2024-01-22T07:20:52.392" v="34" actId="47"/>
        <pc:sldMkLst>
          <pc:docMk/>
          <pc:sldMk cId="4071988941" sldId="2147480591"/>
        </pc:sldMkLst>
      </pc:sldChg>
      <pc:sldChg chg="del">
        <pc:chgData name="Plewniok, Jaroslaw" userId="000bc62a-7440-4b78-b28e-fc067f895734" providerId="ADAL" clId="{71206654-86E7-4B19-98F5-AC98F0C164C7}" dt="2024-01-22T07:33:59.267" v="637" actId="47"/>
        <pc:sldMkLst>
          <pc:docMk/>
          <pc:sldMk cId="1971508579" sldId="2147480592"/>
        </pc:sldMkLst>
      </pc:sldChg>
      <pc:sldMasterChg chg="del delSldLayout">
        <pc:chgData name="Plewniok, Jaroslaw" userId="000bc62a-7440-4b78-b28e-fc067f895734" providerId="ADAL" clId="{71206654-86E7-4B19-98F5-AC98F0C164C7}" dt="2024-01-22T07:34:05.773" v="643" actId="47"/>
        <pc:sldMasterMkLst>
          <pc:docMk/>
          <pc:sldMasterMk cId="3848462283" sldId="2147483978"/>
        </pc:sldMasterMkLst>
        <pc:sldLayoutChg chg="del">
          <pc:chgData name="Plewniok, Jaroslaw" userId="000bc62a-7440-4b78-b28e-fc067f895734" providerId="ADAL" clId="{71206654-86E7-4B19-98F5-AC98F0C164C7}" dt="2024-01-22T07:34:05.773" v="643" actId="47"/>
          <pc:sldLayoutMkLst>
            <pc:docMk/>
            <pc:sldMasterMk cId="3848462283" sldId="2147483978"/>
            <pc:sldLayoutMk cId="1472683676" sldId="2147483979"/>
          </pc:sldLayoutMkLst>
        </pc:sldLayoutChg>
        <pc:sldLayoutChg chg="del">
          <pc:chgData name="Plewniok, Jaroslaw" userId="000bc62a-7440-4b78-b28e-fc067f895734" providerId="ADAL" clId="{71206654-86E7-4B19-98F5-AC98F0C164C7}" dt="2024-01-22T07:34:05.773" v="643" actId="47"/>
          <pc:sldLayoutMkLst>
            <pc:docMk/>
            <pc:sldMasterMk cId="3848462283" sldId="2147483978"/>
            <pc:sldLayoutMk cId="3557505661" sldId="2147483980"/>
          </pc:sldLayoutMkLst>
        </pc:sldLayoutChg>
        <pc:sldLayoutChg chg="del">
          <pc:chgData name="Plewniok, Jaroslaw" userId="000bc62a-7440-4b78-b28e-fc067f895734" providerId="ADAL" clId="{71206654-86E7-4B19-98F5-AC98F0C164C7}" dt="2024-01-22T07:34:05.773" v="643" actId="47"/>
          <pc:sldLayoutMkLst>
            <pc:docMk/>
            <pc:sldMasterMk cId="3848462283" sldId="2147483978"/>
            <pc:sldLayoutMk cId="2096228175" sldId="2147483981"/>
          </pc:sldLayoutMkLst>
        </pc:sldLayoutChg>
        <pc:sldLayoutChg chg="del">
          <pc:chgData name="Plewniok, Jaroslaw" userId="000bc62a-7440-4b78-b28e-fc067f895734" providerId="ADAL" clId="{71206654-86E7-4B19-98F5-AC98F0C164C7}" dt="2024-01-22T07:34:05.773" v="643" actId="47"/>
          <pc:sldLayoutMkLst>
            <pc:docMk/>
            <pc:sldMasterMk cId="3848462283" sldId="2147483978"/>
            <pc:sldLayoutMk cId="645887692" sldId="2147483982"/>
          </pc:sldLayoutMkLst>
        </pc:sldLayoutChg>
        <pc:sldLayoutChg chg="del">
          <pc:chgData name="Plewniok, Jaroslaw" userId="000bc62a-7440-4b78-b28e-fc067f895734" providerId="ADAL" clId="{71206654-86E7-4B19-98F5-AC98F0C164C7}" dt="2024-01-22T07:34:05.773" v="643" actId="47"/>
          <pc:sldLayoutMkLst>
            <pc:docMk/>
            <pc:sldMasterMk cId="3848462283" sldId="2147483978"/>
            <pc:sldLayoutMk cId="966564508" sldId="2147483983"/>
          </pc:sldLayoutMkLst>
        </pc:sldLayoutChg>
        <pc:sldLayoutChg chg="del">
          <pc:chgData name="Plewniok, Jaroslaw" userId="000bc62a-7440-4b78-b28e-fc067f895734" providerId="ADAL" clId="{71206654-86E7-4B19-98F5-AC98F0C164C7}" dt="2024-01-22T07:34:05.773" v="643" actId="47"/>
          <pc:sldLayoutMkLst>
            <pc:docMk/>
            <pc:sldMasterMk cId="3848462283" sldId="2147483978"/>
            <pc:sldLayoutMk cId="540735318" sldId="2147483984"/>
          </pc:sldLayoutMkLst>
        </pc:sldLayoutChg>
        <pc:sldLayoutChg chg="del">
          <pc:chgData name="Plewniok, Jaroslaw" userId="000bc62a-7440-4b78-b28e-fc067f895734" providerId="ADAL" clId="{71206654-86E7-4B19-98F5-AC98F0C164C7}" dt="2024-01-22T07:34:05.773" v="643" actId="47"/>
          <pc:sldLayoutMkLst>
            <pc:docMk/>
            <pc:sldMasterMk cId="3848462283" sldId="2147483978"/>
            <pc:sldLayoutMk cId="1381845339" sldId="2147483985"/>
          </pc:sldLayoutMkLst>
        </pc:sldLayoutChg>
        <pc:sldLayoutChg chg="del">
          <pc:chgData name="Plewniok, Jaroslaw" userId="000bc62a-7440-4b78-b28e-fc067f895734" providerId="ADAL" clId="{71206654-86E7-4B19-98F5-AC98F0C164C7}" dt="2024-01-22T07:34:01.903" v="639" actId="47"/>
          <pc:sldLayoutMkLst>
            <pc:docMk/>
            <pc:sldMasterMk cId="3848462283" sldId="2147483978"/>
            <pc:sldLayoutMk cId="178196014" sldId="214748398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A0EC7E-ACF4-4AC2-A1C3-05F5B2913E0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716CB64-59AC-4E4B-BC1B-21F89CBBB2D2}">
      <dgm:prSet phldrT="[Text]" custT="1"/>
      <dgm:spPr/>
      <dgm:t>
        <a:bodyPr/>
        <a:lstStyle/>
        <a:p>
          <a:r>
            <a:rPr lang="pl-PL" sz="1100" b="1">
              <a:latin typeface="Tahoma" panose="020B0604030504040204" pitchFamily="34" charset="0"/>
              <a:ea typeface="Tahoma" panose="020B0604030504040204" pitchFamily="34" charset="0"/>
              <a:cs typeface="Tahoma" panose="020B0604030504040204" pitchFamily="34" charset="0"/>
            </a:rPr>
            <a:t>Supplier Engagement</a:t>
          </a:r>
          <a:endParaRPr lang="en-US" sz="1100" b="1">
            <a:latin typeface="Tahoma" panose="020B0604030504040204" pitchFamily="34" charset="0"/>
            <a:ea typeface="Tahoma" panose="020B0604030504040204" pitchFamily="34" charset="0"/>
            <a:cs typeface="Tahoma" panose="020B0604030504040204" pitchFamily="34" charset="0"/>
          </a:endParaRPr>
        </a:p>
      </dgm:t>
    </dgm:pt>
    <dgm:pt modelId="{A8D67277-5905-4213-9A4D-64E1E590BC71}" type="parTrans" cxnId="{F4C9DBA3-F528-4EA7-9460-4FFAB68056C9}">
      <dgm:prSet/>
      <dgm:spPr/>
      <dgm:t>
        <a:bodyPr/>
        <a:lstStyle/>
        <a:p>
          <a:endParaRPr lang="en-US"/>
        </a:p>
      </dgm:t>
    </dgm:pt>
    <dgm:pt modelId="{F2EC32B2-6499-4D04-9E06-ECDD65DBF134}" type="sibTrans" cxnId="{F4C9DBA3-F528-4EA7-9460-4FFAB68056C9}">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8E7ECAB-74EB-4DFA-BE97-439ED5E834E4}">
      <dgm:prSet phldrT="[Text]"/>
      <dgm:spPr/>
      <dgm:t>
        <a:bodyPr/>
        <a:lstStyle/>
        <a:p>
          <a:pPr>
            <a:buFont typeface="Wingdings" panose="05000000000000000000" pitchFamily="2" charset="2"/>
            <a:buChar char="Ø"/>
          </a:pPr>
          <a:r>
            <a:rPr lang="en-US" noProof="0">
              <a:latin typeface="Tahoma" panose="020B0604030504040204" pitchFamily="34" charset="0"/>
              <a:ea typeface="Tahoma" panose="020B0604030504040204" pitchFamily="34" charset="0"/>
              <a:cs typeface="Tahoma" panose="020B0604030504040204" pitchFamily="34" charset="0"/>
            </a:rPr>
            <a:t>Key Suppliers (Hotspot</a:t>
          </a:r>
          <a:r>
            <a:rPr lang="pl-PL" noProof="0">
              <a:latin typeface="Tahoma" panose="020B0604030504040204" pitchFamily="34" charset="0"/>
              <a:ea typeface="Tahoma" panose="020B0604030504040204" pitchFamily="34" charset="0"/>
              <a:cs typeface="Tahoma" panose="020B0604030504040204" pitchFamily="34" charset="0"/>
            </a:rPr>
            <a:t> areas</a:t>
          </a:r>
          <a:r>
            <a:rPr lang="en-US" noProof="0">
              <a:latin typeface="Tahoma" panose="020B0604030504040204" pitchFamily="34" charset="0"/>
              <a:ea typeface="Tahoma" panose="020B0604030504040204" pitchFamily="34" charset="0"/>
              <a:cs typeface="Tahoma" panose="020B0604030504040204" pitchFamily="34" charset="0"/>
            </a:rPr>
            <a:t>)</a:t>
          </a:r>
        </a:p>
      </dgm:t>
    </dgm:pt>
    <dgm:pt modelId="{ADC7CD6F-718F-4988-AA3D-8B7B1C758C48}" type="parTrans" cxnId="{73115BB0-2B5A-4688-A60E-0BD2154C73DB}">
      <dgm:prSet/>
      <dgm:spPr/>
      <dgm:t>
        <a:bodyPr/>
        <a:lstStyle/>
        <a:p>
          <a:endParaRPr lang="en-US"/>
        </a:p>
      </dgm:t>
    </dgm:pt>
    <dgm:pt modelId="{C9D23076-AB5C-4ABC-80EF-24E2125201EA}" type="sibTrans" cxnId="{73115BB0-2B5A-4688-A60E-0BD2154C73DB}">
      <dgm:prSet/>
      <dgm:spPr/>
      <dgm:t>
        <a:bodyPr/>
        <a:lstStyle/>
        <a:p>
          <a:endParaRPr lang="en-US"/>
        </a:p>
      </dgm:t>
    </dgm:pt>
    <dgm:pt modelId="{493DBC24-B34F-4DDB-83DA-603B957DEFC3}">
      <dgm:prSet phldrT="[Text]" custT="1"/>
      <dgm:spPr/>
      <dgm:t>
        <a:bodyPr/>
        <a:lstStyle/>
        <a:p>
          <a:r>
            <a:rPr lang="en-US" sz="1100" b="1" noProof="0">
              <a:latin typeface="Tahoma" panose="020B0604030504040204" pitchFamily="34" charset="0"/>
              <a:ea typeface="Tahoma" panose="020B0604030504040204" pitchFamily="34" charset="0"/>
              <a:cs typeface="Tahoma" panose="020B0604030504040204" pitchFamily="34" charset="0"/>
            </a:rPr>
            <a:t>Provision of Specific Emission Factors</a:t>
          </a:r>
        </a:p>
      </dgm:t>
    </dgm:pt>
    <dgm:pt modelId="{235F18D7-1AE2-4C47-A420-9FAECEABD52C}" type="parTrans" cxnId="{B3211382-60B4-4353-8AB6-15FC7BACFA0C}">
      <dgm:prSet/>
      <dgm:spPr/>
      <dgm:t>
        <a:bodyPr/>
        <a:lstStyle/>
        <a:p>
          <a:endParaRPr lang="en-US"/>
        </a:p>
      </dgm:t>
    </dgm:pt>
    <dgm:pt modelId="{2C4B7A9D-8E55-4B2B-9AC1-86977B27E1B7}" type="sibTrans" cxnId="{B3211382-60B4-4353-8AB6-15FC7BACFA0C}">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B4C16C8-CAB7-4EA4-A708-98F0F8D78C96}">
      <dgm:prSet phldrT="[Text]"/>
      <dgm:spPr/>
      <dgm:t>
        <a:bodyPr/>
        <a:lstStyle/>
        <a:p>
          <a:pPr>
            <a:buFont typeface="Wingdings" panose="05000000000000000000" pitchFamily="2" charset="2"/>
            <a:buChar char="Ø"/>
          </a:pPr>
          <a:r>
            <a:rPr lang="en-US" noProof="0" dirty="0">
              <a:latin typeface="Tahoma" panose="020B0604030504040204" pitchFamily="34" charset="0"/>
              <a:ea typeface="Tahoma" panose="020B0604030504040204" pitchFamily="34" charset="0"/>
              <a:cs typeface="Tahoma" panose="020B0604030504040204" pitchFamily="34" charset="0"/>
            </a:rPr>
            <a:t>Suppliers calculating EF</a:t>
          </a:r>
        </a:p>
      </dgm:t>
    </dgm:pt>
    <dgm:pt modelId="{5E65B0E7-D4C6-42F9-AABB-743DD7B8A109}" type="parTrans" cxnId="{41FD32CE-1743-4E5B-A3F3-778A32097BD3}">
      <dgm:prSet/>
      <dgm:spPr/>
      <dgm:t>
        <a:bodyPr/>
        <a:lstStyle/>
        <a:p>
          <a:endParaRPr lang="en-US"/>
        </a:p>
      </dgm:t>
    </dgm:pt>
    <dgm:pt modelId="{2875DA4D-4371-4DDC-8631-88655B321156}" type="sibTrans" cxnId="{41FD32CE-1743-4E5B-A3F3-778A32097BD3}">
      <dgm:prSet/>
      <dgm:spPr/>
      <dgm:t>
        <a:bodyPr/>
        <a:lstStyle/>
        <a:p>
          <a:endParaRPr lang="en-US"/>
        </a:p>
      </dgm:t>
    </dgm:pt>
    <dgm:pt modelId="{8F9A5FF9-E9F5-4ACB-9348-8C26F9C8ED28}">
      <dgm:prSet phldrT="[Text]" custT="1"/>
      <dgm:spPr/>
      <dgm:t>
        <a:bodyPr/>
        <a:lstStyle/>
        <a:p>
          <a:r>
            <a:rPr lang="en-US" sz="1100" b="1" noProof="0">
              <a:latin typeface="Tahoma" panose="020B0604030504040204" pitchFamily="34" charset="0"/>
              <a:ea typeface="Tahoma" panose="020B0604030504040204" pitchFamily="34" charset="0"/>
              <a:cs typeface="Tahoma" panose="020B0604030504040204" pitchFamily="34" charset="0"/>
            </a:rPr>
            <a:t>Verification</a:t>
          </a:r>
        </a:p>
      </dgm:t>
    </dgm:pt>
    <dgm:pt modelId="{904D9A56-AD1B-4F64-8483-CBE1EEB39EF4}" type="parTrans" cxnId="{CD0664D5-8ED6-4423-BAE8-FA27CBD53273}">
      <dgm:prSet/>
      <dgm:spPr/>
      <dgm:t>
        <a:bodyPr/>
        <a:lstStyle/>
        <a:p>
          <a:endParaRPr lang="en-US"/>
        </a:p>
      </dgm:t>
    </dgm:pt>
    <dgm:pt modelId="{9E411C72-3F19-4DC5-B703-198FC707BFB0}" type="sibTrans" cxnId="{CD0664D5-8ED6-4423-BAE8-FA27CBD53273}">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C22778F-0EC7-47D6-8687-FA67A06B8670}">
      <dgm:prSet phldrT="[Text]"/>
      <dgm:spPr/>
      <dgm:t>
        <a:bodyPr/>
        <a:lstStyle/>
        <a:p>
          <a:pPr>
            <a:buFont typeface="Wingdings" panose="05000000000000000000" pitchFamily="2" charset="2"/>
            <a:buChar char="Ø"/>
          </a:pPr>
          <a:r>
            <a:rPr lang="en-US" noProof="0">
              <a:latin typeface="Tahoma" panose="020B0604030504040204" pitchFamily="34" charset="0"/>
              <a:ea typeface="Tahoma" panose="020B0604030504040204" pitchFamily="34" charset="0"/>
              <a:cs typeface="Tahoma" panose="020B0604030504040204" pitchFamily="34" charset="0"/>
            </a:rPr>
            <a:t>Regular review vs target</a:t>
          </a:r>
        </a:p>
      </dgm:t>
    </dgm:pt>
    <dgm:pt modelId="{0EFEAA96-16D5-488B-A83D-9D0131C93F51}" type="parTrans" cxnId="{B07576D2-5EC6-486E-997E-D765DD17EC0F}">
      <dgm:prSet/>
      <dgm:spPr/>
      <dgm:t>
        <a:bodyPr/>
        <a:lstStyle/>
        <a:p>
          <a:endParaRPr lang="en-US"/>
        </a:p>
      </dgm:t>
    </dgm:pt>
    <dgm:pt modelId="{46DDEB9D-D6BE-4B44-BBE6-2CC217AAF878}" type="sibTrans" cxnId="{B07576D2-5EC6-486E-997E-D765DD17EC0F}">
      <dgm:prSet/>
      <dgm:spPr/>
      <dgm:t>
        <a:bodyPr/>
        <a:lstStyle/>
        <a:p>
          <a:endParaRPr lang="en-US"/>
        </a:p>
      </dgm:t>
    </dgm:pt>
    <dgm:pt modelId="{B4C5D4CC-A427-47A6-AE25-1E979332934C}">
      <dgm:prSet phldrT="[Text]" custT="1"/>
      <dgm:spPr/>
      <dgm:t>
        <a:bodyPr/>
        <a:lstStyle/>
        <a:p>
          <a:r>
            <a:rPr lang="en-US" sz="1100" b="1" noProof="0">
              <a:latin typeface="Tahoma" panose="020B0604030504040204" pitchFamily="34" charset="0"/>
              <a:ea typeface="Tahoma" panose="020B0604030504040204" pitchFamily="34" charset="0"/>
              <a:cs typeface="Tahoma" panose="020B0604030504040204" pitchFamily="34" charset="0"/>
            </a:rPr>
            <a:t>Progress Tracking</a:t>
          </a:r>
        </a:p>
      </dgm:t>
    </dgm:pt>
    <dgm:pt modelId="{180E3E7E-8197-4938-99D9-166C1A7F084D}" type="parTrans" cxnId="{6395D9E0-42F1-4787-BBA7-EFB1A39EFF98}">
      <dgm:prSet/>
      <dgm:spPr/>
      <dgm:t>
        <a:bodyPr/>
        <a:lstStyle/>
        <a:p>
          <a:endParaRPr lang="en-US"/>
        </a:p>
      </dgm:t>
    </dgm:pt>
    <dgm:pt modelId="{4DEA3524-F50F-43AB-9109-641C45C47E2A}" type="sibTrans" cxnId="{6395D9E0-42F1-4787-BBA7-EFB1A39EFF98}">
      <dgm:prSet/>
      <dgm:spPr/>
      <dgm:t>
        <a:bodyPr/>
        <a:lstStyle/>
        <a:p>
          <a:endParaRPr lang="en-US"/>
        </a:p>
      </dgm:t>
    </dgm:pt>
    <dgm:pt modelId="{E7A8F1C9-B088-4A16-ADE0-DE9649ED614A}">
      <dgm:prSet phldrT="[Text]"/>
      <dgm:spPr/>
      <dgm:t>
        <a:bodyPr/>
        <a:lstStyle/>
        <a:p>
          <a:pPr>
            <a:buFont typeface="Wingdings" panose="05000000000000000000" pitchFamily="2" charset="2"/>
            <a:buChar char="Ø"/>
          </a:pPr>
          <a:r>
            <a:rPr lang="en-US" noProof="0">
              <a:latin typeface="Tahoma" panose="020B0604030504040204" pitchFamily="34" charset="0"/>
              <a:ea typeface="Tahoma" panose="020B0604030504040204" pitchFamily="34" charset="0"/>
              <a:cs typeface="Tahoma" panose="020B0604030504040204" pitchFamily="34" charset="0"/>
            </a:rPr>
            <a:t>Sharing NSG targets / requirements</a:t>
          </a:r>
        </a:p>
      </dgm:t>
    </dgm:pt>
    <dgm:pt modelId="{AB58A607-AE4C-4725-BB88-452B8B552052}" type="parTrans" cxnId="{620451C4-9ABD-4AA9-9CD6-FA994BC87581}">
      <dgm:prSet/>
      <dgm:spPr/>
      <dgm:t>
        <a:bodyPr/>
        <a:lstStyle/>
        <a:p>
          <a:endParaRPr lang="en-US"/>
        </a:p>
      </dgm:t>
    </dgm:pt>
    <dgm:pt modelId="{7F7F0A81-78DB-47A0-B2E3-0894B5B55C63}" type="sibTrans" cxnId="{620451C4-9ABD-4AA9-9CD6-FA994BC87581}">
      <dgm:prSet/>
      <dgm:spPr/>
      <dgm:t>
        <a:bodyPr/>
        <a:lstStyle/>
        <a:p>
          <a:endParaRPr lang="en-US"/>
        </a:p>
      </dgm:t>
    </dgm:pt>
    <dgm:pt modelId="{64C2DE59-0F10-4837-85BF-2E10F5A50616}">
      <dgm:prSet phldrT="[Text]"/>
      <dgm:spPr/>
      <dgm:t>
        <a:bodyPr/>
        <a:lstStyle/>
        <a:p>
          <a:pPr>
            <a:buFont typeface="Wingdings" panose="05000000000000000000" pitchFamily="2" charset="2"/>
            <a:buChar char="Ø"/>
          </a:pPr>
          <a:r>
            <a:rPr lang="en-US" noProof="0" dirty="0">
              <a:latin typeface="Tahoma" panose="020B0604030504040204" pitchFamily="34" charset="0"/>
              <a:ea typeface="Tahoma" panose="020B0604030504040204" pitchFamily="34" charset="0"/>
              <a:cs typeface="Tahoma" panose="020B0604030504040204" pitchFamily="34" charset="0"/>
            </a:rPr>
            <a:t>Suppliers sharing EF via established comms channels</a:t>
          </a:r>
        </a:p>
      </dgm:t>
    </dgm:pt>
    <dgm:pt modelId="{51304596-A4B0-42DA-A75B-C8FDC66BB612}" type="parTrans" cxnId="{0C936862-A35F-4248-A997-E9954D56B8B1}">
      <dgm:prSet/>
      <dgm:spPr/>
      <dgm:t>
        <a:bodyPr/>
        <a:lstStyle/>
        <a:p>
          <a:endParaRPr lang="en-US"/>
        </a:p>
      </dgm:t>
    </dgm:pt>
    <dgm:pt modelId="{3A8BAE5E-DED0-4E98-95FD-A749425A0401}" type="sibTrans" cxnId="{0C936862-A35F-4248-A997-E9954D56B8B1}">
      <dgm:prSet/>
      <dgm:spPr/>
      <dgm:t>
        <a:bodyPr/>
        <a:lstStyle/>
        <a:p>
          <a:endParaRPr lang="en-US"/>
        </a:p>
      </dgm:t>
    </dgm:pt>
    <dgm:pt modelId="{F1794A9D-C6F0-455C-AC70-1F374AE796F3}">
      <dgm:prSet phldrT="[Text]"/>
      <dgm:spPr/>
      <dgm:t>
        <a:bodyPr/>
        <a:lstStyle/>
        <a:p>
          <a:pPr>
            <a:buFont typeface="Wingdings" panose="05000000000000000000" pitchFamily="2" charset="2"/>
            <a:buChar char="Ø"/>
          </a:pPr>
          <a:r>
            <a:rPr lang="en-US" noProof="0">
              <a:latin typeface="Tahoma" panose="020B0604030504040204" pitchFamily="34" charset="0"/>
              <a:ea typeface="Tahoma" panose="020B0604030504040204" pitchFamily="34" charset="0"/>
              <a:cs typeface="Tahoma" panose="020B0604030504040204" pitchFamily="34" charset="0"/>
            </a:rPr>
            <a:t>3rd party verification (EPD / LCA ?)</a:t>
          </a:r>
        </a:p>
      </dgm:t>
    </dgm:pt>
    <dgm:pt modelId="{FAD0A975-02E7-42AC-8843-15DB1501CA14}" type="parTrans" cxnId="{FC63153E-8167-4756-B1ED-6C8F3B2AC89F}">
      <dgm:prSet/>
      <dgm:spPr/>
      <dgm:t>
        <a:bodyPr/>
        <a:lstStyle/>
        <a:p>
          <a:endParaRPr lang="en-US"/>
        </a:p>
      </dgm:t>
    </dgm:pt>
    <dgm:pt modelId="{43A8A4BA-E3F5-4172-B140-EDB41F990716}" type="sibTrans" cxnId="{FC63153E-8167-4756-B1ED-6C8F3B2AC89F}">
      <dgm:prSet/>
      <dgm:spPr/>
      <dgm:t>
        <a:bodyPr/>
        <a:lstStyle/>
        <a:p>
          <a:endParaRPr lang="en-US"/>
        </a:p>
      </dgm:t>
    </dgm:pt>
    <dgm:pt modelId="{3BA50243-1309-4E9A-A927-B421174F58D0}">
      <dgm:prSet phldrT="[Text]"/>
      <dgm:spPr/>
      <dgm:t>
        <a:bodyPr/>
        <a:lstStyle/>
        <a:p>
          <a:pPr>
            <a:buFont typeface="Wingdings" panose="05000000000000000000" pitchFamily="2" charset="2"/>
            <a:buChar char="Ø"/>
          </a:pPr>
          <a:r>
            <a:rPr lang="en-US" b="1" noProof="0">
              <a:latin typeface="Tahoma" panose="020B0604030504040204" pitchFamily="34" charset="0"/>
              <a:ea typeface="Tahoma" panose="020B0604030504040204" pitchFamily="34" charset="0"/>
              <a:cs typeface="Tahoma" panose="020B0604030504040204" pitchFamily="34" charset="0"/>
            </a:rPr>
            <a:t>Verification by NSG resources (Sust? SD?</a:t>
          </a:r>
          <a:r>
            <a:rPr lang="pl-PL" b="1" noProof="0">
              <a:latin typeface="Tahoma" panose="020B0604030504040204" pitchFamily="34" charset="0"/>
              <a:ea typeface="Tahoma" panose="020B0604030504040204" pitchFamily="34" charset="0"/>
              <a:cs typeface="Tahoma" panose="020B0604030504040204" pitchFamily="34" charset="0"/>
            </a:rPr>
            <a:t> GIA?</a:t>
          </a:r>
          <a:r>
            <a:rPr lang="en-US" b="1" noProof="0">
              <a:latin typeface="Tahoma" panose="020B0604030504040204" pitchFamily="34" charset="0"/>
              <a:ea typeface="Tahoma" panose="020B0604030504040204" pitchFamily="34" charset="0"/>
              <a:cs typeface="Tahoma" panose="020B0604030504040204" pitchFamily="34" charset="0"/>
            </a:rPr>
            <a:t>)</a:t>
          </a:r>
        </a:p>
      </dgm:t>
    </dgm:pt>
    <dgm:pt modelId="{4A2CA785-E87E-4DEF-B3AE-738114FB3587}" type="parTrans" cxnId="{7D05090B-5AE0-4F59-A164-4F54E6008A3F}">
      <dgm:prSet/>
      <dgm:spPr/>
      <dgm:t>
        <a:bodyPr/>
        <a:lstStyle/>
        <a:p>
          <a:endParaRPr lang="en-US"/>
        </a:p>
      </dgm:t>
    </dgm:pt>
    <dgm:pt modelId="{ECEB5412-2D8F-454C-AEC7-0D6FF0FDEA7E}" type="sibTrans" cxnId="{7D05090B-5AE0-4F59-A164-4F54E6008A3F}">
      <dgm:prSet/>
      <dgm:spPr/>
      <dgm:t>
        <a:bodyPr/>
        <a:lstStyle/>
        <a:p>
          <a:endParaRPr lang="en-US"/>
        </a:p>
      </dgm:t>
    </dgm:pt>
    <dgm:pt modelId="{DCE053DE-7183-4D9D-B3EC-80D1A14676B7}">
      <dgm:prSet phldrT="[Text]" custT="1"/>
      <dgm:spPr/>
      <dgm:t>
        <a:bodyPr/>
        <a:lstStyle/>
        <a:p>
          <a:r>
            <a:rPr lang="pl-PL" sz="1100" b="1">
              <a:latin typeface="Tahoma" panose="020B0604030504040204" pitchFamily="34" charset="0"/>
              <a:ea typeface="Tahoma" panose="020B0604030504040204" pitchFamily="34" charset="0"/>
              <a:cs typeface="Tahoma" panose="020B0604030504040204" pitchFamily="34" charset="0"/>
            </a:rPr>
            <a:t>System Reporting</a:t>
          </a:r>
          <a:endParaRPr lang="en-US" sz="1100" b="1">
            <a:latin typeface="Tahoma" panose="020B0604030504040204" pitchFamily="34" charset="0"/>
            <a:ea typeface="Tahoma" panose="020B0604030504040204" pitchFamily="34" charset="0"/>
            <a:cs typeface="Tahoma" panose="020B0604030504040204" pitchFamily="34" charset="0"/>
          </a:endParaRPr>
        </a:p>
      </dgm:t>
    </dgm:pt>
    <dgm:pt modelId="{594A9D13-0279-472C-9DBC-D22AD69142CA}" type="parTrans" cxnId="{5D6BCF2F-4647-4448-950F-79543CDC638A}">
      <dgm:prSet/>
      <dgm:spPr/>
      <dgm:t>
        <a:bodyPr/>
        <a:lstStyle/>
        <a:p>
          <a:endParaRPr lang="en-US"/>
        </a:p>
      </dgm:t>
    </dgm:pt>
    <dgm:pt modelId="{FA892846-3E40-40B2-AE63-EE48EEE6FE0D}" type="sibTrans" cxnId="{5D6BCF2F-4647-4448-950F-79543CDC638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9F4D103-A2FF-4932-89A8-F2D51D1325FB}">
      <dgm:prSet phldrT="[Text]"/>
      <dgm:spPr/>
      <dgm:t>
        <a:bodyPr/>
        <a:lstStyle/>
        <a:p>
          <a:pPr>
            <a:buFont typeface="Wingdings" panose="05000000000000000000" pitchFamily="2" charset="2"/>
            <a:buChar char="Ø"/>
          </a:pPr>
          <a:r>
            <a:rPr lang="en-US" noProof="0" dirty="0">
              <a:latin typeface="Tahoma" panose="020B0604030504040204" pitchFamily="34" charset="0"/>
              <a:ea typeface="Tahoma" panose="020B0604030504040204" pitchFamily="34" charset="0"/>
              <a:cs typeface="Tahoma" panose="020B0604030504040204" pitchFamily="34" charset="0"/>
            </a:rPr>
            <a:t>Inclusion of specific EF in </a:t>
          </a:r>
          <a:r>
            <a:rPr lang="pl-PL" noProof="0" dirty="0">
              <a:latin typeface="Tahoma" panose="020B0604030504040204" pitchFamily="34" charset="0"/>
              <a:ea typeface="Tahoma" panose="020B0604030504040204" pitchFamily="34" charset="0"/>
              <a:cs typeface="Tahoma" panose="020B0604030504040204" pitchFamily="34" charset="0"/>
            </a:rPr>
            <a:t>the „system”</a:t>
          </a:r>
          <a:r>
            <a:rPr lang="en-US" noProof="0" dirty="0">
              <a:latin typeface="Tahoma" panose="020B0604030504040204" pitchFamily="34" charset="0"/>
              <a:ea typeface="Tahoma" panose="020B0604030504040204" pitchFamily="34" charset="0"/>
              <a:cs typeface="Tahoma" panose="020B0604030504040204" pitchFamily="34" charset="0"/>
            </a:rPr>
            <a:t> (annual)</a:t>
          </a:r>
        </a:p>
      </dgm:t>
    </dgm:pt>
    <dgm:pt modelId="{81E729C5-3AF0-44C1-862E-B0312B5438B8}" type="parTrans" cxnId="{A27A0556-8C7C-4220-BE5B-5D697EC01E55}">
      <dgm:prSet/>
      <dgm:spPr/>
      <dgm:t>
        <a:bodyPr/>
        <a:lstStyle/>
        <a:p>
          <a:endParaRPr lang="en-US"/>
        </a:p>
      </dgm:t>
    </dgm:pt>
    <dgm:pt modelId="{8FBDABA0-CCFF-4046-A443-6050F843110B}" type="sibTrans" cxnId="{A27A0556-8C7C-4220-BE5B-5D697EC01E55}">
      <dgm:prSet/>
      <dgm:spPr/>
      <dgm:t>
        <a:bodyPr/>
        <a:lstStyle/>
        <a:p>
          <a:endParaRPr lang="en-US"/>
        </a:p>
      </dgm:t>
    </dgm:pt>
    <dgm:pt modelId="{5EC4F16C-6871-4134-BDA0-D016A3F7AF88}">
      <dgm:prSet phldrT="[Text]"/>
      <dgm:spPr/>
      <dgm:t>
        <a:bodyPr/>
        <a:lstStyle/>
        <a:p>
          <a:pPr>
            <a:buFont typeface="Wingdings" panose="05000000000000000000" pitchFamily="2" charset="2"/>
            <a:buChar char="Ø"/>
          </a:pPr>
          <a:r>
            <a:rPr lang="en-US" b="1" noProof="0" dirty="0">
              <a:latin typeface="Tahoma" panose="020B0604030504040204" pitchFamily="34" charset="0"/>
              <a:ea typeface="Tahoma" panose="020B0604030504040204" pitchFamily="34" charset="0"/>
              <a:cs typeface="Tahoma" panose="020B0604030504040204" pitchFamily="34" charset="0"/>
            </a:rPr>
            <a:t>Reporting of „</a:t>
          </a:r>
          <a:r>
            <a:rPr lang="pl-PL" b="1" noProof="0" dirty="0">
              <a:latin typeface="Tahoma" panose="020B0604030504040204" pitchFamily="34" charset="0"/>
              <a:ea typeface="Tahoma" panose="020B0604030504040204" pitchFamily="34" charset="0"/>
              <a:cs typeface="Tahoma" panose="020B0604030504040204" pitchFamily="34" charset="0"/>
            </a:rPr>
            <a:t> carbon </a:t>
          </a:r>
          <a:r>
            <a:rPr lang="en-US" b="1" noProof="0" dirty="0">
              <a:latin typeface="Tahoma" panose="020B0604030504040204" pitchFamily="34" charset="0"/>
              <a:ea typeface="Tahoma" panose="020B0604030504040204" pitchFamily="34" charset="0"/>
              <a:cs typeface="Tahoma" panose="020B0604030504040204" pitchFamily="34" charset="0"/>
            </a:rPr>
            <a:t>savings”</a:t>
          </a:r>
        </a:p>
      </dgm:t>
    </dgm:pt>
    <dgm:pt modelId="{811A0542-793F-41BA-890D-DB9E016F83E1}" type="parTrans" cxnId="{28E0A771-6694-442E-950A-71B2FD78F30A}">
      <dgm:prSet/>
      <dgm:spPr/>
      <dgm:t>
        <a:bodyPr/>
        <a:lstStyle/>
        <a:p>
          <a:endParaRPr lang="en-US"/>
        </a:p>
      </dgm:t>
    </dgm:pt>
    <dgm:pt modelId="{2BD7CDE1-C82A-47F8-9A30-002E58033F18}" type="sibTrans" cxnId="{28E0A771-6694-442E-950A-71B2FD78F30A}">
      <dgm:prSet/>
      <dgm:spPr/>
      <dgm:t>
        <a:bodyPr/>
        <a:lstStyle/>
        <a:p>
          <a:endParaRPr lang="en-US"/>
        </a:p>
      </dgm:t>
    </dgm:pt>
    <dgm:pt modelId="{E6BB8B84-0595-42C0-991B-9A3E65419611}">
      <dgm:prSet phldrT="[Text]"/>
      <dgm:spPr/>
      <dgm:t>
        <a:bodyPr/>
        <a:lstStyle/>
        <a:p>
          <a:pPr>
            <a:buFont typeface="Wingdings" panose="05000000000000000000" pitchFamily="2" charset="2"/>
            <a:buChar char="Ø"/>
          </a:pPr>
          <a:r>
            <a:rPr lang="en-US" noProof="0">
              <a:latin typeface="Tahoma" panose="020B0604030504040204" pitchFamily="34" charset="0"/>
              <a:ea typeface="Tahoma" panose="020B0604030504040204" pitchFamily="34" charset="0"/>
              <a:cs typeface="Tahoma" panose="020B0604030504040204" pitchFamily="34" charset="0"/>
            </a:rPr>
            <a:t>Update of reduction roadmap</a:t>
          </a:r>
        </a:p>
      </dgm:t>
    </dgm:pt>
    <dgm:pt modelId="{88E422B6-077C-4E6F-966C-D3313413BAD6}" type="parTrans" cxnId="{B95260F8-BD99-48E8-9829-9E272412390D}">
      <dgm:prSet/>
      <dgm:spPr/>
      <dgm:t>
        <a:bodyPr/>
        <a:lstStyle/>
        <a:p>
          <a:endParaRPr lang="en-US"/>
        </a:p>
      </dgm:t>
    </dgm:pt>
    <dgm:pt modelId="{853A60ED-E14C-414E-9086-F97F09666F4B}" type="sibTrans" cxnId="{B95260F8-BD99-48E8-9829-9E272412390D}">
      <dgm:prSet/>
      <dgm:spPr/>
      <dgm:t>
        <a:bodyPr/>
        <a:lstStyle/>
        <a:p>
          <a:endParaRPr lang="en-US"/>
        </a:p>
      </dgm:t>
    </dgm:pt>
    <dgm:pt modelId="{44E8D22B-9A3F-4205-9FEA-3B3D031401C1}" type="pres">
      <dgm:prSet presAssocID="{93A0EC7E-ACF4-4AC2-A1C3-05F5B2913E03}" presName="linearFlow" presStyleCnt="0">
        <dgm:presLayoutVars>
          <dgm:dir/>
          <dgm:animLvl val="lvl"/>
          <dgm:resizeHandles val="exact"/>
        </dgm:presLayoutVars>
      </dgm:prSet>
      <dgm:spPr/>
    </dgm:pt>
    <dgm:pt modelId="{BCAC18C5-8EAE-490B-9506-C2F1D8D6E20C}" type="pres">
      <dgm:prSet presAssocID="{3716CB64-59AC-4E4B-BC1B-21F89CBBB2D2}" presName="composite" presStyleCnt="0"/>
      <dgm:spPr/>
    </dgm:pt>
    <dgm:pt modelId="{E1F95296-6316-4ED9-8286-C7CE9BF3A217}" type="pres">
      <dgm:prSet presAssocID="{3716CB64-59AC-4E4B-BC1B-21F89CBBB2D2}" presName="parTx" presStyleLbl="node1" presStyleIdx="0" presStyleCnt="5">
        <dgm:presLayoutVars>
          <dgm:chMax val="0"/>
          <dgm:chPref val="0"/>
          <dgm:bulletEnabled val="1"/>
        </dgm:presLayoutVars>
      </dgm:prSet>
      <dgm:spPr/>
    </dgm:pt>
    <dgm:pt modelId="{51F871EF-B98C-49D7-B037-A4C7AE0BF615}" type="pres">
      <dgm:prSet presAssocID="{3716CB64-59AC-4E4B-BC1B-21F89CBBB2D2}" presName="parSh" presStyleLbl="node1" presStyleIdx="0" presStyleCnt="5" custScaleX="112409" custScaleY="105620"/>
      <dgm:spPr/>
    </dgm:pt>
    <dgm:pt modelId="{29EC5DC2-E569-45E2-8F4A-413CE7CFB977}" type="pres">
      <dgm:prSet presAssocID="{3716CB64-59AC-4E4B-BC1B-21F89CBBB2D2}" presName="desTx" presStyleLbl="fgAcc1" presStyleIdx="0" presStyleCnt="5" custLinFactNeighborX="24045" custLinFactNeighborY="12259">
        <dgm:presLayoutVars>
          <dgm:bulletEnabled val="1"/>
        </dgm:presLayoutVars>
      </dgm:prSet>
      <dgm:spPr/>
    </dgm:pt>
    <dgm:pt modelId="{C7376D50-2825-4F2D-9CF8-F6C35F34471C}" type="pres">
      <dgm:prSet presAssocID="{F2EC32B2-6499-4D04-9E06-ECDD65DBF134}" presName="sibTrans" presStyleLbl="sibTrans2D1" presStyleIdx="0" presStyleCnt="4"/>
      <dgm:spPr/>
    </dgm:pt>
    <dgm:pt modelId="{9D5B6048-BC84-46B9-BB1B-7E6ADBB2EE51}" type="pres">
      <dgm:prSet presAssocID="{F2EC32B2-6499-4D04-9E06-ECDD65DBF134}" presName="connTx" presStyleLbl="sibTrans2D1" presStyleIdx="0" presStyleCnt="4"/>
      <dgm:spPr/>
    </dgm:pt>
    <dgm:pt modelId="{E58AAE6C-F1FE-4FDA-B3E1-B5CBAF66D954}" type="pres">
      <dgm:prSet presAssocID="{493DBC24-B34F-4DDB-83DA-603B957DEFC3}" presName="composite" presStyleCnt="0"/>
      <dgm:spPr/>
    </dgm:pt>
    <dgm:pt modelId="{733ED205-30F5-4508-A2B7-53FA6D225D77}" type="pres">
      <dgm:prSet presAssocID="{493DBC24-B34F-4DDB-83DA-603B957DEFC3}" presName="parTx" presStyleLbl="node1" presStyleIdx="0" presStyleCnt="5">
        <dgm:presLayoutVars>
          <dgm:chMax val="0"/>
          <dgm:chPref val="0"/>
          <dgm:bulletEnabled val="1"/>
        </dgm:presLayoutVars>
      </dgm:prSet>
      <dgm:spPr/>
    </dgm:pt>
    <dgm:pt modelId="{AC0C89BC-7396-4E08-9F16-B00D03A41F43}" type="pres">
      <dgm:prSet presAssocID="{493DBC24-B34F-4DDB-83DA-603B957DEFC3}" presName="parSh" presStyleLbl="node1" presStyleIdx="1" presStyleCnt="5" custScaleX="112409" custScaleY="105620"/>
      <dgm:spPr/>
    </dgm:pt>
    <dgm:pt modelId="{09F1343D-30C7-42EE-9D26-616D246A6609}" type="pres">
      <dgm:prSet presAssocID="{493DBC24-B34F-4DDB-83DA-603B957DEFC3}" presName="desTx" presStyleLbl="fgAcc1" presStyleIdx="1" presStyleCnt="5" custLinFactNeighborX="9350" custLinFactNeighborY="12259">
        <dgm:presLayoutVars>
          <dgm:bulletEnabled val="1"/>
        </dgm:presLayoutVars>
      </dgm:prSet>
      <dgm:spPr/>
    </dgm:pt>
    <dgm:pt modelId="{18F53B8E-F509-4E28-983D-91589F41DD33}" type="pres">
      <dgm:prSet presAssocID="{2C4B7A9D-8E55-4B2B-9AC1-86977B27E1B7}" presName="sibTrans" presStyleLbl="sibTrans2D1" presStyleIdx="1" presStyleCnt="4"/>
      <dgm:spPr/>
    </dgm:pt>
    <dgm:pt modelId="{62254806-776F-4BD7-8AD6-E3054748131F}" type="pres">
      <dgm:prSet presAssocID="{2C4B7A9D-8E55-4B2B-9AC1-86977B27E1B7}" presName="connTx" presStyleLbl="sibTrans2D1" presStyleIdx="1" presStyleCnt="4"/>
      <dgm:spPr/>
    </dgm:pt>
    <dgm:pt modelId="{1996E170-85FC-42A6-AC10-BA8D82890FBF}" type="pres">
      <dgm:prSet presAssocID="{8F9A5FF9-E9F5-4ACB-9348-8C26F9C8ED28}" presName="composite" presStyleCnt="0"/>
      <dgm:spPr/>
    </dgm:pt>
    <dgm:pt modelId="{AC3901D2-4AC0-4B7A-AE71-17062B97C502}" type="pres">
      <dgm:prSet presAssocID="{8F9A5FF9-E9F5-4ACB-9348-8C26F9C8ED28}" presName="parTx" presStyleLbl="node1" presStyleIdx="1" presStyleCnt="5">
        <dgm:presLayoutVars>
          <dgm:chMax val="0"/>
          <dgm:chPref val="0"/>
          <dgm:bulletEnabled val="1"/>
        </dgm:presLayoutVars>
      </dgm:prSet>
      <dgm:spPr/>
    </dgm:pt>
    <dgm:pt modelId="{8A7A311C-EA6A-45C8-AC5D-5624A836A4D3}" type="pres">
      <dgm:prSet presAssocID="{8F9A5FF9-E9F5-4ACB-9348-8C26F9C8ED28}" presName="parSh" presStyleLbl="node1" presStyleIdx="2" presStyleCnt="5" custScaleX="112409" custScaleY="105620"/>
      <dgm:spPr/>
    </dgm:pt>
    <dgm:pt modelId="{8A98EB6B-4D5D-4F69-BAD0-9429A4627041}" type="pres">
      <dgm:prSet presAssocID="{8F9A5FF9-E9F5-4ACB-9348-8C26F9C8ED28}" presName="desTx" presStyleLbl="fgAcc1" presStyleIdx="2" presStyleCnt="5" custLinFactNeighborX="8543" custLinFactNeighborY="12259">
        <dgm:presLayoutVars>
          <dgm:bulletEnabled val="1"/>
        </dgm:presLayoutVars>
      </dgm:prSet>
      <dgm:spPr/>
    </dgm:pt>
    <dgm:pt modelId="{38F52238-C0B6-48F1-9CB5-997C92D0AA45}" type="pres">
      <dgm:prSet presAssocID="{9E411C72-3F19-4DC5-B703-198FC707BFB0}" presName="sibTrans" presStyleLbl="sibTrans2D1" presStyleIdx="2" presStyleCnt="4"/>
      <dgm:spPr/>
    </dgm:pt>
    <dgm:pt modelId="{B3CA72F9-C97F-4B3D-B918-0432FAD57308}" type="pres">
      <dgm:prSet presAssocID="{9E411C72-3F19-4DC5-B703-198FC707BFB0}" presName="connTx" presStyleLbl="sibTrans2D1" presStyleIdx="2" presStyleCnt="4"/>
      <dgm:spPr/>
    </dgm:pt>
    <dgm:pt modelId="{18F8C6F2-C4CE-495F-B355-0E6CD6B92A62}" type="pres">
      <dgm:prSet presAssocID="{DCE053DE-7183-4D9D-B3EC-80D1A14676B7}" presName="composite" presStyleCnt="0"/>
      <dgm:spPr/>
    </dgm:pt>
    <dgm:pt modelId="{DEB39307-3DF2-4B90-8861-0CFD59238B9B}" type="pres">
      <dgm:prSet presAssocID="{DCE053DE-7183-4D9D-B3EC-80D1A14676B7}" presName="parTx" presStyleLbl="node1" presStyleIdx="2" presStyleCnt="5">
        <dgm:presLayoutVars>
          <dgm:chMax val="0"/>
          <dgm:chPref val="0"/>
          <dgm:bulletEnabled val="1"/>
        </dgm:presLayoutVars>
      </dgm:prSet>
      <dgm:spPr/>
    </dgm:pt>
    <dgm:pt modelId="{8208457A-8724-4DB7-8D75-2A1C2E402CE4}" type="pres">
      <dgm:prSet presAssocID="{DCE053DE-7183-4D9D-B3EC-80D1A14676B7}" presName="parSh" presStyleLbl="node1" presStyleIdx="3" presStyleCnt="5" custScaleX="112409" custScaleY="105620"/>
      <dgm:spPr/>
    </dgm:pt>
    <dgm:pt modelId="{E1BA577F-4A1B-45CA-91DE-6735E689E864}" type="pres">
      <dgm:prSet presAssocID="{DCE053DE-7183-4D9D-B3EC-80D1A14676B7}" presName="desTx" presStyleLbl="fgAcc1" presStyleIdx="3" presStyleCnt="5" custLinFactNeighborX="11635" custLinFactNeighborY="12180">
        <dgm:presLayoutVars>
          <dgm:bulletEnabled val="1"/>
        </dgm:presLayoutVars>
      </dgm:prSet>
      <dgm:spPr/>
    </dgm:pt>
    <dgm:pt modelId="{CA88FE3A-0BAD-49A7-8342-2AD7052AC861}" type="pres">
      <dgm:prSet presAssocID="{FA892846-3E40-40B2-AE63-EE48EEE6FE0D}" presName="sibTrans" presStyleLbl="sibTrans2D1" presStyleIdx="3" presStyleCnt="4"/>
      <dgm:spPr/>
    </dgm:pt>
    <dgm:pt modelId="{23B00E4A-368F-47CC-9494-39FCB3C6904E}" type="pres">
      <dgm:prSet presAssocID="{FA892846-3E40-40B2-AE63-EE48EEE6FE0D}" presName="connTx" presStyleLbl="sibTrans2D1" presStyleIdx="3" presStyleCnt="4"/>
      <dgm:spPr/>
    </dgm:pt>
    <dgm:pt modelId="{D1880699-C342-44AD-9E3C-E93D82BE5527}" type="pres">
      <dgm:prSet presAssocID="{B4C5D4CC-A427-47A6-AE25-1E979332934C}" presName="composite" presStyleCnt="0"/>
      <dgm:spPr/>
    </dgm:pt>
    <dgm:pt modelId="{945B4D40-3B29-42AF-B7D9-1D85BC8724D8}" type="pres">
      <dgm:prSet presAssocID="{B4C5D4CC-A427-47A6-AE25-1E979332934C}" presName="parTx" presStyleLbl="node1" presStyleIdx="3" presStyleCnt="5">
        <dgm:presLayoutVars>
          <dgm:chMax val="0"/>
          <dgm:chPref val="0"/>
          <dgm:bulletEnabled val="1"/>
        </dgm:presLayoutVars>
      </dgm:prSet>
      <dgm:spPr/>
    </dgm:pt>
    <dgm:pt modelId="{C2C91AA2-52EB-4211-94FD-6563515A0951}" type="pres">
      <dgm:prSet presAssocID="{B4C5D4CC-A427-47A6-AE25-1E979332934C}" presName="parSh" presStyleLbl="node1" presStyleIdx="4" presStyleCnt="5" custScaleX="112409" custScaleY="105620"/>
      <dgm:spPr/>
    </dgm:pt>
    <dgm:pt modelId="{1B139380-5BDB-4C97-98A5-D512178C5ACC}" type="pres">
      <dgm:prSet presAssocID="{B4C5D4CC-A427-47A6-AE25-1E979332934C}" presName="desTx" presStyleLbl="fgAcc1" presStyleIdx="4" presStyleCnt="5" custLinFactNeighborX="14694" custLinFactNeighborY="12400">
        <dgm:presLayoutVars>
          <dgm:bulletEnabled val="1"/>
        </dgm:presLayoutVars>
      </dgm:prSet>
      <dgm:spPr/>
    </dgm:pt>
  </dgm:ptLst>
  <dgm:cxnLst>
    <dgm:cxn modelId="{7D05090B-5AE0-4F59-A164-4F54E6008A3F}" srcId="{8F9A5FF9-E9F5-4ACB-9348-8C26F9C8ED28}" destId="{3BA50243-1309-4E9A-A927-B421174F58D0}" srcOrd="1" destOrd="0" parTransId="{4A2CA785-E87E-4DEF-B3AE-738114FB3587}" sibTransId="{ECEB5412-2D8F-454C-AEC7-0D6FF0FDEA7E}"/>
    <dgm:cxn modelId="{BE16250E-B2FA-49BE-8FA6-5F8E7B10A3B3}" type="presOf" srcId="{38E7ECAB-74EB-4DFA-BE97-439ED5E834E4}" destId="{29EC5DC2-E569-45E2-8F4A-413CE7CFB977}" srcOrd="0" destOrd="0" presId="urn:microsoft.com/office/officeart/2005/8/layout/process3"/>
    <dgm:cxn modelId="{D22A2D0E-94C2-4332-B99E-81489B3E8420}" type="presOf" srcId="{E6BB8B84-0595-42C0-991B-9A3E65419611}" destId="{1B139380-5BDB-4C97-98A5-D512178C5ACC}" srcOrd="0" destOrd="1" presId="urn:microsoft.com/office/officeart/2005/8/layout/process3"/>
    <dgm:cxn modelId="{CBA04211-608E-444F-B302-C94B918929FE}" type="presOf" srcId="{DCE053DE-7183-4D9D-B3EC-80D1A14676B7}" destId="{DEB39307-3DF2-4B90-8861-0CFD59238B9B}" srcOrd="0" destOrd="0" presId="urn:microsoft.com/office/officeart/2005/8/layout/process3"/>
    <dgm:cxn modelId="{6F2BBB25-073D-464D-90FD-AA8B8E224A4F}" type="presOf" srcId="{3716CB64-59AC-4E4B-BC1B-21F89CBBB2D2}" destId="{51F871EF-B98C-49D7-B037-A4C7AE0BF615}" srcOrd="1" destOrd="0" presId="urn:microsoft.com/office/officeart/2005/8/layout/process3"/>
    <dgm:cxn modelId="{5D6BCF2F-4647-4448-950F-79543CDC638A}" srcId="{93A0EC7E-ACF4-4AC2-A1C3-05F5B2913E03}" destId="{DCE053DE-7183-4D9D-B3EC-80D1A14676B7}" srcOrd="3" destOrd="0" parTransId="{594A9D13-0279-472C-9DBC-D22AD69142CA}" sibTransId="{FA892846-3E40-40B2-AE63-EE48EEE6FE0D}"/>
    <dgm:cxn modelId="{B2317437-CA25-4016-8B9A-F52A36B0815D}" type="presOf" srcId="{B4C5D4CC-A427-47A6-AE25-1E979332934C}" destId="{945B4D40-3B29-42AF-B7D9-1D85BC8724D8}" srcOrd="0" destOrd="0" presId="urn:microsoft.com/office/officeart/2005/8/layout/process3"/>
    <dgm:cxn modelId="{5D129D3A-BEE2-453C-AAFF-8FB5ADFE4484}" type="presOf" srcId="{493DBC24-B34F-4DDB-83DA-603B957DEFC3}" destId="{AC0C89BC-7396-4E08-9F16-B00D03A41F43}" srcOrd="1" destOrd="0" presId="urn:microsoft.com/office/officeart/2005/8/layout/process3"/>
    <dgm:cxn modelId="{47BEA53C-30FD-47D7-A62D-143AD735B3E3}" type="presOf" srcId="{9E411C72-3F19-4DC5-B703-198FC707BFB0}" destId="{38F52238-C0B6-48F1-9CB5-997C92D0AA45}" srcOrd="0" destOrd="0" presId="urn:microsoft.com/office/officeart/2005/8/layout/process3"/>
    <dgm:cxn modelId="{FC63153E-8167-4756-B1ED-6C8F3B2AC89F}" srcId="{8F9A5FF9-E9F5-4ACB-9348-8C26F9C8ED28}" destId="{F1794A9D-C6F0-455C-AC70-1F374AE796F3}" srcOrd="0" destOrd="0" parTransId="{FAD0A975-02E7-42AC-8843-15DB1501CA14}" sibTransId="{43A8A4BA-E3F5-4172-B140-EDB41F990716}"/>
    <dgm:cxn modelId="{0B52895D-228C-4718-9E5B-CE19325FB9F3}" type="presOf" srcId="{F1794A9D-C6F0-455C-AC70-1F374AE796F3}" destId="{8A98EB6B-4D5D-4F69-BAD0-9429A4627041}" srcOrd="0" destOrd="0" presId="urn:microsoft.com/office/officeart/2005/8/layout/process3"/>
    <dgm:cxn modelId="{F3DA0C41-1E56-4AAB-A20D-8C7C931360B8}" type="presOf" srcId="{493DBC24-B34F-4DDB-83DA-603B957DEFC3}" destId="{733ED205-30F5-4508-A2B7-53FA6D225D77}" srcOrd="0" destOrd="0" presId="urn:microsoft.com/office/officeart/2005/8/layout/process3"/>
    <dgm:cxn modelId="{0C936862-A35F-4248-A997-E9954D56B8B1}" srcId="{493DBC24-B34F-4DDB-83DA-603B957DEFC3}" destId="{64C2DE59-0F10-4837-85BF-2E10F5A50616}" srcOrd="1" destOrd="0" parTransId="{51304596-A4B0-42DA-A75B-C8FDC66BB612}" sibTransId="{3A8BAE5E-DED0-4E98-95FD-A749425A0401}"/>
    <dgm:cxn modelId="{8E6A4165-58B0-4463-8200-FEA5F3F3A58D}" type="presOf" srcId="{FA892846-3E40-40B2-AE63-EE48EEE6FE0D}" destId="{CA88FE3A-0BAD-49A7-8342-2AD7052AC861}" srcOrd="0" destOrd="0" presId="urn:microsoft.com/office/officeart/2005/8/layout/process3"/>
    <dgm:cxn modelId="{459FCE4C-00C0-45AA-99F1-B8B3B69A3734}" type="presOf" srcId="{93A0EC7E-ACF4-4AC2-A1C3-05F5B2913E03}" destId="{44E8D22B-9A3F-4205-9FEA-3B3D031401C1}" srcOrd="0" destOrd="0" presId="urn:microsoft.com/office/officeart/2005/8/layout/process3"/>
    <dgm:cxn modelId="{28E0A771-6694-442E-950A-71B2FD78F30A}" srcId="{DCE053DE-7183-4D9D-B3EC-80D1A14676B7}" destId="{5EC4F16C-6871-4134-BDA0-D016A3F7AF88}" srcOrd="1" destOrd="0" parTransId="{811A0542-793F-41BA-890D-DB9E016F83E1}" sibTransId="{2BD7CDE1-C82A-47F8-9A30-002E58033F18}"/>
    <dgm:cxn modelId="{22DAD753-8438-451E-A619-2777AF42CF18}" type="presOf" srcId="{5EC4F16C-6871-4134-BDA0-D016A3F7AF88}" destId="{E1BA577F-4A1B-45CA-91DE-6735E689E864}" srcOrd="0" destOrd="1" presId="urn:microsoft.com/office/officeart/2005/8/layout/process3"/>
    <dgm:cxn modelId="{9B280C54-9E97-4F78-B3A1-D2CDF4A822D7}" type="presOf" srcId="{3716CB64-59AC-4E4B-BC1B-21F89CBBB2D2}" destId="{E1F95296-6316-4ED9-8286-C7CE9BF3A217}" srcOrd="0" destOrd="0" presId="urn:microsoft.com/office/officeart/2005/8/layout/process3"/>
    <dgm:cxn modelId="{A27A0556-8C7C-4220-BE5B-5D697EC01E55}" srcId="{DCE053DE-7183-4D9D-B3EC-80D1A14676B7}" destId="{89F4D103-A2FF-4932-89A8-F2D51D1325FB}" srcOrd="0" destOrd="0" parTransId="{81E729C5-3AF0-44C1-862E-B0312B5438B8}" sibTransId="{8FBDABA0-CCFF-4046-A443-6050F843110B}"/>
    <dgm:cxn modelId="{0A73425A-C857-4D8F-9E91-2291F94784E8}" type="presOf" srcId="{E7A8F1C9-B088-4A16-ADE0-DE9649ED614A}" destId="{29EC5DC2-E569-45E2-8F4A-413CE7CFB977}" srcOrd="0" destOrd="1" presId="urn:microsoft.com/office/officeart/2005/8/layout/process3"/>
    <dgm:cxn modelId="{5780307C-C66C-4133-BB0B-18A37BECC69B}" type="presOf" srcId="{F2EC32B2-6499-4D04-9E06-ECDD65DBF134}" destId="{C7376D50-2825-4F2D-9CF8-F6C35F34471C}" srcOrd="0" destOrd="0" presId="urn:microsoft.com/office/officeart/2005/8/layout/process3"/>
    <dgm:cxn modelId="{0AE0C47E-2B2B-41BF-B4E6-00470145DA51}" type="presOf" srcId="{DCE053DE-7183-4D9D-B3EC-80D1A14676B7}" destId="{8208457A-8724-4DB7-8D75-2A1C2E402CE4}" srcOrd="1" destOrd="0" presId="urn:microsoft.com/office/officeart/2005/8/layout/process3"/>
    <dgm:cxn modelId="{B3211382-60B4-4353-8AB6-15FC7BACFA0C}" srcId="{93A0EC7E-ACF4-4AC2-A1C3-05F5B2913E03}" destId="{493DBC24-B34F-4DDB-83DA-603B957DEFC3}" srcOrd="1" destOrd="0" parTransId="{235F18D7-1AE2-4C47-A420-9FAECEABD52C}" sibTransId="{2C4B7A9D-8E55-4B2B-9AC1-86977B27E1B7}"/>
    <dgm:cxn modelId="{F9349085-EFD5-42B7-98D9-90586FE424FB}" type="presOf" srcId="{2C4B7A9D-8E55-4B2B-9AC1-86977B27E1B7}" destId="{18F53B8E-F509-4E28-983D-91589F41DD33}" srcOrd="0" destOrd="0" presId="urn:microsoft.com/office/officeart/2005/8/layout/process3"/>
    <dgm:cxn modelId="{0E100F86-20E4-4975-942F-DD913AF45DA7}" type="presOf" srcId="{89F4D103-A2FF-4932-89A8-F2D51D1325FB}" destId="{E1BA577F-4A1B-45CA-91DE-6735E689E864}" srcOrd="0" destOrd="0" presId="urn:microsoft.com/office/officeart/2005/8/layout/process3"/>
    <dgm:cxn modelId="{47A7FD86-007B-4FB0-BBC9-24AF675FA7DA}" type="presOf" srcId="{5C22778F-0EC7-47D6-8687-FA67A06B8670}" destId="{1B139380-5BDB-4C97-98A5-D512178C5ACC}" srcOrd="0" destOrd="0" presId="urn:microsoft.com/office/officeart/2005/8/layout/process3"/>
    <dgm:cxn modelId="{686FA88C-AD0A-4CB6-8730-CF7F64B0E758}" type="presOf" srcId="{9E411C72-3F19-4DC5-B703-198FC707BFB0}" destId="{B3CA72F9-C97F-4B3D-B918-0432FAD57308}" srcOrd="1" destOrd="0" presId="urn:microsoft.com/office/officeart/2005/8/layout/process3"/>
    <dgm:cxn modelId="{6A43D694-C78A-4A6B-ADA5-35FB870870AF}" type="presOf" srcId="{B4C5D4CC-A427-47A6-AE25-1E979332934C}" destId="{C2C91AA2-52EB-4211-94FD-6563515A0951}" srcOrd="1" destOrd="0" presId="urn:microsoft.com/office/officeart/2005/8/layout/process3"/>
    <dgm:cxn modelId="{DC887A9F-8373-4328-900D-0CC9CFB8C3D3}" type="presOf" srcId="{2C4B7A9D-8E55-4B2B-9AC1-86977B27E1B7}" destId="{62254806-776F-4BD7-8AD6-E3054748131F}" srcOrd="1" destOrd="0" presId="urn:microsoft.com/office/officeart/2005/8/layout/process3"/>
    <dgm:cxn modelId="{D6F1BBA1-5293-4BF7-A89D-74CC283114BE}" type="presOf" srcId="{F2EC32B2-6499-4D04-9E06-ECDD65DBF134}" destId="{9D5B6048-BC84-46B9-BB1B-7E6ADBB2EE51}" srcOrd="1" destOrd="0" presId="urn:microsoft.com/office/officeart/2005/8/layout/process3"/>
    <dgm:cxn modelId="{F4C9DBA3-F528-4EA7-9460-4FFAB68056C9}" srcId="{93A0EC7E-ACF4-4AC2-A1C3-05F5B2913E03}" destId="{3716CB64-59AC-4E4B-BC1B-21F89CBBB2D2}" srcOrd="0" destOrd="0" parTransId="{A8D67277-5905-4213-9A4D-64E1E590BC71}" sibTransId="{F2EC32B2-6499-4D04-9E06-ECDD65DBF134}"/>
    <dgm:cxn modelId="{A4C0DDA7-F5E4-49E2-9A42-888BB4680D58}" type="presOf" srcId="{8F9A5FF9-E9F5-4ACB-9348-8C26F9C8ED28}" destId="{8A7A311C-EA6A-45C8-AC5D-5624A836A4D3}" srcOrd="1" destOrd="0" presId="urn:microsoft.com/office/officeart/2005/8/layout/process3"/>
    <dgm:cxn modelId="{73115BB0-2B5A-4688-A60E-0BD2154C73DB}" srcId="{3716CB64-59AC-4E4B-BC1B-21F89CBBB2D2}" destId="{38E7ECAB-74EB-4DFA-BE97-439ED5E834E4}" srcOrd="0" destOrd="0" parTransId="{ADC7CD6F-718F-4988-AA3D-8B7B1C758C48}" sibTransId="{C9D23076-AB5C-4ABC-80EF-24E2125201EA}"/>
    <dgm:cxn modelId="{7AE28AB2-2A57-4508-9758-C1A338B3243D}" type="presOf" srcId="{FA892846-3E40-40B2-AE63-EE48EEE6FE0D}" destId="{23B00E4A-368F-47CC-9494-39FCB3C6904E}" srcOrd="1" destOrd="0" presId="urn:microsoft.com/office/officeart/2005/8/layout/process3"/>
    <dgm:cxn modelId="{4CB1E9B4-8102-4EDE-BE3B-1259C65D03BB}" type="presOf" srcId="{8F9A5FF9-E9F5-4ACB-9348-8C26F9C8ED28}" destId="{AC3901D2-4AC0-4B7A-AE71-17062B97C502}" srcOrd="0" destOrd="0" presId="urn:microsoft.com/office/officeart/2005/8/layout/process3"/>
    <dgm:cxn modelId="{620451C4-9ABD-4AA9-9CD6-FA994BC87581}" srcId="{3716CB64-59AC-4E4B-BC1B-21F89CBBB2D2}" destId="{E7A8F1C9-B088-4A16-ADE0-DE9649ED614A}" srcOrd="1" destOrd="0" parTransId="{AB58A607-AE4C-4725-BB88-452B8B552052}" sibTransId="{7F7F0A81-78DB-47A0-B2E3-0894B5B55C63}"/>
    <dgm:cxn modelId="{41FD32CE-1743-4E5B-A3F3-778A32097BD3}" srcId="{493DBC24-B34F-4DDB-83DA-603B957DEFC3}" destId="{DB4C16C8-CAB7-4EA4-A708-98F0F8D78C96}" srcOrd="0" destOrd="0" parTransId="{5E65B0E7-D4C6-42F9-AABB-743DD7B8A109}" sibTransId="{2875DA4D-4371-4DDC-8631-88655B321156}"/>
    <dgm:cxn modelId="{B07576D2-5EC6-486E-997E-D765DD17EC0F}" srcId="{B4C5D4CC-A427-47A6-AE25-1E979332934C}" destId="{5C22778F-0EC7-47D6-8687-FA67A06B8670}" srcOrd="0" destOrd="0" parTransId="{0EFEAA96-16D5-488B-A83D-9D0131C93F51}" sibTransId="{46DDEB9D-D6BE-4B44-BBE6-2CC217AAF878}"/>
    <dgm:cxn modelId="{CD0664D5-8ED6-4423-BAE8-FA27CBD53273}" srcId="{93A0EC7E-ACF4-4AC2-A1C3-05F5B2913E03}" destId="{8F9A5FF9-E9F5-4ACB-9348-8C26F9C8ED28}" srcOrd="2" destOrd="0" parTransId="{904D9A56-AD1B-4F64-8483-CBE1EEB39EF4}" sibTransId="{9E411C72-3F19-4DC5-B703-198FC707BFB0}"/>
    <dgm:cxn modelId="{336498DE-93D4-4769-9CAA-576DB584ED20}" type="presOf" srcId="{3BA50243-1309-4E9A-A927-B421174F58D0}" destId="{8A98EB6B-4D5D-4F69-BAD0-9429A4627041}" srcOrd="0" destOrd="1" presId="urn:microsoft.com/office/officeart/2005/8/layout/process3"/>
    <dgm:cxn modelId="{6395D9E0-42F1-4787-BBA7-EFB1A39EFF98}" srcId="{93A0EC7E-ACF4-4AC2-A1C3-05F5B2913E03}" destId="{B4C5D4CC-A427-47A6-AE25-1E979332934C}" srcOrd="4" destOrd="0" parTransId="{180E3E7E-8197-4938-99D9-166C1A7F084D}" sibTransId="{4DEA3524-F50F-43AB-9109-641C45C47E2A}"/>
    <dgm:cxn modelId="{B5B465E6-06AF-4CEB-B18B-C9908B26D94E}" type="presOf" srcId="{DB4C16C8-CAB7-4EA4-A708-98F0F8D78C96}" destId="{09F1343D-30C7-42EE-9D26-616D246A6609}" srcOrd="0" destOrd="0" presId="urn:microsoft.com/office/officeart/2005/8/layout/process3"/>
    <dgm:cxn modelId="{B95260F8-BD99-48E8-9829-9E272412390D}" srcId="{B4C5D4CC-A427-47A6-AE25-1E979332934C}" destId="{E6BB8B84-0595-42C0-991B-9A3E65419611}" srcOrd="1" destOrd="0" parTransId="{88E422B6-077C-4E6F-966C-D3313413BAD6}" sibTransId="{853A60ED-E14C-414E-9086-F97F09666F4B}"/>
    <dgm:cxn modelId="{FFFAD2FD-788C-4207-8381-90A99CE38185}" type="presOf" srcId="{64C2DE59-0F10-4837-85BF-2E10F5A50616}" destId="{09F1343D-30C7-42EE-9D26-616D246A6609}" srcOrd="0" destOrd="1" presId="urn:microsoft.com/office/officeart/2005/8/layout/process3"/>
    <dgm:cxn modelId="{3D13F00C-B33B-45CA-961B-535DAF8410BA}" type="presParOf" srcId="{44E8D22B-9A3F-4205-9FEA-3B3D031401C1}" destId="{BCAC18C5-8EAE-490B-9506-C2F1D8D6E20C}" srcOrd="0" destOrd="0" presId="urn:microsoft.com/office/officeart/2005/8/layout/process3"/>
    <dgm:cxn modelId="{18F61748-2A92-4CC1-8DED-6EC082F39EE5}" type="presParOf" srcId="{BCAC18C5-8EAE-490B-9506-C2F1D8D6E20C}" destId="{E1F95296-6316-4ED9-8286-C7CE9BF3A217}" srcOrd="0" destOrd="0" presId="urn:microsoft.com/office/officeart/2005/8/layout/process3"/>
    <dgm:cxn modelId="{3CB0A694-B88B-4BC0-B218-E8A1DA7CF86A}" type="presParOf" srcId="{BCAC18C5-8EAE-490B-9506-C2F1D8D6E20C}" destId="{51F871EF-B98C-49D7-B037-A4C7AE0BF615}" srcOrd="1" destOrd="0" presId="urn:microsoft.com/office/officeart/2005/8/layout/process3"/>
    <dgm:cxn modelId="{8E5B5358-5193-4AF7-977A-3F2B5FFA183F}" type="presParOf" srcId="{BCAC18C5-8EAE-490B-9506-C2F1D8D6E20C}" destId="{29EC5DC2-E569-45E2-8F4A-413CE7CFB977}" srcOrd="2" destOrd="0" presId="urn:microsoft.com/office/officeart/2005/8/layout/process3"/>
    <dgm:cxn modelId="{C69A4FD0-363C-4D32-AA16-8D15698E0FE1}" type="presParOf" srcId="{44E8D22B-9A3F-4205-9FEA-3B3D031401C1}" destId="{C7376D50-2825-4F2D-9CF8-F6C35F34471C}" srcOrd="1" destOrd="0" presId="urn:microsoft.com/office/officeart/2005/8/layout/process3"/>
    <dgm:cxn modelId="{CC446DF1-3AD2-4580-A406-835CD5C65C2D}" type="presParOf" srcId="{C7376D50-2825-4F2D-9CF8-F6C35F34471C}" destId="{9D5B6048-BC84-46B9-BB1B-7E6ADBB2EE51}" srcOrd="0" destOrd="0" presId="urn:microsoft.com/office/officeart/2005/8/layout/process3"/>
    <dgm:cxn modelId="{45358E8C-3A01-4353-A284-A5E417C670B0}" type="presParOf" srcId="{44E8D22B-9A3F-4205-9FEA-3B3D031401C1}" destId="{E58AAE6C-F1FE-4FDA-B3E1-B5CBAF66D954}" srcOrd="2" destOrd="0" presId="urn:microsoft.com/office/officeart/2005/8/layout/process3"/>
    <dgm:cxn modelId="{5E44C5E3-99E3-4493-A3D1-3C7E3FACB832}" type="presParOf" srcId="{E58AAE6C-F1FE-4FDA-B3E1-B5CBAF66D954}" destId="{733ED205-30F5-4508-A2B7-53FA6D225D77}" srcOrd="0" destOrd="0" presId="urn:microsoft.com/office/officeart/2005/8/layout/process3"/>
    <dgm:cxn modelId="{B1DD189B-01C1-4A62-98B7-21CFFF27947A}" type="presParOf" srcId="{E58AAE6C-F1FE-4FDA-B3E1-B5CBAF66D954}" destId="{AC0C89BC-7396-4E08-9F16-B00D03A41F43}" srcOrd="1" destOrd="0" presId="urn:microsoft.com/office/officeart/2005/8/layout/process3"/>
    <dgm:cxn modelId="{29142759-83DD-4C22-A6F0-03C59251525D}" type="presParOf" srcId="{E58AAE6C-F1FE-4FDA-B3E1-B5CBAF66D954}" destId="{09F1343D-30C7-42EE-9D26-616D246A6609}" srcOrd="2" destOrd="0" presId="urn:microsoft.com/office/officeart/2005/8/layout/process3"/>
    <dgm:cxn modelId="{17846552-2EB8-40B3-ABCD-5148C7EDAF67}" type="presParOf" srcId="{44E8D22B-9A3F-4205-9FEA-3B3D031401C1}" destId="{18F53B8E-F509-4E28-983D-91589F41DD33}" srcOrd="3" destOrd="0" presId="urn:microsoft.com/office/officeart/2005/8/layout/process3"/>
    <dgm:cxn modelId="{8FDA4202-F388-486B-A5B0-FFBC86D3B15C}" type="presParOf" srcId="{18F53B8E-F509-4E28-983D-91589F41DD33}" destId="{62254806-776F-4BD7-8AD6-E3054748131F}" srcOrd="0" destOrd="0" presId="urn:microsoft.com/office/officeart/2005/8/layout/process3"/>
    <dgm:cxn modelId="{B9AD2688-312D-4FD0-A0F2-5401F892651B}" type="presParOf" srcId="{44E8D22B-9A3F-4205-9FEA-3B3D031401C1}" destId="{1996E170-85FC-42A6-AC10-BA8D82890FBF}" srcOrd="4" destOrd="0" presId="urn:microsoft.com/office/officeart/2005/8/layout/process3"/>
    <dgm:cxn modelId="{CE671772-56D3-415E-B96E-FC68A8F95312}" type="presParOf" srcId="{1996E170-85FC-42A6-AC10-BA8D82890FBF}" destId="{AC3901D2-4AC0-4B7A-AE71-17062B97C502}" srcOrd="0" destOrd="0" presId="urn:microsoft.com/office/officeart/2005/8/layout/process3"/>
    <dgm:cxn modelId="{16E2F3C9-47CE-4CB2-BBAD-9B8DAA5F4B38}" type="presParOf" srcId="{1996E170-85FC-42A6-AC10-BA8D82890FBF}" destId="{8A7A311C-EA6A-45C8-AC5D-5624A836A4D3}" srcOrd="1" destOrd="0" presId="urn:microsoft.com/office/officeart/2005/8/layout/process3"/>
    <dgm:cxn modelId="{1CFD2185-C6BE-49E8-9B65-1DACD3AE4370}" type="presParOf" srcId="{1996E170-85FC-42A6-AC10-BA8D82890FBF}" destId="{8A98EB6B-4D5D-4F69-BAD0-9429A4627041}" srcOrd="2" destOrd="0" presId="urn:microsoft.com/office/officeart/2005/8/layout/process3"/>
    <dgm:cxn modelId="{6E9FEECE-FEAE-4B1F-A7BF-B1079C9107B5}" type="presParOf" srcId="{44E8D22B-9A3F-4205-9FEA-3B3D031401C1}" destId="{38F52238-C0B6-48F1-9CB5-997C92D0AA45}" srcOrd="5" destOrd="0" presId="urn:microsoft.com/office/officeart/2005/8/layout/process3"/>
    <dgm:cxn modelId="{28B83F63-D3A4-45AB-BCE7-4ACF07B06A5A}" type="presParOf" srcId="{38F52238-C0B6-48F1-9CB5-997C92D0AA45}" destId="{B3CA72F9-C97F-4B3D-B918-0432FAD57308}" srcOrd="0" destOrd="0" presId="urn:microsoft.com/office/officeart/2005/8/layout/process3"/>
    <dgm:cxn modelId="{B3DE38F9-2044-449C-8B27-FAF017FF4CDC}" type="presParOf" srcId="{44E8D22B-9A3F-4205-9FEA-3B3D031401C1}" destId="{18F8C6F2-C4CE-495F-B355-0E6CD6B92A62}" srcOrd="6" destOrd="0" presId="urn:microsoft.com/office/officeart/2005/8/layout/process3"/>
    <dgm:cxn modelId="{2277B13E-F0CB-4C78-AB61-8D82448E670A}" type="presParOf" srcId="{18F8C6F2-C4CE-495F-B355-0E6CD6B92A62}" destId="{DEB39307-3DF2-4B90-8861-0CFD59238B9B}" srcOrd="0" destOrd="0" presId="urn:microsoft.com/office/officeart/2005/8/layout/process3"/>
    <dgm:cxn modelId="{0F08CEC2-F301-4170-9376-A72171BAC96E}" type="presParOf" srcId="{18F8C6F2-C4CE-495F-B355-0E6CD6B92A62}" destId="{8208457A-8724-4DB7-8D75-2A1C2E402CE4}" srcOrd="1" destOrd="0" presId="urn:microsoft.com/office/officeart/2005/8/layout/process3"/>
    <dgm:cxn modelId="{BB9A6134-4385-461B-8F85-389EB455D946}" type="presParOf" srcId="{18F8C6F2-C4CE-495F-B355-0E6CD6B92A62}" destId="{E1BA577F-4A1B-45CA-91DE-6735E689E864}" srcOrd="2" destOrd="0" presId="urn:microsoft.com/office/officeart/2005/8/layout/process3"/>
    <dgm:cxn modelId="{4DE16AC6-D015-497C-9EA5-EFC768F92973}" type="presParOf" srcId="{44E8D22B-9A3F-4205-9FEA-3B3D031401C1}" destId="{CA88FE3A-0BAD-49A7-8342-2AD7052AC861}" srcOrd="7" destOrd="0" presId="urn:microsoft.com/office/officeart/2005/8/layout/process3"/>
    <dgm:cxn modelId="{D74E50A5-E512-4D33-9C13-B9E4F29765A2}" type="presParOf" srcId="{CA88FE3A-0BAD-49A7-8342-2AD7052AC861}" destId="{23B00E4A-368F-47CC-9494-39FCB3C6904E}" srcOrd="0" destOrd="0" presId="urn:microsoft.com/office/officeart/2005/8/layout/process3"/>
    <dgm:cxn modelId="{30C6FDF1-DD80-43AE-950B-0345ACB517C2}" type="presParOf" srcId="{44E8D22B-9A3F-4205-9FEA-3B3D031401C1}" destId="{D1880699-C342-44AD-9E3C-E93D82BE5527}" srcOrd="8" destOrd="0" presId="urn:microsoft.com/office/officeart/2005/8/layout/process3"/>
    <dgm:cxn modelId="{F80D8CC3-E74F-48FB-BC10-F7991218C7C9}" type="presParOf" srcId="{D1880699-C342-44AD-9E3C-E93D82BE5527}" destId="{945B4D40-3B29-42AF-B7D9-1D85BC8724D8}" srcOrd="0" destOrd="0" presId="urn:microsoft.com/office/officeart/2005/8/layout/process3"/>
    <dgm:cxn modelId="{E6D67B44-05B5-4DEC-8E42-AE28E1034971}" type="presParOf" srcId="{D1880699-C342-44AD-9E3C-E93D82BE5527}" destId="{C2C91AA2-52EB-4211-94FD-6563515A0951}" srcOrd="1" destOrd="0" presId="urn:microsoft.com/office/officeart/2005/8/layout/process3"/>
    <dgm:cxn modelId="{F3312B7F-1C43-44EC-A5A5-B22E056D06B5}" type="presParOf" srcId="{D1880699-C342-44AD-9E3C-E93D82BE5527}" destId="{1B139380-5BDB-4C97-98A5-D512178C5ACC}"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95EAF1-A964-4D57-903D-F5D634FAFDC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C43879F6-E90E-4717-B113-A04DE41DE72F}">
      <dgm:prSet phldrT="[Text]"/>
      <dgm:spPr/>
      <dgm:t>
        <a:bodyPr/>
        <a:lstStyle/>
        <a:p>
          <a:r>
            <a:rPr lang="en-US"/>
            <a:t>We need credible and reliable data for regular reporting</a:t>
          </a:r>
        </a:p>
      </dgm:t>
    </dgm:pt>
    <dgm:pt modelId="{84ED0493-E4B8-409E-BB60-828EE6ADD5BE}" type="parTrans" cxnId="{2079C32F-0DA1-494E-9981-026AED3C5FB0}">
      <dgm:prSet/>
      <dgm:spPr/>
      <dgm:t>
        <a:bodyPr/>
        <a:lstStyle/>
        <a:p>
          <a:endParaRPr lang="en-US"/>
        </a:p>
      </dgm:t>
    </dgm:pt>
    <dgm:pt modelId="{87AFC27F-425F-4AF7-B724-8AA2498B2936}" type="sibTrans" cxnId="{2079C32F-0DA1-494E-9981-026AED3C5FB0}">
      <dgm:prSet/>
      <dgm:spPr/>
      <dgm:t>
        <a:bodyPr/>
        <a:lstStyle/>
        <a:p>
          <a:endParaRPr lang="en-US"/>
        </a:p>
      </dgm:t>
    </dgm:pt>
    <dgm:pt modelId="{8374EBE5-6393-4B1C-BE09-364EF9C59541}">
      <dgm:prSet phldrT="[Text]"/>
      <dgm:spPr/>
      <dgm:t>
        <a:bodyPr/>
        <a:lstStyle/>
        <a:p>
          <a:r>
            <a:rPr lang="en-US"/>
            <a:t>We need to improve master data</a:t>
          </a:r>
        </a:p>
      </dgm:t>
    </dgm:pt>
    <dgm:pt modelId="{0FFD3F38-BEAD-443D-A724-A8F515756D0E}" type="parTrans" cxnId="{7C85EB72-074E-41ED-BC2A-42259BD7C5F4}">
      <dgm:prSet/>
      <dgm:spPr/>
      <dgm:t>
        <a:bodyPr/>
        <a:lstStyle/>
        <a:p>
          <a:endParaRPr lang="en-US"/>
        </a:p>
      </dgm:t>
    </dgm:pt>
    <dgm:pt modelId="{0E140E44-E050-46D9-A545-99EE69CC33C9}" type="sibTrans" cxnId="{7C85EB72-074E-41ED-BC2A-42259BD7C5F4}">
      <dgm:prSet/>
      <dgm:spPr/>
      <dgm:t>
        <a:bodyPr/>
        <a:lstStyle/>
        <a:p>
          <a:endParaRPr lang="en-US"/>
        </a:p>
      </dgm:t>
    </dgm:pt>
    <dgm:pt modelId="{D95A0763-B88C-4E76-91B4-A5C315200F03}">
      <dgm:prSet phldrT="[Text]"/>
      <dgm:spPr/>
      <dgm:t>
        <a:bodyPr/>
        <a:lstStyle/>
        <a:p>
          <a:r>
            <a:rPr lang="en-US"/>
            <a:t>We need support from our value chain partners</a:t>
          </a:r>
        </a:p>
      </dgm:t>
    </dgm:pt>
    <dgm:pt modelId="{9FEB3057-1B68-487C-871B-F6AC6E8C9048}" type="parTrans" cxnId="{DE7E7DA1-02D4-4AAA-ADED-AA5D63913F96}">
      <dgm:prSet/>
      <dgm:spPr/>
      <dgm:t>
        <a:bodyPr/>
        <a:lstStyle/>
        <a:p>
          <a:endParaRPr lang="en-US"/>
        </a:p>
      </dgm:t>
    </dgm:pt>
    <dgm:pt modelId="{1E3D2E0A-8F19-4E79-AE43-AA2897ABE259}" type="sibTrans" cxnId="{DE7E7DA1-02D4-4AAA-ADED-AA5D63913F96}">
      <dgm:prSet/>
      <dgm:spPr/>
      <dgm:t>
        <a:bodyPr/>
        <a:lstStyle/>
        <a:p>
          <a:endParaRPr lang="en-US"/>
        </a:p>
      </dgm:t>
    </dgm:pt>
    <dgm:pt modelId="{36B81C8C-A7F3-4574-8CA8-8E2624CD1DA8}">
      <dgm:prSet phldrT="[Text]"/>
      <dgm:spPr/>
      <dgm:t>
        <a:bodyPr/>
        <a:lstStyle/>
        <a:p>
          <a:r>
            <a:rPr lang="en-US"/>
            <a:t>We need to start using supplier specific data</a:t>
          </a:r>
        </a:p>
      </dgm:t>
    </dgm:pt>
    <dgm:pt modelId="{CDA4693D-B374-4B58-905B-02244F41842A}" type="parTrans" cxnId="{51DE8351-C211-4F4C-B51F-D823A6022B39}">
      <dgm:prSet/>
      <dgm:spPr/>
      <dgm:t>
        <a:bodyPr/>
        <a:lstStyle/>
        <a:p>
          <a:endParaRPr lang="en-US"/>
        </a:p>
      </dgm:t>
    </dgm:pt>
    <dgm:pt modelId="{18873F7B-F971-4F26-8C2E-9C9F2E6B45A6}" type="sibTrans" cxnId="{51DE8351-C211-4F4C-B51F-D823A6022B39}">
      <dgm:prSet/>
      <dgm:spPr/>
      <dgm:t>
        <a:bodyPr/>
        <a:lstStyle/>
        <a:p>
          <a:endParaRPr lang="en-US"/>
        </a:p>
      </dgm:t>
    </dgm:pt>
    <dgm:pt modelId="{F97637A9-246E-41BD-BE9F-95ADBD378BBE}">
      <dgm:prSet/>
      <dgm:spPr/>
      <dgm:t>
        <a:bodyPr/>
        <a:lstStyle/>
        <a:p>
          <a:r>
            <a:rPr lang="en-US"/>
            <a:t>We need to simplify regular reporting process (avoid surprises)</a:t>
          </a:r>
          <a:endParaRPr lang="pl-PL"/>
        </a:p>
      </dgm:t>
    </dgm:pt>
    <dgm:pt modelId="{E3FE0A16-4613-42C3-B6F6-F9EDE71C90CF}" type="parTrans" cxnId="{7BE7043D-B1B9-4278-BDAE-E6E60AD9E875}">
      <dgm:prSet/>
      <dgm:spPr/>
      <dgm:t>
        <a:bodyPr/>
        <a:lstStyle/>
        <a:p>
          <a:endParaRPr lang="en-US"/>
        </a:p>
      </dgm:t>
    </dgm:pt>
    <dgm:pt modelId="{D31E16EC-6BD7-4F68-B32B-884FE167E1F7}" type="sibTrans" cxnId="{7BE7043D-B1B9-4278-BDAE-E6E60AD9E875}">
      <dgm:prSet/>
      <dgm:spPr/>
      <dgm:t>
        <a:bodyPr/>
        <a:lstStyle/>
        <a:p>
          <a:endParaRPr lang="en-US"/>
        </a:p>
      </dgm:t>
    </dgm:pt>
    <dgm:pt modelId="{6247AD2D-687D-4CC5-AFC8-159092E983A3}">
      <dgm:prSet/>
      <dgm:spPr/>
      <dgm:t>
        <a:bodyPr/>
        <a:lstStyle/>
        <a:p>
          <a:r>
            <a:rPr lang="en-US"/>
            <a:t>We need to capture missing emissions to assess their scale (spend based?)</a:t>
          </a:r>
          <a:endParaRPr lang="pl-PL"/>
        </a:p>
      </dgm:t>
    </dgm:pt>
    <dgm:pt modelId="{6979F056-FABC-4EEC-8880-535B3BBC5D7D}" type="parTrans" cxnId="{9F7837D7-C4BB-4697-AF84-03A3076A999B}">
      <dgm:prSet/>
      <dgm:spPr/>
      <dgm:t>
        <a:bodyPr/>
        <a:lstStyle/>
        <a:p>
          <a:endParaRPr lang="en-US"/>
        </a:p>
      </dgm:t>
    </dgm:pt>
    <dgm:pt modelId="{0CC0864A-D713-429E-AB14-14A864818486}" type="sibTrans" cxnId="{9F7837D7-C4BB-4697-AF84-03A3076A999B}">
      <dgm:prSet/>
      <dgm:spPr/>
      <dgm:t>
        <a:bodyPr/>
        <a:lstStyle/>
        <a:p>
          <a:endParaRPr lang="en-US"/>
        </a:p>
      </dgm:t>
    </dgm:pt>
    <dgm:pt modelId="{9924A6E4-8014-442F-82BD-766FEA428906}">
      <dgm:prSet/>
      <dgm:spPr/>
      <dgm:t>
        <a:bodyPr/>
        <a:lstStyle/>
        <a:p>
          <a:r>
            <a:rPr lang="en-US"/>
            <a:t>We need to start using supplier specific data</a:t>
          </a:r>
        </a:p>
      </dgm:t>
    </dgm:pt>
    <dgm:pt modelId="{9BEAD3C1-6708-4012-95B4-9083ACE98A9B}" type="parTrans" cxnId="{AC32FE8E-0238-451E-B360-D5B4E92802D4}">
      <dgm:prSet/>
      <dgm:spPr/>
      <dgm:t>
        <a:bodyPr/>
        <a:lstStyle/>
        <a:p>
          <a:endParaRPr lang="en-US"/>
        </a:p>
      </dgm:t>
    </dgm:pt>
    <dgm:pt modelId="{84211A2D-BC0E-4258-9869-40B8DFC7CBD9}" type="sibTrans" cxnId="{AC32FE8E-0238-451E-B360-D5B4E92802D4}">
      <dgm:prSet/>
      <dgm:spPr/>
      <dgm:t>
        <a:bodyPr/>
        <a:lstStyle/>
        <a:p>
          <a:endParaRPr lang="en-US"/>
        </a:p>
      </dgm:t>
    </dgm:pt>
    <dgm:pt modelId="{4F23653E-059D-401F-8807-33EC26969EB0}">
      <dgm:prSet/>
      <dgm:spPr/>
      <dgm:t>
        <a:bodyPr/>
        <a:lstStyle/>
        <a:p>
          <a:r>
            <a:rPr lang="en-US"/>
            <a:t>We need to understand technical challenges to change specifications</a:t>
          </a:r>
        </a:p>
      </dgm:t>
    </dgm:pt>
    <dgm:pt modelId="{14BA84D1-E4EF-4D1E-AF5E-290725CC379D}" type="parTrans" cxnId="{B486BDE3-BC86-4178-96CD-1847F7C93FA3}">
      <dgm:prSet/>
      <dgm:spPr/>
      <dgm:t>
        <a:bodyPr/>
        <a:lstStyle/>
        <a:p>
          <a:endParaRPr lang="en-US"/>
        </a:p>
      </dgm:t>
    </dgm:pt>
    <dgm:pt modelId="{A5E3DBC7-309A-470F-A319-C75DB5F71DDA}" type="sibTrans" cxnId="{B486BDE3-BC86-4178-96CD-1847F7C93FA3}">
      <dgm:prSet/>
      <dgm:spPr/>
      <dgm:t>
        <a:bodyPr/>
        <a:lstStyle/>
        <a:p>
          <a:endParaRPr lang="en-US"/>
        </a:p>
      </dgm:t>
    </dgm:pt>
    <dgm:pt modelId="{756AFACB-76E8-4208-B8C4-56E8F6285629}">
      <dgm:prSet/>
      <dgm:spPr/>
      <dgm:t>
        <a:bodyPr/>
        <a:lstStyle/>
        <a:p>
          <a:r>
            <a:rPr lang="en-US" noProof="0" dirty="0"/>
            <a:t>We need feedback / data from our customers (not only suppliers)</a:t>
          </a:r>
        </a:p>
      </dgm:t>
    </dgm:pt>
    <dgm:pt modelId="{2A1FBC84-4345-4129-A64A-6F53A0FE9E68}" type="parTrans" cxnId="{6813268D-55D0-4216-B744-37B64950F1CB}">
      <dgm:prSet/>
      <dgm:spPr/>
      <dgm:t>
        <a:bodyPr/>
        <a:lstStyle/>
        <a:p>
          <a:endParaRPr lang="en-US"/>
        </a:p>
      </dgm:t>
    </dgm:pt>
    <dgm:pt modelId="{48D90CE8-67C5-4612-A89F-C2FD141D8C53}" type="sibTrans" cxnId="{6813268D-55D0-4216-B744-37B64950F1CB}">
      <dgm:prSet/>
      <dgm:spPr/>
      <dgm:t>
        <a:bodyPr/>
        <a:lstStyle/>
        <a:p>
          <a:endParaRPr lang="en-US"/>
        </a:p>
      </dgm:t>
    </dgm:pt>
    <dgm:pt modelId="{8F65AACB-9EF1-41FF-8544-98E4275B5F3F}" type="pres">
      <dgm:prSet presAssocID="{5395EAF1-A964-4D57-903D-F5D634FAFDC2}" presName="Name0" presStyleCnt="0">
        <dgm:presLayoutVars>
          <dgm:dir/>
          <dgm:animLvl val="lvl"/>
          <dgm:resizeHandles val="exact"/>
        </dgm:presLayoutVars>
      </dgm:prSet>
      <dgm:spPr/>
    </dgm:pt>
    <dgm:pt modelId="{63AD8B70-9E27-4D70-B563-4E3BC61BD7C5}" type="pres">
      <dgm:prSet presAssocID="{C43879F6-E90E-4717-B113-A04DE41DE72F}" presName="vertFlow" presStyleCnt="0"/>
      <dgm:spPr/>
    </dgm:pt>
    <dgm:pt modelId="{711FB82D-C82C-43C8-A204-FDDCC2E33B01}" type="pres">
      <dgm:prSet presAssocID="{C43879F6-E90E-4717-B113-A04DE41DE72F}" presName="header" presStyleLbl="node1" presStyleIdx="0" presStyleCnt="2"/>
      <dgm:spPr/>
    </dgm:pt>
    <dgm:pt modelId="{CEDE8E03-1369-4042-A643-475011C9A9A5}" type="pres">
      <dgm:prSet presAssocID="{0FFD3F38-BEAD-443D-A724-A8F515756D0E}" presName="parTrans" presStyleLbl="sibTrans2D1" presStyleIdx="0" presStyleCnt="7"/>
      <dgm:spPr/>
    </dgm:pt>
    <dgm:pt modelId="{416B98C4-AAF8-40DA-899A-CEF781339D48}" type="pres">
      <dgm:prSet presAssocID="{8374EBE5-6393-4B1C-BE09-364EF9C59541}" presName="child" presStyleLbl="alignAccFollowNode1" presStyleIdx="0" presStyleCnt="7">
        <dgm:presLayoutVars>
          <dgm:chMax val="0"/>
          <dgm:bulletEnabled val="1"/>
        </dgm:presLayoutVars>
      </dgm:prSet>
      <dgm:spPr/>
    </dgm:pt>
    <dgm:pt modelId="{1B401334-0182-4111-B4D4-FC06EC968B3F}" type="pres">
      <dgm:prSet presAssocID="{0E140E44-E050-46D9-A545-99EE69CC33C9}" presName="sibTrans" presStyleLbl="sibTrans2D1" presStyleIdx="1" presStyleCnt="7"/>
      <dgm:spPr/>
    </dgm:pt>
    <dgm:pt modelId="{DBB6B7F4-3ED0-457E-A3DC-C1D2903D9532}" type="pres">
      <dgm:prSet presAssocID="{F97637A9-246E-41BD-BE9F-95ADBD378BBE}" presName="child" presStyleLbl="alignAccFollowNode1" presStyleIdx="1" presStyleCnt="7">
        <dgm:presLayoutVars>
          <dgm:chMax val="0"/>
          <dgm:bulletEnabled val="1"/>
        </dgm:presLayoutVars>
      </dgm:prSet>
      <dgm:spPr/>
    </dgm:pt>
    <dgm:pt modelId="{63664690-1588-4C22-A67D-2C1186BFEF49}" type="pres">
      <dgm:prSet presAssocID="{D31E16EC-6BD7-4F68-B32B-884FE167E1F7}" presName="sibTrans" presStyleLbl="sibTrans2D1" presStyleIdx="2" presStyleCnt="7"/>
      <dgm:spPr/>
    </dgm:pt>
    <dgm:pt modelId="{35DC8DD9-B92B-49BC-BC4E-2C4480A403D4}" type="pres">
      <dgm:prSet presAssocID="{6247AD2D-687D-4CC5-AFC8-159092E983A3}" presName="child" presStyleLbl="alignAccFollowNode1" presStyleIdx="2" presStyleCnt="7">
        <dgm:presLayoutVars>
          <dgm:chMax val="0"/>
          <dgm:bulletEnabled val="1"/>
        </dgm:presLayoutVars>
      </dgm:prSet>
      <dgm:spPr/>
    </dgm:pt>
    <dgm:pt modelId="{1B737BBB-CE8D-4E10-96F8-2CA68A4BF7DE}" type="pres">
      <dgm:prSet presAssocID="{0CC0864A-D713-429E-AB14-14A864818486}" presName="sibTrans" presStyleLbl="sibTrans2D1" presStyleIdx="3" presStyleCnt="7"/>
      <dgm:spPr/>
    </dgm:pt>
    <dgm:pt modelId="{527D4696-E2BA-4A4F-8B9E-6DCB0F49E4C9}" type="pres">
      <dgm:prSet presAssocID="{9924A6E4-8014-442F-82BD-766FEA428906}" presName="child" presStyleLbl="alignAccFollowNode1" presStyleIdx="3" presStyleCnt="7">
        <dgm:presLayoutVars>
          <dgm:chMax val="0"/>
          <dgm:bulletEnabled val="1"/>
        </dgm:presLayoutVars>
      </dgm:prSet>
      <dgm:spPr/>
    </dgm:pt>
    <dgm:pt modelId="{9FCC4D43-2384-4F00-880A-10929F479BCA}" type="pres">
      <dgm:prSet presAssocID="{C43879F6-E90E-4717-B113-A04DE41DE72F}" presName="hSp" presStyleCnt="0"/>
      <dgm:spPr/>
    </dgm:pt>
    <dgm:pt modelId="{64AC4009-45B7-405A-B0CD-89E67872BA33}" type="pres">
      <dgm:prSet presAssocID="{D95A0763-B88C-4E76-91B4-A5C315200F03}" presName="vertFlow" presStyleCnt="0"/>
      <dgm:spPr/>
    </dgm:pt>
    <dgm:pt modelId="{B3BFBAAB-43B0-4F70-B891-B1A287D007D4}" type="pres">
      <dgm:prSet presAssocID="{D95A0763-B88C-4E76-91B4-A5C315200F03}" presName="header" presStyleLbl="node1" presStyleIdx="1" presStyleCnt="2"/>
      <dgm:spPr/>
    </dgm:pt>
    <dgm:pt modelId="{D0ABA1C1-B763-451D-A57A-73E7BCF7B2DE}" type="pres">
      <dgm:prSet presAssocID="{CDA4693D-B374-4B58-905B-02244F41842A}" presName="parTrans" presStyleLbl="sibTrans2D1" presStyleIdx="4" presStyleCnt="7"/>
      <dgm:spPr/>
    </dgm:pt>
    <dgm:pt modelId="{CE671019-F3F9-47FB-B236-3E78676C8BEB}" type="pres">
      <dgm:prSet presAssocID="{36B81C8C-A7F3-4574-8CA8-8E2624CD1DA8}" presName="child" presStyleLbl="alignAccFollowNode1" presStyleIdx="4" presStyleCnt="7">
        <dgm:presLayoutVars>
          <dgm:chMax val="0"/>
          <dgm:bulletEnabled val="1"/>
        </dgm:presLayoutVars>
      </dgm:prSet>
      <dgm:spPr/>
    </dgm:pt>
    <dgm:pt modelId="{089A9C90-F2CF-425B-BCFF-CFBD30B3215F}" type="pres">
      <dgm:prSet presAssocID="{18873F7B-F971-4F26-8C2E-9C9F2E6B45A6}" presName="sibTrans" presStyleLbl="sibTrans2D1" presStyleIdx="5" presStyleCnt="7"/>
      <dgm:spPr/>
    </dgm:pt>
    <dgm:pt modelId="{4404681A-ABCA-4802-9D6B-FDCB02D07EB6}" type="pres">
      <dgm:prSet presAssocID="{4F23653E-059D-401F-8807-33EC26969EB0}" presName="child" presStyleLbl="alignAccFollowNode1" presStyleIdx="5" presStyleCnt="7">
        <dgm:presLayoutVars>
          <dgm:chMax val="0"/>
          <dgm:bulletEnabled val="1"/>
        </dgm:presLayoutVars>
      </dgm:prSet>
      <dgm:spPr/>
    </dgm:pt>
    <dgm:pt modelId="{7182CD10-421E-4D30-B9D3-65BC31D6DCE1}" type="pres">
      <dgm:prSet presAssocID="{A5E3DBC7-309A-470F-A319-C75DB5F71DDA}" presName="sibTrans" presStyleLbl="sibTrans2D1" presStyleIdx="6" presStyleCnt="7"/>
      <dgm:spPr/>
    </dgm:pt>
    <dgm:pt modelId="{5E9FBA52-B01E-45EB-95FC-900F020437F4}" type="pres">
      <dgm:prSet presAssocID="{756AFACB-76E8-4208-B8C4-56E8F6285629}" presName="child" presStyleLbl="alignAccFollowNode1" presStyleIdx="6" presStyleCnt="7">
        <dgm:presLayoutVars>
          <dgm:chMax val="0"/>
          <dgm:bulletEnabled val="1"/>
        </dgm:presLayoutVars>
      </dgm:prSet>
      <dgm:spPr/>
    </dgm:pt>
  </dgm:ptLst>
  <dgm:cxnLst>
    <dgm:cxn modelId="{47144A02-E741-4BF7-A43B-076D4AB9693F}" type="presOf" srcId="{0CC0864A-D713-429E-AB14-14A864818486}" destId="{1B737BBB-CE8D-4E10-96F8-2CA68A4BF7DE}" srcOrd="0" destOrd="0" presId="urn:microsoft.com/office/officeart/2005/8/layout/lProcess1"/>
    <dgm:cxn modelId="{FEC6DD03-DCB6-4044-B44B-375C678F7EC6}" type="presOf" srcId="{F97637A9-246E-41BD-BE9F-95ADBD378BBE}" destId="{DBB6B7F4-3ED0-457E-A3DC-C1D2903D9532}" srcOrd="0" destOrd="0" presId="urn:microsoft.com/office/officeart/2005/8/layout/lProcess1"/>
    <dgm:cxn modelId="{FD2DF02E-7593-4B44-BCA2-6F896213A7D4}" type="presOf" srcId="{6247AD2D-687D-4CC5-AFC8-159092E983A3}" destId="{35DC8DD9-B92B-49BC-BC4E-2C4480A403D4}" srcOrd="0" destOrd="0" presId="urn:microsoft.com/office/officeart/2005/8/layout/lProcess1"/>
    <dgm:cxn modelId="{A0B2A92F-6DD8-4E3D-89B1-CD11853EEE9F}" type="presOf" srcId="{D95A0763-B88C-4E76-91B4-A5C315200F03}" destId="{B3BFBAAB-43B0-4F70-B891-B1A287D007D4}" srcOrd="0" destOrd="0" presId="urn:microsoft.com/office/officeart/2005/8/layout/lProcess1"/>
    <dgm:cxn modelId="{2079C32F-0DA1-494E-9981-026AED3C5FB0}" srcId="{5395EAF1-A964-4D57-903D-F5D634FAFDC2}" destId="{C43879F6-E90E-4717-B113-A04DE41DE72F}" srcOrd="0" destOrd="0" parTransId="{84ED0493-E4B8-409E-BB60-828EE6ADD5BE}" sibTransId="{87AFC27F-425F-4AF7-B724-8AA2498B2936}"/>
    <dgm:cxn modelId="{57C9DE38-16F5-4D9A-AB78-87EEF8984BA0}" type="presOf" srcId="{0E140E44-E050-46D9-A545-99EE69CC33C9}" destId="{1B401334-0182-4111-B4D4-FC06EC968B3F}" srcOrd="0" destOrd="0" presId="urn:microsoft.com/office/officeart/2005/8/layout/lProcess1"/>
    <dgm:cxn modelId="{7BE7043D-B1B9-4278-BDAE-E6E60AD9E875}" srcId="{C43879F6-E90E-4717-B113-A04DE41DE72F}" destId="{F97637A9-246E-41BD-BE9F-95ADBD378BBE}" srcOrd="1" destOrd="0" parTransId="{E3FE0A16-4613-42C3-B6F6-F9EDE71C90CF}" sibTransId="{D31E16EC-6BD7-4F68-B32B-884FE167E1F7}"/>
    <dgm:cxn modelId="{F6CA9460-1ABB-4D26-9401-1B874FE67FFF}" type="presOf" srcId="{4F23653E-059D-401F-8807-33EC26969EB0}" destId="{4404681A-ABCA-4802-9D6B-FDCB02D07EB6}" srcOrd="0" destOrd="0" presId="urn:microsoft.com/office/officeart/2005/8/layout/lProcess1"/>
    <dgm:cxn modelId="{B0A71A66-B44A-4D12-910C-1030AF07564F}" type="presOf" srcId="{756AFACB-76E8-4208-B8C4-56E8F6285629}" destId="{5E9FBA52-B01E-45EB-95FC-900F020437F4}" srcOrd="0" destOrd="0" presId="urn:microsoft.com/office/officeart/2005/8/layout/lProcess1"/>
    <dgm:cxn modelId="{51DE8351-C211-4F4C-B51F-D823A6022B39}" srcId="{D95A0763-B88C-4E76-91B4-A5C315200F03}" destId="{36B81C8C-A7F3-4574-8CA8-8E2624CD1DA8}" srcOrd="0" destOrd="0" parTransId="{CDA4693D-B374-4B58-905B-02244F41842A}" sibTransId="{18873F7B-F971-4F26-8C2E-9C9F2E6B45A6}"/>
    <dgm:cxn modelId="{7C85EB72-074E-41ED-BC2A-42259BD7C5F4}" srcId="{C43879F6-E90E-4717-B113-A04DE41DE72F}" destId="{8374EBE5-6393-4B1C-BE09-364EF9C59541}" srcOrd="0" destOrd="0" parTransId="{0FFD3F38-BEAD-443D-A724-A8F515756D0E}" sibTransId="{0E140E44-E050-46D9-A545-99EE69CC33C9}"/>
    <dgm:cxn modelId="{F254C456-8F99-44CD-9F29-E5E84F4ABFAC}" type="presOf" srcId="{36B81C8C-A7F3-4574-8CA8-8E2624CD1DA8}" destId="{CE671019-F3F9-47FB-B236-3E78676C8BEB}" srcOrd="0" destOrd="0" presId="urn:microsoft.com/office/officeart/2005/8/layout/lProcess1"/>
    <dgm:cxn modelId="{6813268D-55D0-4216-B744-37B64950F1CB}" srcId="{D95A0763-B88C-4E76-91B4-A5C315200F03}" destId="{756AFACB-76E8-4208-B8C4-56E8F6285629}" srcOrd="2" destOrd="0" parTransId="{2A1FBC84-4345-4129-A64A-6F53A0FE9E68}" sibTransId="{48D90CE8-67C5-4612-A89F-C2FD141D8C53}"/>
    <dgm:cxn modelId="{E5C28A8D-ED5A-4F52-8235-C1E69C1CFA15}" type="presOf" srcId="{5395EAF1-A964-4D57-903D-F5D634FAFDC2}" destId="{8F65AACB-9EF1-41FF-8544-98E4275B5F3F}" srcOrd="0" destOrd="0" presId="urn:microsoft.com/office/officeart/2005/8/layout/lProcess1"/>
    <dgm:cxn modelId="{AC32FE8E-0238-451E-B360-D5B4E92802D4}" srcId="{C43879F6-E90E-4717-B113-A04DE41DE72F}" destId="{9924A6E4-8014-442F-82BD-766FEA428906}" srcOrd="3" destOrd="0" parTransId="{9BEAD3C1-6708-4012-95B4-9083ACE98A9B}" sibTransId="{84211A2D-BC0E-4258-9869-40B8DFC7CBD9}"/>
    <dgm:cxn modelId="{DE7E7DA1-02D4-4AAA-ADED-AA5D63913F96}" srcId="{5395EAF1-A964-4D57-903D-F5D634FAFDC2}" destId="{D95A0763-B88C-4E76-91B4-A5C315200F03}" srcOrd="1" destOrd="0" parTransId="{9FEB3057-1B68-487C-871B-F6AC6E8C9048}" sibTransId="{1E3D2E0A-8F19-4E79-AE43-AA2897ABE259}"/>
    <dgm:cxn modelId="{E13D40BB-3A9A-40F7-BFFB-68F4907876A2}" type="presOf" srcId="{9924A6E4-8014-442F-82BD-766FEA428906}" destId="{527D4696-E2BA-4A4F-8B9E-6DCB0F49E4C9}" srcOrd="0" destOrd="0" presId="urn:microsoft.com/office/officeart/2005/8/layout/lProcess1"/>
    <dgm:cxn modelId="{B0D662C1-9D32-40F8-A447-E4C53245787D}" type="presOf" srcId="{0FFD3F38-BEAD-443D-A724-A8F515756D0E}" destId="{CEDE8E03-1369-4042-A643-475011C9A9A5}" srcOrd="0" destOrd="0" presId="urn:microsoft.com/office/officeart/2005/8/layout/lProcess1"/>
    <dgm:cxn modelId="{5A9910C2-B57C-450E-8DA0-088878146C5A}" type="presOf" srcId="{8374EBE5-6393-4B1C-BE09-364EF9C59541}" destId="{416B98C4-AAF8-40DA-899A-CEF781339D48}" srcOrd="0" destOrd="0" presId="urn:microsoft.com/office/officeart/2005/8/layout/lProcess1"/>
    <dgm:cxn modelId="{E1D697CD-0F6E-4B73-80C0-7B6B6E8E8A36}" type="presOf" srcId="{A5E3DBC7-309A-470F-A319-C75DB5F71DDA}" destId="{7182CD10-421E-4D30-B9D3-65BC31D6DCE1}" srcOrd="0" destOrd="0" presId="urn:microsoft.com/office/officeart/2005/8/layout/lProcess1"/>
    <dgm:cxn modelId="{F0A4C2CD-2A82-43BB-82E6-746C30BCCFD3}" type="presOf" srcId="{D31E16EC-6BD7-4F68-B32B-884FE167E1F7}" destId="{63664690-1588-4C22-A67D-2C1186BFEF49}" srcOrd="0" destOrd="0" presId="urn:microsoft.com/office/officeart/2005/8/layout/lProcess1"/>
    <dgm:cxn modelId="{9F7837D7-C4BB-4697-AF84-03A3076A999B}" srcId="{C43879F6-E90E-4717-B113-A04DE41DE72F}" destId="{6247AD2D-687D-4CC5-AFC8-159092E983A3}" srcOrd="2" destOrd="0" parTransId="{6979F056-FABC-4EEC-8880-535B3BBC5D7D}" sibTransId="{0CC0864A-D713-429E-AB14-14A864818486}"/>
    <dgm:cxn modelId="{9D9FB0D9-3CD3-41FE-8645-CC11F5F863B8}" type="presOf" srcId="{C43879F6-E90E-4717-B113-A04DE41DE72F}" destId="{711FB82D-C82C-43C8-A204-FDDCC2E33B01}" srcOrd="0" destOrd="0" presId="urn:microsoft.com/office/officeart/2005/8/layout/lProcess1"/>
    <dgm:cxn modelId="{EFF85ADD-ED84-46A2-8665-7EE1027D4F3A}" type="presOf" srcId="{CDA4693D-B374-4B58-905B-02244F41842A}" destId="{D0ABA1C1-B763-451D-A57A-73E7BCF7B2DE}" srcOrd="0" destOrd="0" presId="urn:microsoft.com/office/officeart/2005/8/layout/lProcess1"/>
    <dgm:cxn modelId="{B486BDE3-BC86-4178-96CD-1847F7C93FA3}" srcId="{D95A0763-B88C-4E76-91B4-A5C315200F03}" destId="{4F23653E-059D-401F-8807-33EC26969EB0}" srcOrd="1" destOrd="0" parTransId="{14BA84D1-E4EF-4D1E-AF5E-290725CC379D}" sibTransId="{A5E3DBC7-309A-470F-A319-C75DB5F71DDA}"/>
    <dgm:cxn modelId="{D2AFEDE5-56BF-415B-ACA8-071F6EDCB6C4}" type="presOf" srcId="{18873F7B-F971-4F26-8C2E-9C9F2E6B45A6}" destId="{089A9C90-F2CF-425B-BCFF-CFBD30B3215F}" srcOrd="0" destOrd="0" presId="urn:microsoft.com/office/officeart/2005/8/layout/lProcess1"/>
    <dgm:cxn modelId="{9BBC14F0-B0BD-4282-BD37-2F17E9376922}" type="presParOf" srcId="{8F65AACB-9EF1-41FF-8544-98E4275B5F3F}" destId="{63AD8B70-9E27-4D70-B563-4E3BC61BD7C5}" srcOrd="0" destOrd="0" presId="urn:microsoft.com/office/officeart/2005/8/layout/lProcess1"/>
    <dgm:cxn modelId="{A7F2658F-19BE-46E9-B9DC-51485250438B}" type="presParOf" srcId="{63AD8B70-9E27-4D70-B563-4E3BC61BD7C5}" destId="{711FB82D-C82C-43C8-A204-FDDCC2E33B01}" srcOrd="0" destOrd="0" presId="urn:microsoft.com/office/officeart/2005/8/layout/lProcess1"/>
    <dgm:cxn modelId="{3A37D250-8FC3-47DE-AAB9-A141647A20F4}" type="presParOf" srcId="{63AD8B70-9E27-4D70-B563-4E3BC61BD7C5}" destId="{CEDE8E03-1369-4042-A643-475011C9A9A5}" srcOrd="1" destOrd="0" presId="urn:microsoft.com/office/officeart/2005/8/layout/lProcess1"/>
    <dgm:cxn modelId="{2ED076DE-B554-4873-9AF8-49F9103C5331}" type="presParOf" srcId="{63AD8B70-9E27-4D70-B563-4E3BC61BD7C5}" destId="{416B98C4-AAF8-40DA-899A-CEF781339D48}" srcOrd="2" destOrd="0" presId="urn:microsoft.com/office/officeart/2005/8/layout/lProcess1"/>
    <dgm:cxn modelId="{AB5260AA-5C65-4FA0-968A-BC33F0E177C6}" type="presParOf" srcId="{63AD8B70-9E27-4D70-B563-4E3BC61BD7C5}" destId="{1B401334-0182-4111-B4D4-FC06EC968B3F}" srcOrd="3" destOrd="0" presId="urn:microsoft.com/office/officeart/2005/8/layout/lProcess1"/>
    <dgm:cxn modelId="{F2598BB7-34FB-4D45-9648-35EFF0405EB4}" type="presParOf" srcId="{63AD8B70-9E27-4D70-B563-4E3BC61BD7C5}" destId="{DBB6B7F4-3ED0-457E-A3DC-C1D2903D9532}" srcOrd="4" destOrd="0" presId="urn:microsoft.com/office/officeart/2005/8/layout/lProcess1"/>
    <dgm:cxn modelId="{8053D15B-DCFD-45AD-8939-15CD92BE5C19}" type="presParOf" srcId="{63AD8B70-9E27-4D70-B563-4E3BC61BD7C5}" destId="{63664690-1588-4C22-A67D-2C1186BFEF49}" srcOrd="5" destOrd="0" presId="urn:microsoft.com/office/officeart/2005/8/layout/lProcess1"/>
    <dgm:cxn modelId="{0A38A515-D007-414F-BB47-098AB9441380}" type="presParOf" srcId="{63AD8B70-9E27-4D70-B563-4E3BC61BD7C5}" destId="{35DC8DD9-B92B-49BC-BC4E-2C4480A403D4}" srcOrd="6" destOrd="0" presId="urn:microsoft.com/office/officeart/2005/8/layout/lProcess1"/>
    <dgm:cxn modelId="{3DC1FCDB-99CE-4CE6-AA65-1A1D0C0700F6}" type="presParOf" srcId="{63AD8B70-9E27-4D70-B563-4E3BC61BD7C5}" destId="{1B737BBB-CE8D-4E10-96F8-2CA68A4BF7DE}" srcOrd="7" destOrd="0" presId="urn:microsoft.com/office/officeart/2005/8/layout/lProcess1"/>
    <dgm:cxn modelId="{65BBADF0-FC6D-484F-B825-091200826258}" type="presParOf" srcId="{63AD8B70-9E27-4D70-B563-4E3BC61BD7C5}" destId="{527D4696-E2BA-4A4F-8B9E-6DCB0F49E4C9}" srcOrd="8" destOrd="0" presId="urn:microsoft.com/office/officeart/2005/8/layout/lProcess1"/>
    <dgm:cxn modelId="{A09A3B7C-1E65-4EE6-8B79-D7A7B9D17083}" type="presParOf" srcId="{8F65AACB-9EF1-41FF-8544-98E4275B5F3F}" destId="{9FCC4D43-2384-4F00-880A-10929F479BCA}" srcOrd="1" destOrd="0" presId="urn:microsoft.com/office/officeart/2005/8/layout/lProcess1"/>
    <dgm:cxn modelId="{E196D2FC-AEAE-425E-A7E0-6020D4B78947}" type="presParOf" srcId="{8F65AACB-9EF1-41FF-8544-98E4275B5F3F}" destId="{64AC4009-45B7-405A-B0CD-89E67872BA33}" srcOrd="2" destOrd="0" presId="urn:microsoft.com/office/officeart/2005/8/layout/lProcess1"/>
    <dgm:cxn modelId="{CF677206-5ADD-48FC-B050-F13881418174}" type="presParOf" srcId="{64AC4009-45B7-405A-B0CD-89E67872BA33}" destId="{B3BFBAAB-43B0-4F70-B891-B1A287D007D4}" srcOrd="0" destOrd="0" presId="urn:microsoft.com/office/officeart/2005/8/layout/lProcess1"/>
    <dgm:cxn modelId="{AF49C8EF-99AA-4235-9F80-CEB62C578301}" type="presParOf" srcId="{64AC4009-45B7-405A-B0CD-89E67872BA33}" destId="{D0ABA1C1-B763-451D-A57A-73E7BCF7B2DE}" srcOrd="1" destOrd="0" presId="urn:microsoft.com/office/officeart/2005/8/layout/lProcess1"/>
    <dgm:cxn modelId="{0A9F5C1C-D1D2-4697-8030-EEE1B556C543}" type="presParOf" srcId="{64AC4009-45B7-405A-B0CD-89E67872BA33}" destId="{CE671019-F3F9-47FB-B236-3E78676C8BEB}" srcOrd="2" destOrd="0" presId="urn:microsoft.com/office/officeart/2005/8/layout/lProcess1"/>
    <dgm:cxn modelId="{6C4F3907-B964-435F-855C-EE299AD708D1}" type="presParOf" srcId="{64AC4009-45B7-405A-B0CD-89E67872BA33}" destId="{089A9C90-F2CF-425B-BCFF-CFBD30B3215F}" srcOrd="3" destOrd="0" presId="urn:microsoft.com/office/officeart/2005/8/layout/lProcess1"/>
    <dgm:cxn modelId="{58E6EA9C-1011-46DF-BDB0-74D6C9AAC330}" type="presParOf" srcId="{64AC4009-45B7-405A-B0CD-89E67872BA33}" destId="{4404681A-ABCA-4802-9D6B-FDCB02D07EB6}" srcOrd="4" destOrd="0" presId="urn:microsoft.com/office/officeart/2005/8/layout/lProcess1"/>
    <dgm:cxn modelId="{9DB3575D-8C31-4BF9-A6ED-D4159469FB24}" type="presParOf" srcId="{64AC4009-45B7-405A-B0CD-89E67872BA33}" destId="{7182CD10-421E-4D30-B9D3-65BC31D6DCE1}" srcOrd="5" destOrd="0" presId="urn:microsoft.com/office/officeart/2005/8/layout/lProcess1"/>
    <dgm:cxn modelId="{F1D29B59-03E9-4A51-A272-70821109F4C7}" type="presParOf" srcId="{64AC4009-45B7-405A-B0CD-89E67872BA33}" destId="{5E9FBA52-B01E-45EB-95FC-900F020437F4}"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871EF-B98C-49D7-B037-A4C7AE0BF615}">
      <dsp:nvSpPr>
        <dsp:cNvPr id="0" name=""/>
        <dsp:cNvSpPr/>
      </dsp:nvSpPr>
      <dsp:spPr>
        <a:xfrm>
          <a:off x="4343" y="205678"/>
          <a:ext cx="1581126" cy="677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pl-PL" sz="1100" b="1" kern="1200">
              <a:latin typeface="Tahoma" panose="020B0604030504040204" pitchFamily="34" charset="0"/>
              <a:ea typeface="Tahoma" panose="020B0604030504040204" pitchFamily="34" charset="0"/>
              <a:cs typeface="Tahoma" panose="020B0604030504040204" pitchFamily="34" charset="0"/>
            </a:rPr>
            <a:t>Supplier Engagement</a:t>
          </a:r>
          <a:endParaRPr lang="en-US" sz="1100" b="1" kern="1200">
            <a:latin typeface="Tahoma" panose="020B0604030504040204" pitchFamily="34" charset="0"/>
            <a:ea typeface="Tahoma" panose="020B0604030504040204" pitchFamily="34" charset="0"/>
            <a:cs typeface="Tahoma" panose="020B0604030504040204" pitchFamily="34" charset="0"/>
          </a:endParaRPr>
        </a:p>
      </dsp:txBody>
      <dsp:txXfrm>
        <a:off x="4343" y="205678"/>
        <a:ext cx="1581126" cy="451357"/>
      </dsp:txXfrm>
    </dsp:sp>
    <dsp:sp modelId="{29EC5DC2-E569-45E2-8F4A-413CE7CFB977}">
      <dsp:nvSpPr>
        <dsp:cNvPr id="0" name=""/>
        <dsp:cNvSpPr/>
      </dsp:nvSpPr>
      <dsp:spPr>
        <a:xfrm>
          <a:off x="717923" y="856709"/>
          <a:ext cx="1406583" cy="1747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Ø"/>
          </a:pPr>
          <a:r>
            <a:rPr lang="en-US" sz="1300" kern="1200" noProof="0">
              <a:latin typeface="Tahoma" panose="020B0604030504040204" pitchFamily="34" charset="0"/>
              <a:ea typeface="Tahoma" panose="020B0604030504040204" pitchFamily="34" charset="0"/>
              <a:cs typeface="Tahoma" panose="020B0604030504040204" pitchFamily="34" charset="0"/>
            </a:rPr>
            <a:t>Key Suppliers (Hotspot</a:t>
          </a:r>
          <a:r>
            <a:rPr lang="pl-PL" sz="1300" kern="1200" noProof="0">
              <a:latin typeface="Tahoma" panose="020B0604030504040204" pitchFamily="34" charset="0"/>
              <a:ea typeface="Tahoma" panose="020B0604030504040204" pitchFamily="34" charset="0"/>
              <a:cs typeface="Tahoma" panose="020B0604030504040204" pitchFamily="34" charset="0"/>
            </a:rPr>
            <a:t> areas</a:t>
          </a:r>
          <a:r>
            <a:rPr lang="en-US" sz="1300" kern="1200" noProof="0">
              <a:latin typeface="Tahoma" panose="020B0604030504040204" pitchFamily="34" charset="0"/>
              <a:ea typeface="Tahoma" panose="020B0604030504040204" pitchFamily="34" charset="0"/>
              <a:cs typeface="Tahoma" panose="020B0604030504040204" pitchFamily="34" charset="0"/>
            </a:rPr>
            <a:t>)</a:t>
          </a:r>
        </a:p>
        <a:p>
          <a:pPr marL="114300" lvl="1" indent="-114300" algn="l" defTabSz="577850">
            <a:lnSpc>
              <a:spcPct val="90000"/>
            </a:lnSpc>
            <a:spcBef>
              <a:spcPct val="0"/>
            </a:spcBef>
            <a:spcAft>
              <a:spcPct val="15000"/>
            </a:spcAft>
            <a:buFont typeface="Wingdings" panose="05000000000000000000" pitchFamily="2" charset="2"/>
            <a:buChar char="Ø"/>
          </a:pPr>
          <a:r>
            <a:rPr lang="en-US" sz="1300" kern="1200" noProof="0">
              <a:latin typeface="Tahoma" panose="020B0604030504040204" pitchFamily="34" charset="0"/>
              <a:ea typeface="Tahoma" panose="020B0604030504040204" pitchFamily="34" charset="0"/>
              <a:cs typeface="Tahoma" panose="020B0604030504040204" pitchFamily="34" charset="0"/>
            </a:rPr>
            <a:t>Sharing NSG targets / requirements</a:t>
          </a:r>
        </a:p>
      </dsp:txBody>
      <dsp:txXfrm>
        <a:off x="759120" y="897906"/>
        <a:ext cx="1324189" cy="1664927"/>
      </dsp:txXfrm>
    </dsp:sp>
    <dsp:sp modelId="{C7376D50-2825-4F2D-9CF8-F6C35F34471C}">
      <dsp:nvSpPr>
        <dsp:cNvPr id="0" name=""/>
        <dsp:cNvSpPr/>
      </dsp:nvSpPr>
      <dsp:spPr>
        <a:xfrm>
          <a:off x="1776885" y="256257"/>
          <a:ext cx="405800" cy="3501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Tahoma" panose="020B0604030504040204" pitchFamily="34" charset="0"/>
            <a:ea typeface="Tahoma" panose="020B0604030504040204" pitchFamily="34" charset="0"/>
            <a:cs typeface="Tahoma" panose="020B0604030504040204" pitchFamily="34" charset="0"/>
          </a:endParaRPr>
        </a:p>
      </dsp:txBody>
      <dsp:txXfrm>
        <a:off x="1776885" y="326297"/>
        <a:ext cx="300741" cy="210118"/>
      </dsp:txXfrm>
    </dsp:sp>
    <dsp:sp modelId="{AC0C89BC-7396-4E08-9F16-B00D03A41F43}">
      <dsp:nvSpPr>
        <dsp:cNvPr id="0" name=""/>
        <dsp:cNvSpPr/>
      </dsp:nvSpPr>
      <dsp:spPr>
        <a:xfrm>
          <a:off x="2351131" y="205678"/>
          <a:ext cx="1581126" cy="677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b="1" kern="1200" noProof="0">
              <a:latin typeface="Tahoma" panose="020B0604030504040204" pitchFamily="34" charset="0"/>
              <a:ea typeface="Tahoma" panose="020B0604030504040204" pitchFamily="34" charset="0"/>
              <a:cs typeface="Tahoma" panose="020B0604030504040204" pitchFamily="34" charset="0"/>
            </a:rPr>
            <a:t>Provision of Specific Emission Factors</a:t>
          </a:r>
        </a:p>
      </dsp:txBody>
      <dsp:txXfrm>
        <a:off x="2351131" y="205678"/>
        <a:ext cx="1581126" cy="451357"/>
      </dsp:txXfrm>
    </dsp:sp>
    <dsp:sp modelId="{09F1343D-30C7-42EE-9D26-616D246A6609}">
      <dsp:nvSpPr>
        <dsp:cNvPr id="0" name=""/>
        <dsp:cNvSpPr/>
      </dsp:nvSpPr>
      <dsp:spPr>
        <a:xfrm>
          <a:off x="2858014" y="856709"/>
          <a:ext cx="1406583" cy="1747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Ø"/>
          </a:pPr>
          <a:r>
            <a:rPr lang="en-US" sz="1300" kern="1200" noProof="0" dirty="0">
              <a:latin typeface="Tahoma" panose="020B0604030504040204" pitchFamily="34" charset="0"/>
              <a:ea typeface="Tahoma" panose="020B0604030504040204" pitchFamily="34" charset="0"/>
              <a:cs typeface="Tahoma" panose="020B0604030504040204" pitchFamily="34" charset="0"/>
            </a:rPr>
            <a:t>Suppliers calculating EF</a:t>
          </a:r>
        </a:p>
        <a:p>
          <a:pPr marL="114300" lvl="1" indent="-114300" algn="l" defTabSz="577850">
            <a:lnSpc>
              <a:spcPct val="90000"/>
            </a:lnSpc>
            <a:spcBef>
              <a:spcPct val="0"/>
            </a:spcBef>
            <a:spcAft>
              <a:spcPct val="15000"/>
            </a:spcAft>
            <a:buFont typeface="Wingdings" panose="05000000000000000000" pitchFamily="2" charset="2"/>
            <a:buChar char="Ø"/>
          </a:pPr>
          <a:r>
            <a:rPr lang="en-US" sz="1300" kern="1200" noProof="0" dirty="0">
              <a:latin typeface="Tahoma" panose="020B0604030504040204" pitchFamily="34" charset="0"/>
              <a:ea typeface="Tahoma" panose="020B0604030504040204" pitchFamily="34" charset="0"/>
              <a:cs typeface="Tahoma" panose="020B0604030504040204" pitchFamily="34" charset="0"/>
            </a:rPr>
            <a:t>Suppliers sharing EF via established comms channels</a:t>
          </a:r>
        </a:p>
      </dsp:txBody>
      <dsp:txXfrm>
        <a:off x="2899211" y="897906"/>
        <a:ext cx="1324189" cy="1664927"/>
      </dsp:txXfrm>
    </dsp:sp>
    <dsp:sp modelId="{18F53B8E-F509-4E28-983D-91589F41DD33}">
      <dsp:nvSpPr>
        <dsp:cNvPr id="0" name=""/>
        <dsp:cNvSpPr/>
      </dsp:nvSpPr>
      <dsp:spPr>
        <a:xfrm>
          <a:off x="4123673" y="256257"/>
          <a:ext cx="405800" cy="3501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Tahoma" panose="020B0604030504040204" pitchFamily="34" charset="0"/>
            <a:ea typeface="Tahoma" panose="020B0604030504040204" pitchFamily="34" charset="0"/>
            <a:cs typeface="Tahoma" panose="020B0604030504040204" pitchFamily="34" charset="0"/>
          </a:endParaRPr>
        </a:p>
      </dsp:txBody>
      <dsp:txXfrm>
        <a:off x="4123673" y="326297"/>
        <a:ext cx="300741" cy="210118"/>
      </dsp:txXfrm>
    </dsp:sp>
    <dsp:sp modelId="{8A7A311C-EA6A-45C8-AC5D-5624A836A4D3}">
      <dsp:nvSpPr>
        <dsp:cNvPr id="0" name=""/>
        <dsp:cNvSpPr/>
      </dsp:nvSpPr>
      <dsp:spPr>
        <a:xfrm>
          <a:off x="4697919" y="205678"/>
          <a:ext cx="1581126" cy="677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b="1" kern="1200" noProof="0">
              <a:latin typeface="Tahoma" panose="020B0604030504040204" pitchFamily="34" charset="0"/>
              <a:ea typeface="Tahoma" panose="020B0604030504040204" pitchFamily="34" charset="0"/>
              <a:cs typeface="Tahoma" panose="020B0604030504040204" pitchFamily="34" charset="0"/>
            </a:rPr>
            <a:t>Verification</a:t>
          </a:r>
        </a:p>
      </dsp:txBody>
      <dsp:txXfrm>
        <a:off x="4697919" y="205678"/>
        <a:ext cx="1581126" cy="451357"/>
      </dsp:txXfrm>
    </dsp:sp>
    <dsp:sp modelId="{8A98EB6B-4D5D-4F69-BAD0-9429A4627041}">
      <dsp:nvSpPr>
        <dsp:cNvPr id="0" name=""/>
        <dsp:cNvSpPr/>
      </dsp:nvSpPr>
      <dsp:spPr>
        <a:xfrm>
          <a:off x="5193450" y="856709"/>
          <a:ext cx="1406583" cy="1747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Ø"/>
          </a:pPr>
          <a:r>
            <a:rPr lang="en-US" sz="1300" kern="1200" noProof="0">
              <a:latin typeface="Tahoma" panose="020B0604030504040204" pitchFamily="34" charset="0"/>
              <a:ea typeface="Tahoma" panose="020B0604030504040204" pitchFamily="34" charset="0"/>
              <a:cs typeface="Tahoma" panose="020B0604030504040204" pitchFamily="34" charset="0"/>
            </a:rPr>
            <a:t>3rd party verification (EPD / LCA ?)</a:t>
          </a:r>
        </a:p>
        <a:p>
          <a:pPr marL="114300" lvl="1" indent="-114300" algn="l" defTabSz="577850">
            <a:lnSpc>
              <a:spcPct val="90000"/>
            </a:lnSpc>
            <a:spcBef>
              <a:spcPct val="0"/>
            </a:spcBef>
            <a:spcAft>
              <a:spcPct val="15000"/>
            </a:spcAft>
            <a:buFont typeface="Wingdings" panose="05000000000000000000" pitchFamily="2" charset="2"/>
            <a:buChar char="Ø"/>
          </a:pPr>
          <a:r>
            <a:rPr lang="en-US" sz="1300" b="1" kern="1200" noProof="0">
              <a:latin typeface="Tahoma" panose="020B0604030504040204" pitchFamily="34" charset="0"/>
              <a:ea typeface="Tahoma" panose="020B0604030504040204" pitchFamily="34" charset="0"/>
              <a:cs typeface="Tahoma" panose="020B0604030504040204" pitchFamily="34" charset="0"/>
            </a:rPr>
            <a:t>Verification by NSG resources (Sust? SD?</a:t>
          </a:r>
          <a:r>
            <a:rPr lang="pl-PL" sz="1300" b="1" kern="1200" noProof="0">
              <a:latin typeface="Tahoma" panose="020B0604030504040204" pitchFamily="34" charset="0"/>
              <a:ea typeface="Tahoma" panose="020B0604030504040204" pitchFamily="34" charset="0"/>
              <a:cs typeface="Tahoma" panose="020B0604030504040204" pitchFamily="34" charset="0"/>
            </a:rPr>
            <a:t> GIA?</a:t>
          </a:r>
          <a:r>
            <a:rPr lang="en-US" sz="1300" b="1" kern="1200" noProof="0">
              <a:latin typeface="Tahoma" panose="020B0604030504040204" pitchFamily="34" charset="0"/>
              <a:ea typeface="Tahoma" panose="020B0604030504040204" pitchFamily="34" charset="0"/>
              <a:cs typeface="Tahoma" panose="020B0604030504040204" pitchFamily="34" charset="0"/>
            </a:rPr>
            <a:t>)</a:t>
          </a:r>
        </a:p>
      </dsp:txBody>
      <dsp:txXfrm>
        <a:off x="5234647" y="897906"/>
        <a:ext cx="1324189" cy="1664927"/>
      </dsp:txXfrm>
    </dsp:sp>
    <dsp:sp modelId="{38F52238-C0B6-48F1-9CB5-997C92D0AA45}">
      <dsp:nvSpPr>
        <dsp:cNvPr id="0" name=""/>
        <dsp:cNvSpPr/>
      </dsp:nvSpPr>
      <dsp:spPr>
        <a:xfrm>
          <a:off x="6470461" y="256257"/>
          <a:ext cx="405800" cy="3501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Tahoma" panose="020B0604030504040204" pitchFamily="34" charset="0"/>
            <a:ea typeface="Tahoma" panose="020B0604030504040204" pitchFamily="34" charset="0"/>
            <a:cs typeface="Tahoma" panose="020B0604030504040204" pitchFamily="34" charset="0"/>
          </a:endParaRPr>
        </a:p>
      </dsp:txBody>
      <dsp:txXfrm>
        <a:off x="6470461" y="326297"/>
        <a:ext cx="300741" cy="210118"/>
      </dsp:txXfrm>
    </dsp:sp>
    <dsp:sp modelId="{8208457A-8724-4DB7-8D75-2A1C2E402CE4}">
      <dsp:nvSpPr>
        <dsp:cNvPr id="0" name=""/>
        <dsp:cNvSpPr/>
      </dsp:nvSpPr>
      <dsp:spPr>
        <a:xfrm>
          <a:off x="7044706" y="205678"/>
          <a:ext cx="1581126" cy="677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pl-PL" sz="1100" b="1" kern="1200">
              <a:latin typeface="Tahoma" panose="020B0604030504040204" pitchFamily="34" charset="0"/>
              <a:ea typeface="Tahoma" panose="020B0604030504040204" pitchFamily="34" charset="0"/>
              <a:cs typeface="Tahoma" panose="020B0604030504040204" pitchFamily="34" charset="0"/>
            </a:rPr>
            <a:t>System Reporting</a:t>
          </a:r>
          <a:endParaRPr lang="en-US" sz="1100" b="1" kern="1200">
            <a:latin typeface="Tahoma" panose="020B0604030504040204" pitchFamily="34" charset="0"/>
            <a:ea typeface="Tahoma" panose="020B0604030504040204" pitchFamily="34" charset="0"/>
            <a:cs typeface="Tahoma" panose="020B0604030504040204" pitchFamily="34" charset="0"/>
          </a:endParaRPr>
        </a:p>
      </dsp:txBody>
      <dsp:txXfrm>
        <a:off x="7044706" y="205678"/>
        <a:ext cx="1581126" cy="451357"/>
      </dsp:txXfrm>
    </dsp:sp>
    <dsp:sp modelId="{E1BA577F-4A1B-45CA-91DE-6735E689E864}">
      <dsp:nvSpPr>
        <dsp:cNvPr id="0" name=""/>
        <dsp:cNvSpPr/>
      </dsp:nvSpPr>
      <dsp:spPr>
        <a:xfrm>
          <a:off x="7583729" y="856709"/>
          <a:ext cx="1406583" cy="1747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Ø"/>
          </a:pPr>
          <a:r>
            <a:rPr lang="en-US" sz="1300" kern="1200" noProof="0" dirty="0">
              <a:latin typeface="Tahoma" panose="020B0604030504040204" pitchFamily="34" charset="0"/>
              <a:ea typeface="Tahoma" panose="020B0604030504040204" pitchFamily="34" charset="0"/>
              <a:cs typeface="Tahoma" panose="020B0604030504040204" pitchFamily="34" charset="0"/>
            </a:rPr>
            <a:t>Inclusion of specific EF in </a:t>
          </a:r>
          <a:r>
            <a:rPr lang="pl-PL" sz="1300" kern="1200" noProof="0" dirty="0">
              <a:latin typeface="Tahoma" panose="020B0604030504040204" pitchFamily="34" charset="0"/>
              <a:ea typeface="Tahoma" panose="020B0604030504040204" pitchFamily="34" charset="0"/>
              <a:cs typeface="Tahoma" panose="020B0604030504040204" pitchFamily="34" charset="0"/>
            </a:rPr>
            <a:t>the „system”</a:t>
          </a:r>
          <a:r>
            <a:rPr lang="en-US" sz="1300" kern="1200" noProof="0" dirty="0">
              <a:latin typeface="Tahoma" panose="020B0604030504040204" pitchFamily="34" charset="0"/>
              <a:ea typeface="Tahoma" panose="020B0604030504040204" pitchFamily="34" charset="0"/>
              <a:cs typeface="Tahoma" panose="020B0604030504040204" pitchFamily="34" charset="0"/>
            </a:rPr>
            <a:t> (annual)</a:t>
          </a:r>
        </a:p>
        <a:p>
          <a:pPr marL="114300" lvl="1" indent="-114300" algn="l" defTabSz="577850">
            <a:lnSpc>
              <a:spcPct val="90000"/>
            </a:lnSpc>
            <a:spcBef>
              <a:spcPct val="0"/>
            </a:spcBef>
            <a:spcAft>
              <a:spcPct val="15000"/>
            </a:spcAft>
            <a:buFont typeface="Wingdings" panose="05000000000000000000" pitchFamily="2" charset="2"/>
            <a:buChar char="Ø"/>
          </a:pPr>
          <a:r>
            <a:rPr lang="en-US" sz="1300" b="1" kern="1200" noProof="0" dirty="0">
              <a:latin typeface="Tahoma" panose="020B0604030504040204" pitchFamily="34" charset="0"/>
              <a:ea typeface="Tahoma" panose="020B0604030504040204" pitchFamily="34" charset="0"/>
              <a:cs typeface="Tahoma" panose="020B0604030504040204" pitchFamily="34" charset="0"/>
            </a:rPr>
            <a:t>Reporting of „</a:t>
          </a:r>
          <a:r>
            <a:rPr lang="pl-PL" sz="1300" b="1" kern="1200" noProof="0" dirty="0">
              <a:latin typeface="Tahoma" panose="020B0604030504040204" pitchFamily="34" charset="0"/>
              <a:ea typeface="Tahoma" panose="020B0604030504040204" pitchFamily="34" charset="0"/>
              <a:cs typeface="Tahoma" panose="020B0604030504040204" pitchFamily="34" charset="0"/>
            </a:rPr>
            <a:t> carbon </a:t>
          </a:r>
          <a:r>
            <a:rPr lang="en-US" sz="1300" b="1" kern="1200" noProof="0" dirty="0">
              <a:latin typeface="Tahoma" panose="020B0604030504040204" pitchFamily="34" charset="0"/>
              <a:ea typeface="Tahoma" panose="020B0604030504040204" pitchFamily="34" charset="0"/>
              <a:cs typeface="Tahoma" panose="020B0604030504040204" pitchFamily="34" charset="0"/>
            </a:rPr>
            <a:t>savings”</a:t>
          </a:r>
        </a:p>
      </dsp:txBody>
      <dsp:txXfrm>
        <a:off x="7624926" y="897906"/>
        <a:ext cx="1324189" cy="1664927"/>
      </dsp:txXfrm>
    </dsp:sp>
    <dsp:sp modelId="{CA88FE3A-0BAD-49A7-8342-2AD7052AC861}">
      <dsp:nvSpPr>
        <dsp:cNvPr id="0" name=""/>
        <dsp:cNvSpPr/>
      </dsp:nvSpPr>
      <dsp:spPr>
        <a:xfrm>
          <a:off x="8817248" y="256257"/>
          <a:ext cx="405800" cy="3501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Tahoma" panose="020B0604030504040204" pitchFamily="34" charset="0"/>
            <a:ea typeface="Tahoma" panose="020B0604030504040204" pitchFamily="34" charset="0"/>
            <a:cs typeface="Tahoma" panose="020B0604030504040204" pitchFamily="34" charset="0"/>
          </a:endParaRPr>
        </a:p>
      </dsp:txBody>
      <dsp:txXfrm>
        <a:off x="8817248" y="326297"/>
        <a:ext cx="300741" cy="210118"/>
      </dsp:txXfrm>
    </dsp:sp>
    <dsp:sp modelId="{C2C91AA2-52EB-4211-94FD-6563515A0951}">
      <dsp:nvSpPr>
        <dsp:cNvPr id="0" name=""/>
        <dsp:cNvSpPr/>
      </dsp:nvSpPr>
      <dsp:spPr>
        <a:xfrm>
          <a:off x="9391494" y="205678"/>
          <a:ext cx="1581126" cy="677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b="1" kern="1200" noProof="0">
              <a:latin typeface="Tahoma" panose="020B0604030504040204" pitchFamily="34" charset="0"/>
              <a:ea typeface="Tahoma" panose="020B0604030504040204" pitchFamily="34" charset="0"/>
              <a:cs typeface="Tahoma" panose="020B0604030504040204" pitchFamily="34" charset="0"/>
            </a:rPr>
            <a:t>Progress Tracking</a:t>
          </a:r>
        </a:p>
      </dsp:txBody>
      <dsp:txXfrm>
        <a:off x="9391494" y="205678"/>
        <a:ext cx="1581126" cy="451357"/>
      </dsp:txXfrm>
    </dsp:sp>
    <dsp:sp modelId="{1B139380-5BDB-4C97-98A5-D512178C5ACC}">
      <dsp:nvSpPr>
        <dsp:cNvPr id="0" name=""/>
        <dsp:cNvSpPr/>
      </dsp:nvSpPr>
      <dsp:spPr>
        <a:xfrm>
          <a:off x="9771205" y="856709"/>
          <a:ext cx="1406583" cy="1747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Ø"/>
          </a:pPr>
          <a:r>
            <a:rPr lang="en-US" sz="1300" kern="1200" noProof="0">
              <a:latin typeface="Tahoma" panose="020B0604030504040204" pitchFamily="34" charset="0"/>
              <a:ea typeface="Tahoma" panose="020B0604030504040204" pitchFamily="34" charset="0"/>
              <a:cs typeface="Tahoma" panose="020B0604030504040204" pitchFamily="34" charset="0"/>
            </a:rPr>
            <a:t>Regular review vs target</a:t>
          </a:r>
        </a:p>
        <a:p>
          <a:pPr marL="114300" lvl="1" indent="-114300" algn="l" defTabSz="577850">
            <a:lnSpc>
              <a:spcPct val="90000"/>
            </a:lnSpc>
            <a:spcBef>
              <a:spcPct val="0"/>
            </a:spcBef>
            <a:spcAft>
              <a:spcPct val="15000"/>
            </a:spcAft>
            <a:buFont typeface="Wingdings" panose="05000000000000000000" pitchFamily="2" charset="2"/>
            <a:buChar char="Ø"/>
          </a:pPr>
          <a:r>
            <a:rPr lang="en-US" sz="1300" kern="1200" noProof="0">
              <a:latin typeface="Tahoma" panose="020B0604030504040204" pitchFamily="34" charset="0"/>
              <a:ea typeface="Tahoma" panose="020B0604030504040204" pitchFamily="34" charset="0"/>
              <a:cs typeface="Tahoma" panose="020B0604030504040204" pitchFamily="34" charset="0"/>
            </a:rPr>
            <a:t>Update of reduction roadmap</a:t>
          </a:r>
        </a:p>
      </dsp:txBody>
      <dsp:txXfrm>
        <a:off x="9812402" y="897906"/>
        <a:ext cx="1324189" cy="1664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FB82D-C82C-43C8-A204-FDDCC2E33B01}">
      <dsp:nvSpPr>
        <dsp:cNvPr id="0" name=""/>
        <dsp:cNvSpPr/>
      </dsp:nvSpPr>
      <dsp:spPr>
        <a:xfrm>
          <a:off x="1064570" y="0"/>
          <a:ext cx="3386666" cy="846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We need credible and reliable data for regular reporting</a:t>
          </a:r>
        </a:p>
      </dsp:txBody>
      <dsp:txXfrm>
        <a:off x="1089368" y="24798"/>
        <a:ext cx="3337070" cy="797070"/>
      </dsp:txXfrm>
    </dsp:sp>
    <dsp:sp modelId="{CEDE8E03-1369-4042-A643-475011C9A9A5}">
      <dsp:nvSpPr>
        <dsp:cNvPr id="0" name=""/>
        <dsp:cNvSpPr/>
      </dsp:nvSpPr>
      <dsp:spPr>
        <a:xfrm rot="5400000">
          <a:off x="2683820" y="920750"/>
          <a:ext cx="148166" cy="148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6B98C4-AAF8-40DA-899A-CEF781339D48}">
      <dsp:nvSpPr>
        <dsp:cNvPr id="0" name=""/>
        <dsp:cNvSpPr/>
      </dsp:nvSpPr>
      <dsp:spPr>
        <a:xfrm>
          <a:off x="1064570" y="1143000"/>
          <a:ext cx="3386666" cy="84666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We need to improve master data</a:t>
          </a:r>
        </a:p>
      </dsp:txBody>
      <dsp:txXfrm>
        <a:off x="1089368" y="1167798"/>
        <a:ext cx="3337070" cy="797070"/>
      </dsp:txXfrm>
    </dsp:sp>
    <dsp:sp modelId="{1B401334-0182-4111-B4D4-FC06EC968B3F}">
      <dsp:nvSpPr>
        <dsp:cNvPr id="0" name=""/>
        <dsp:cNvSpPr/>
      </dsp:nvSpPr>
      <dsp:spPr>
        <a:xfrm rot="5400000">
          <a:off x="2683820" y="2063750"/>
          <a:ext cx="148166" cy="148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B6B7F4-3ED0-457E-A3DC-C1D2903D9532}">
      <dsp:nvSpPr>
        <dsp:cNvPr id="0" name=""/>
        <dsp:cNvSpPr/>
      </dsp:nvSpPr>
      <dsp:spPr>
        <a:xfrm>
          <a:off x="1064570" y="2286000"/>
          <a:ext cx="3386666" cy="84666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We need to simplify regular reporting process (avoid surprises)</a:t>
          </a:r>
          <a:endParaRPr lang="pl-PL" sz="1700" kern="1200"/>
        </a:p>
      </dsp:txBody>
      <dsp:txXfrm>
        <a:off x="1089368" y="2310798"/>
        <a:ext cx="3337070" cy="797070"/>
      </dsp:txXfrm>
    </dsp:sp>
    <dsp:sp modelId="{63664690-1588-4C22-A67D-2C1186BFEF49}">
      <dsp:nvSpPr>
        <dsp:cNvPr id="0" name=""/>
        <dsp:cNvSpPr/>
      </dsp:nvSpPr>
      <dsp:spPr>
        <a:xfrm rot="5400000">
          <a:off x="2683820" y="3206750"/>
          <a:ext cx="148166" cy="148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DC8DD9-B92B-49BC-BC4E-2C4480A403D4}">
      <dsp:nvSpPr>
        <dsp:cNvPr id="0" name=""/>
        <dsp:cNvSpPr/>
      </dsp:nvSpPr>
      <dsp:spPr>
        <a:xfrm>
          <a:off x="1064570" y="3429000"/>
          <a:ext cx="3386666" cy="84666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We need to capture missing emissions to assess their scale (spend based?)</a:t>
          </a:r>
          <a:endParaRPr lang="pl-PL" sz="1700" kern="1200"/>
        </a:p>
      </dsp:txBody>
      <dsp:txXfrm>
        <a:off x="1089368" y="3453798"/>
        <a:ext cx="3337070" cy="797070"/>
      </dsp:txXfrm>
    </dsp:sp>
    <dsp:sp modelId="{1B737BBB-CE8D-4E10-96F8-2CA68A4BF7DE}">
      <dsp:nvSpPr>
        <dsp:cNvPr id="0" name=""/>
        <dsp:cNvSpPr/>
      </dsp:nvSpPr>
      <dsp:spPr>
        <a:xfrm rot="5400000">
          <a:off x="2683820" y="4349750"/>
          <a:ext cx="148166" cy="148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7D4696-E2BA-4A4F-8B9E-6DCB0F49E4C9}">
      <dsp:nvSpPr>
        <dsp:cNvPr id="0" name=""/>
        <dsp:cNvSpPr/>
      </dsp:nvSpPr>
      <dsp:spPr>
        <a:xfrm>
          <a:off x="1064570" y="4572000"/>
          <a:ext cx="3386666" cy="84666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We need to start using supplier specific data</a:t>
          </a:r>
        </a:p>
      </dsp:txBody>
      <dsp:txXfrm>
        <a:off x="1089368" y="4596798"/>
        <a:ext cx="3337070" cy="797070"/>
      </dsp:txXfrm>
    </dsp:sp>
    <dsp:sp modelId="{B3BFBAAB-43B0-4F70-B891-B1A287D007D4}">
      <dsp:nvSpPr>
        <dsp:cNvPr id="0" name=""/>
        <dsp:cNvSpPr/>
      </dsp:nvSpPr>
      <dsp:spPr>
        <a:xfrm>
          <a:off x="4925370" y="0"/>
          <a:ext cx="3386666" cy="846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We need support from our value chain partners</a:t>
          </a:r>
        </a:p>
      </dsp:txBody>
      <dsp:txXfrm>
        <a:off x="4950168" y="24798"/>
        <a:ext cx="3337070" cy="797070"/>
      </dsp:txXfrm>
    </dsp:sp>
    <dsp:sp modelId="{D0ABA1C1-B763-451D-A57A-73E7BCF7B2DE}">
      <dsp:nvSpPr>
        <dsp:cNvPr id="0" name=""/>
        <dsp:cNvSpPr/>
      </dsp:nvSpPr>
      <dsp:spPr>
        <a:xfrm rot="5400000">
          <a:off x="6544620" y="920750"/>
          <a:ext cx="148166" cy="148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671019-F3F9-47FB-B236-3E78676C8BEB}">
      <dsp:nvSpPr>
        <dsp:cNvPr id="0" name=""/>
        <dsp:cNvSpPr/>
      </dsp:nvSpPr>
      <dsp:spPr>
        <a:xfrm>
          <a:off x="4925370" y="1143000"/>
          <a:ext cx="3386666" cy="84666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We need to start using supplier specific data</a:t>
          </a:r>
        </a:p>
      </dsp:txBody>
      <dsp:txXfrm>
        <a:off x="4950168" y="1167798"/>
        <a:ext cx="3337070" cy="797070"/>
      </dsp:txXfrm>
    </dsp:sp>
    <dsp:sp modelId="{089A9C90-F2CF-425B-BCFF-CFBD30B3215F}">
      <dsp:nvSpPr>
        <dsp:cNvPr id="0" name=""/>
        <dsp:cNvSpPr/>
      </dsp:nvSpPr>
      <dsp:spPr>
        <a:xfrm rot="5400000">
          <a:off x="6544620" y="2063750"/>
          <a:ext cx="148166" cy="148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04681A-ABCA-4802-9D6B-FDCB02D07EB6}">
      <dsp:nvSpPr>
        <dsp:cNvPr id="0" name=""/>
        <dsp:cNvSpPr/>
      </dsp:nvSpPr>
      <dsp:spPr>
        <a:xfrm>
          <a:off x="4925370" y="2286000"/>
          <a:ext cx="3386666" cy="84666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We need to understand technical challenges to change specifications</a:t>
          </a:r>
        </a:p>
      </dsp:txBody>
      <dsp:txXfrm>
        <a:off x="4950168" y="2310798"/>
        <a:ext cx="3337070" cy="797070"/>
      </dsp:txXfrm>
    </dsp:sp>
    <dsp:sp modelId="{7182CD10-421E-4D30-B9D3-65BC31D6DCE1}">
      <dsp:nvSpPr>
        <dsp:cNvPr id="0" name=""/>
        <dsp:cNvSpPr/>
      </dsp:nvSpPr>
      <dsp:spPr>
        <a:xfrm rot="5400000">
          <a:off x="6544620" y="3206750"/>
          <a:ext cx="148166" cy="1481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9FBA52-B01E-45EB-95FC-900F020437F4}">
      <dsp:nvSpPr>
        <dsp:cNvPr id="0" name=""/>
        <dsp:cNvSpPr/>
      </dsp:nvSpPr>
      <dsp:spPr>
        <a:xfrm>
          <a:off x="4925370" y="3429000"/>
          <a:ext cx="3386666" cy="84666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noProof="0" dirty="0"/>
            <a:t>We need feedback / data from our customers (not only suppliers)</a:t>
          </a:r>
        </a:p>
      </dsp:txBody>
      <dsp:txXfrm>
        <a:off x="4950168" y="3453798"/>
        <a:ext cx="3337070" cy="7970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248B27-6D96-4245-B08A-9D9AC1075F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CDF9F36-78B1-47D8-BB5F-B9AE675A69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A0E9EC-AC3C-47F0-8F97-BD8EC04C32B4}" type="datetimeFigureOut">
              <a:rPr lang="en-GB" smtClean="0"/>
              <a:t>22/01/2024</a:t>
            </a:fld>
            <a:endParaRPr lang="en-GB"/>
          </a:p>
        </p:txBody>
      </p:sp>
      <p:sp>
        <p:nvSpPr>
          <p:cNvPr id="4" name="Footer Placeholder 3">
            <a:extLst>
              <a:ext uri="{FF2B5EF4-FFF2-40B4-BE49-F238E27FC236}">
                <a16:creationId xmlns:a16="http://schemas.microsoft.com/office/drawing/2014/main" id="{44AC2BB0-4E70-4944-852E-FC8E2F7D6C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742E58F-9EBC-48F8-BBCB-66BA46DB94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EDB0B-D912-4664-9D56-E5EBA46E7C99}" type="slidenum">
              <a:rPr lang="en-GB" smtClean="0"/>
              <a:t>‹#›</a:t>
            </a:fld>
            <a:endParaRPr lang="en-GB"/>
          </a:p>
        </p:txBody>
      </p:sp>
    </p:spTree>
    <p:extLst>
      <p:ext uri="{BB962C8B-B14F-4D97-AF65-F5344CB8AC3E}">
        <p14:creationId xmlns:p14="http://schemas.microsoft.com/office/powerpoint/2010/main" val="2596034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7B97E-645D-4A5A-B3EA-89FA532DE150}" type="datetimeFigureOut">
              <a:rPr lang="en-GB" smtClean="0"/>
              <a:t>22/01/2024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E8D6E-1404-44BE-81BF-046861F244A5}" type="slidenum">
              <a:rPr lang="en-GB" smtClean="0"/>
              <a:t>‹#›</a:t>
            </a:fld>
            <a:endParaRPr lang="en-GB"/>
          </a:p>
        </p:txBody>
      </p:sp>
    </p:spTree>
    <p:extLst>
      <p:ext uri="{BB962C8B-B14F-4D97-AF65-F5344CB8AC3E}">
        <p14:creationId xmlns:p14="http://schemas.microsoft.com/office/powerpoint/2010/main" val="2262579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10E8D6E-1404-44BE-81BF-046861F244A5}" type="slidenum">
              <a:rPr lang="en-GB" smtClean="0"/>
              <a:t>2</a:t>
            </a:fld>
            <a:endParaRPr lang="en-GB"/>
          </a:p>
        </p:txBody>
      </p:sp>
    </p:spTree>
    <p:extLst>
      <p:ext uri="{BB962C8B-B14F-4D97-AF65-F5344CB8AC3E}">
        <p14:creationId xmlns:p14="http://schemas.microsoft.com/office/powerpoint/2010/main" val="16930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10E8D6E-1404-44BE-81BF-046861F244A5}" type="slidenum">
              <a:rPr lang="en-GB" smtClean="0"/>
              <a:t>4</a:t>
            </a:fld>
            <a:endParaRPr lang="en-GB"/>
          </a:p>
        </p:txBody>
      </p:sp>
    </p:spTree>
    <p:extLst>
      <p:ext uri="{BB962C8B-B14F-4D97-AF65-F5344CB8AC3E}">
        <p14:creationId xmlns:p14="http://schemas.microsoft.com/office/powerpoint/2010/main" val="326487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2.xml"/><Relationship Id="rId1" Type="http://schemas.openxmlformats.org/officeDocument/2006/relationships/tags" Target="../tags/tag10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2.xml"/><Relationship Id="rId1" Type="http://schemas.openxmlformats.org/officeDocument/2006/relationships/tags" Target="../tags/tag10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2.xml"/><Relationship Id="rId1" Type="http://schemas.openxmlformats.org/officeDocument/2006/relationships/tags" Target="../tags/tag10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2.xml"/><Relationship Id="rId1" Type="http://schemas.openxmlformats.org/officeDocument/2006/relationships/tags" Target="../tags/tag10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2.xml"/><Relationship Id="rId1" Type="http://schemas.openxmlformats.org/officeDocument/2006/relationships/tags" Target="../tags/tag105.xml"/><Relationship Id="rId4" Type="http://schemas.openxmlformats.org/officeDocument/2006/relationships/image" Target="../media/image6.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xml"/><Relationship Id="rId1" Type="http://schemas.openxmlformats.org/officeDocument/2006/relationships/tags" Target="../tags/tag106.xml"/><Relationship Id="rId4" Type="http://schemas.openxmlformats.org/officeDocument/2006/relationships/image" Target="../media/image6.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2.xml"/><Relationship Id="rId1" Type="http://schemas.openxmlformats.org/officeDocument/2006/relationships/tags" Target="../tags/tag107.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2.xml"/><Relationship Id="rId1" Type="http://schemas.openxmlformats.org/officeDocument/2006/relationships/tags" Target="../tags/tag108.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2.xml"/><Relationship Id="rId1" Type="http://schemas.openxmlformats.org/officeDocument/2006/relationships/tags" Target="../tags/tag109.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2.xml"/><Relationship Id="rId1" Type="http://schemas.openxmlformats.org/officeDocument/2006/relationships/tags" Target="../tags/tag110.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2.xml"/><Relationship Id="rId1" Type="http://schemas.openxmlformats.org/officeDocument/2006/relationships/tags" Target="../tags/tag111.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2.xml"/><Relationship Id="rId1" Type="http://schemas.openxmlformats.org/officeDocument/2006/relationships/tags" Target="../tags/tag11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2.xml"/><Relationship Id="rId1" Type="http://schemas.openxmlformats.org/officeDocument/2006/relationships/tags" Target="../tags/tag113.xml"/><Relationship Id="rId5" Type="http://schemas.openxmlformats.org/officeDocument/2006/relationships/image" Target="../media/image8.png"/><Relationship Id="rId4" Type="http://schemas.openxmlformats.org/officeDocument/2006/relationships/image" Target="../media/image10.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2.xml"/><Relationship Id="rId1" Type="http://schemas.openxmlformats.org/officeDocument/2006/relationships/tags" Target="../tags/tag114.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2.xml"/><Relationship Id="rId1" Type="http://schemas.openxmlformats.org/officeDocument/2006/relationships/tags" Target="../tags/tag115.xml"/><Relationship Id="rId5" Type="http://schemas.openxmlformats.org/officeDocument/2006/relationships/image" Target="../media/image11.png"/><Relationship Id="rId4" Type="http://schemas.openxmlformats.org/officeDocument/2006/relationships/image" Target="../media/image5.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2.xml"/><Relationship Id="rId1" Type="http://schemas.openxmlformats.org/officeDocument/2006/relationships/tags" Target="../tags/tag116.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2.xml"/><Relationship Id="rId1" Type="http://schemas.openxmlformats.org/officeDocument/2006/relationships/tags" Target="../tags/tag117.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2.xml"/><Relationship Id="rId1" Type="http://schemas.openxmlformats.org/officeDocument/2006/relationships/tags" Target="../tags/tag118.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2.xml"/><Relationship Id="rId1" Type="http://schemas.openxmlformats.org/officeDocument/2006/relationships/tags" Target="../tags/tag119.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2.xml"/><Relationship Id="rId1" Type="http://schemas.openxmlformats.org/officeDocument/2006/relationships/tags" Target="../tags/tag120.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2.xml"/><Relationship Id="rId1" Type="http://schemas.openxmlformats.org/officeDocument/2006/relationships/tags" Target="../tags/tag121.xml"/><Relationship Id="rId4" Type="http://schemas.openxmlformats.org/officeDocument/2006/relationships/image" Target="../media/image6.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2.xml"/><Relationship Id="rId1" Type="http://schemas.openxmlformats.org/officeDocument/2006/relationships/tags" Target="../tags/tag122.xml"/><Relationship Id="rId4" Type="http://schemas.openxmlformats.org/officeDocument/2006/relationships/image" Target="../media/image6.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Master" Target="../slideMasters/slideMaster2.xml"/><Relationship Id="rId1" Type="http://schemas.openxmlformats.org/officeDocument/2006/relationships/tags" Target="../tags/tag123.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Master" Target="../slideMasters/slideMaster2.xml"/><Relationship Id="rId1" Type="http://schemas.openxmlformats.org/officeDocument/2006/relationships/tags" Target="../tags/tag124.xml"/><Relationship Id="rId4" Type="http://schemas.openxmlformats.org/officeDocument/2006/relationships/image" Target="../media/image6.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Master" Target="../slideMasters/slideMaster2.xml"/><Relationship Id="rId1" Type="http://schemas.openxmlformats.org/officeDocument/2006/relationships/tags" Target="../tags/tag125.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Master" Target="../slideMasters/slideMaster2.xml"/><Relationship Id="rId1" Type="http://schemas.openxmlformats.org/officeDocument/2006/relationships/tags" Target="../tags/tag126.xml"/><Relationship Id="rId4" Type="http://schemas.openxmlformats.org/officeDocument/2006/relationships/image" Target="../media/image6.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Master" Target="../slideMasters/slideMaster2.xml"/><Relationship Id="rId1" Type="http://schemas.openxmlformats.org/officeDocument/2006/relationships/tags" Target="../tags/tag127.xml"/><Relationship Id="rId4" Type="http://schemas.openxmlformats.org/officeDocument/2006/relationships/image" Target="../media/image6.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Master" Target="../slideMasters/slideMaster2.xml"/><Relationship Id="rId1" Type="http://schemas.openxmlformats.org/officeDocument/2006/relationships/tags" Target="../tags/tag128.xml"/><Relationship Id="rId4" Type="http://schemas.openxmlformats.org/officeDocument/2006/relationships/image" Target="../media/image6.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2.xml"/><Relationship Id="rId1" Type="http://schemas.openxmlformats.org/officeDocument/2006/relationships/tags" Target="../tags/tag1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2.xml"/><Relationship Id="rId1" Type="http://schemas.openxmlformats.org/officeDocument/2006/relationships/tags" Target="../tags/tag130.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2.xml"/><Relationship Id="rId1" Type="http://schemas.openxmlformats.org/officeDocument/2006/relationships/tags" Target="../tags/tag133.xml"/><Relationship Id="rId4" Type="http://schemas.openxmlformats.org/officeDocument/2006/relationships/image" Target="../media/image1.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2.xml"/><Relationship Id="rId1" Type="http://schemas.openxmlformats.org/officeDocument/2006/relationships/tags" Target="../tags/tag134.xml"/><Relationship Id="rId4" Type="http://schemas.openxmlformats.org/officeDocument/2006/relationships/image" Target="../media/image1.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2.xml"/><Relationship Id="rId1" Type="http://schemas.openxmlformats.org/officeDocument/2006/relationships/tags" Target="../tags/tag135.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1.emf"/><Relationship Id="rId4" Type="http://schemas.openxmlformats.org/officeDocument/2006/relationships/oleObject" Target="../embeddings/oleObject133.bin"/></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2.xml"/><Relationship Id="rId1" Type="http://schemas.openxmlformats.org/officeDocument/2006/relationships/tags" Target="../tags/tag138.xml"/><Relationship Id="rId4" Type="http://schemas.openxmlformats.org/officeDocument/2006/relationships/image" Target="../media/image1.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2.xml"/><Relationship Id="rId1" Type="http://schemas.openxmlformats.org/officeDocument/2006/relationships/tags" Target="../tags/tag139.xml"/><Relationship Id="rId4" Type="http://schemas.openxmlformats.org/officeDocument/2006/relationships/image" Target="../media/image1.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2.xml"/><Relationship Id="rId1" Type="http://schemas.openxmlformats.org/officeDocument/2006/relationships/tags" Target="../tags/tag140.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2.xml"/><Relationship Id="rId1" Type="http://schemas.openxmlformats.org/officeDocument/2006/relationships/tags" Target="../tags/tag141.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2.xml"/><Relationship Id="rId1" Type="http://schemas.openxmlformats.org/officeDocument/2006/relationships/tags" Target="../tags/tag142.xml"/><Relationship Id="rId4" Type="http://schemas.openxmlformats.org/officeDocument/2006/relationships/image" Target="../media/image1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140.bin"/><Relationship Id="rId7" Type="http://schemas.openxmlformats.org/officeDocument/2006/relationships/image" Target="../media/image14.emf"/><Relationship Id="rId2" Type="http://schemas.openxmlformats.org/officeDocument/2006/relationships/slideMaster" Target="../slideMasters/slideMaster3.xml"/><Relationship Id="rId1" Type="http://schemas.openxmlformats.org/officeDocument/2006/relationships/tags" Target="../tags/tag14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3.xml"/><Relationship Id="rId1" Type="http://schemas.openxmlformats.org/officeDocument/2006/relationships/tags" Target="../tags/tag14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Master" Target="../slideMasters/slideMaster3.xml"/><Relationship Id="rId1" Type="http://schemas.openxmlformats.org/officeDocument/2006/relationships/tags" Target="../tags/tag14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Master" Target="../slideMasters/slideMaster3.xml"/><Relationship Id="rId1" Type="http://schemas.openxmlformats.org/officeDocument/2006/relationships/tags" Target="../tags/tag147.xml"/><Relationship Id="rId4" Type="http://schemas.openxmlformats.org/officeDocument/2006/relationships/image" Target="../media/image5.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Master" Target="../slideMasters/slideMaster3.xml"/><Relationship Id="rId1" Type="http://schemas.openxmlformats.org/officeDocument/2006/relationships/tags" Target="../tags/tag148.xml"/><Relationship Id="rId4" Type="http://schemas.openxmlformats.org/officeDocument/2006/relationships/image" Target="../media/image6.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Master" Target="../slideMasters/slideMaster3.xml"/><Relationship Id="rId1" Type="http://schemas.openxmlformats.org/officeDocument/2006/relationships/tags" Target="../tags/tag149.xml"/><Relationship Id="rId4" Type="http://schemas.openxmlformats.org/officeDocument/2006/relationships/image" Target="../media/image6.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Master" Target="../slideMasters/slideMaster3.xml"/><Relationship Id="rId1" Type="http://schemas.openxmlformats.org/officeDocument/2006/relationships/tags" Target="../tags/tag150.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Master" Target="../slideMasters/slideMaster3.xml"/><Relationship Id="rId1" Type="http://schemas.openxmlformats.org/officeDocument/2006/relationships/tags" Target="../tags/tag151.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Master" Target="../slideMasters/slideMaster3.xml"/><Relationship Id="rId1" Type="http://schemas.openxmlformats.org/officeDocument/2006/relationships/tags" Target="../tags/tag15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Master" Target="../slideMasters/slideMaster3.xml"/><Relationship Id="rId1" Type="http://schemas.openxmlformats.org/officeDocument/2006/relationships/tags" Target="../tags/tag153.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Master" Target="../slideMasters/slideMaster3.xml"/><Relationship Id="rId1" Type="http://schemas.openxmlformats.org/officeDocument/2006/relationships/tags" Target="../tags/tag154.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Master" Target="../slideMasters/slideMaster3.xml"/><Relationship Id="rId1" Type="http://schemas.openxmlformats.org/officeDocument/2006/relationships/tags" Target="../tags/tag155.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Master" Target="../slideMasters/slideMaster3.xml"/><Relationship Id="rId1" Type="http://schemas.openxmlformats.org/officeDocument/2006/relationships/tags" Target="../tags/tag156.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Master" Target="../slideMasters/slideMaster3.xml"/><Relationship Id="rId1" Type="http://schemas.openxmlformats.org/officeDocument/2006/relationships/tags" Target="../tags/tag157.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Master" Target="../slideMasters/slideMaster3.xml"/><Relationship Id="rId1" Type="http://schemas.openxmlformats.org/officeDocument/2006/relationships/tags" Target="../tags/tag158.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Master" Target="../slideMasters/slideMaster3.xml"/><Relationship Id="rId1" Type="http://schemas.openxmlformats.org/officeDocument/2006/relationships/tags" Target="../tags/tag159.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Master" Target="../slideMasters/slideMaster3.xml"/><Relationship Id="rId1" Type="http://schemas.openxmlformats.org/officeDocument/2006/relationships/tags" Target="../tags/tag160.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Master" Target="../slideMasters/slideMaster3.xml"/><Relationship Id="rId1" Type="http://schemas.openxmlformats.org/officeDocument/2006/relationships/tags" Target="../tags/tag161.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Master" Target="../slideMasters/slideMaster3.xml"/><Relationship Id="rId1" Type="http://schemas.openxmlformats.org/officeDocument/2006/relationships/tags" Target="../tags/tag162.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Master" Target="../slideMasters/slideMaster3.xml"/><Relationship Id="rId1" Type="http://schemas.openxmlformats.org/officeDocument/2006/relationships/tags" Target="../tags/tag163.xml"/><Relationship Id="rId4" Type="http://schemas.openxmlformats.org/officeDocument/2006/relationships/image" Target="../media/image6.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Master" Target="../slideMasters/slideMaster3.xml"/><Relationship Id="rId1" Type="http://schemas.openxmlformats.org/officeDocument/2006/relationships/tags" Target="../tags/tag164.xml"/><Relationship Id="rId4" Type="http://schemas.openxmlformats.org/officeDocument/2006/relationships/image" Target="../media/image6.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Master" Target="../slideMasters/slideMaster3.xml"/><Relationship Id="rId1" Type="http://schemas.openxmlformats.org/officeDocument/2006/relationships/tags" Target="../tags/tag165.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Master" Target="../slideMasters/slideMaster3.xml"/><Relationship Id="rId1" Type="http://schemas.openxmlformats.org/officeDocument/2006/relationships/tags" Target="../tags/tag166.xml"/><Relationship Id="rId4" Type="http://schemas.openxmlformats.org/officeDocument/2006/relationships/image" Target="../media/image6.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Master" Target="../slideMasters/slideMaster3.xml"/><Relationship Id="rId1" Type="http://schemas.openxmlformats.org/officeDocument/2006/relationships/tags" Target="../tags/tag167.xml"/><Relationship Id="rId4" Type="http://schemas.openxmlformats.org/officeDocument/2006/relationships/image" Target="../media/image6.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Master" Target="../slideMasters/slideMaster3.xml"/><Relationship Id="rId1" Type="http://schemas.openxmlformats.org/officeDocument/2006/relationships/tags" Target="../tags/tag168.xml"/><Relationship Id="rId4" Type="http://schemas.openxmlformats.org/officeDocument/2006/relationships/image" Target="../media/image6.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Master" Target="../slideMasters/slideMaster3.xml"/><Relationship Id="rId1" Type="http://schemas.openxmlformats.org/officeDocument/2006/relationships/tags" Target="../tags/tag169.xml"/><Relationship Id="rId4" Type="http://schemas.openxmlformats.org/officeDocument/2006/relationships/image" Target="../media/image6.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Master" Target="../slideMasters/slideMaster3.xml"/><Relationship Id="rId1" Type="http://schemas.openxmlformats.org/officeDocument/2006/relationships/tags" Target="../tags/tag17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Master" Target="../slideMasters/slideMaster3.xml"/><Relationship Id="rId1" Type="http://schemas.openxmlformats.org/officeDocument/2006/relationships/tags" Target="../tags/tag171.xml"/><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Master" Target="../slideMasters/slideMaster3.xml"/><Relationship Id="rId1" Type="http://schemas.openxmlformats.org/officeDocument/2006/relationships/tags" Target="../tags/tag17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Master" Target="../slideMasters/slideMaster3.xml"/><Relationship Id="rId1" Type="http://schemas.openxmlformats.org/officeDocument/2006/relationships/tags" Target="../tags/tag17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Master" Target="../slideMasters/slideMaster3.xml"/><Relationship Id="rId1" Type="http://schemas.openxmlformats.org/officeDocument/2006/relationships/tags" Target="../tags/tag17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Master" Target="../slideMasters/slideMaster3.xml"/><Relationship Id="rId1" Type="http://schemas.openxmlformats.org/officeDocument/2006/relationships/tags" Target="../tags/tag175.xml"/><Relationship Id="rId4" Type="http://schemas.openxmlformats.org/officeDocument/2006/relationships/image" Target="../media/image6.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Master" Target="../slideMasters/slideMaster3.xml"/><Relationship Id="rId1" Type="http://schemas.openxmlformats.org/officeDocument/2006/relationships/tags" Target="../tags/tag176.xml"/><Relationship Id="rId4" Type="http://schemas.openxmlformats.org/officeDocument/2006/relationships/image" Target="../media/image6.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Master" Target="../slideMasters/slideMaster3.xml"/><Relationship Id="rId1" Type="http://schemas.openxmlformats.org/officeDocument/2006/relationships/tags" Target="../tags/tag177.xml"/><Relationship Id="rId4" Type="http://schemas.openxmlformats.org/officeDocument/2006/relationships/image" Target="../media/image6.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Master" Target="../slideMasters/slideMaster3.xml"/><Relationship Id="rId1" Type="http://schemas.openxmlformats.org/officeDocument/2006/relationships/tags" Target="../tags/tag178.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Master" Target="../slideMasters/slideMaster3.xml"/><Relationship Id="rId1" Type="http://schemas.openxmlformats.org/officeDocument/2006/relationships/tags" Target="../tags/tag179.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Master" Target="../slideMasters/slideMaster3.xml"/><Relationship Id="rId1" Type="http://schemas.openxmlformats.org/officeDocument/2006/relationships/tags" Target="../tags/tag180.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Master" Target="../slideMasters/slideMaster3.xml"/><Relationship Id="rId1" Type="http://schemas.openxmlformats.org/officeDocument/2006/relationships/tags" Target="../tags/tag181.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Master" Target="../slideMasters/slideMaster3.xml"/><Relationship Id="rId1" Type="http://schemas.openxmlformats.org/officeDocument/2006/relationships/tags" Target="../tags/tag18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Master" Target="../slideMasters/slideMaster3.xml"/><Relationship Id="rId1" Type="http://schemas.openxmlformats.org/officeDocument/2006/relationships/tags" Target="../tags/tag183.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Master" Target="../slideMasters/slideMaster3.xml"/><Relationship Id="rId1" Type="http://schemas.openxmlformats.org/officeDocument/2006/relationships/tags" Target="../tags/tag184.xml"/><Relationship Id="rId5" Type="http://schemas.openxmlformats.org/officeDocument/2006/relationships/image" Target="../media/image8.png"/><Relationship Id="rId4" Type="http://schemas.openxmlformats.org/officeDocument/2006/relationships/image" Target="../media/image10.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Master" Target="../slideMasters/slideMaster3.xml"/><Relationship Id="rId1" Type="http://schemas.openxmlformats.org/officeDocument/2006/relationships/tags" Target="../tags/tag185.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Master" Target="../slideMasters/slideMaster3.xml"/><Relationship Id="rId1" Type="http://schemas.openxmlformats.org/officeDocument/2006/relationships/tags" Target="../tags/tag186.xml"/><Relationship Id="rId5" Type="http://schemas.openxmlformats.org/officeDocument/2006/relationships/image" Target="../media/image11.png"/><Relationship Id="rId4" Type="http://schemas.openxmlformats.org/officeDocument/2006/relationships/image" Target="../media/image5.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Master" Target="../slideMasters/slideMaster3.xml"/><Relationship Id="rId1" Type="http://schemas.openxmlformats.org/officeDocument/2006/relationships/tags" Target="../tags/tag187.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Master" Target="../slideMasters/slideMaster3.xml"/><Relationship Id="rId1" Type="http://schemas.openxmlformats.org/officeDocument/2006/relationships/tags" Target="../tags/tag188.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Master" Target="../slideMasters/slideMaster3.xml"/><Relationship Id="rId1" Type="http://schemas.openxmlformats.org/officeDocument/2006/relationships/tags" Target="../tags/tag189.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Master" Target="../slideMasters/slideMaster3.xml"/><Relationship Id="rId1" Type="http://schemas.openxmlformats.org/officeDocument/2006/relationships/tags" Target="../tags/tag190.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189.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Master" Target="../slideMasters/slideMaster3.xml"/><Relationship Id="rId1" Type="http://schemas.openxmlformats.org/officeDocument/2006/relationships/tags" Target="../tags/tag191.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Master" Target="../slideMasters/slideMaster3.xml"/><Relationship Id="rId1" Type="http://schemas.openxmlformats.org/officeDocument/2006/relationships/tags" Target="../tags/tag192.xml"/><Relationship Id="rId4" Type="http://schemas.openxmlformats.org/officeDocument/2006/relationships/image" Target="../media/image6.emf"/></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Master" Target="../slideMasters/slideMaster3.xml"/><Relationship Id="rId1" Type="http://schemas.openxmlformats.org/officeDocument/2006/relationships/tags" Target="../tags/tag193.xml"/><Relationship Id="rId4" Type="http://schemas.openxmlformats.org/officeDocument/2006/relationships/image" Target="../media/image6.emf"/></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190.bin"/><Relationship Id="rId2" Type="http://schemas.openxmlformats.org/officeDocument/2006/relationships/slideMaster" Target="../slideMasters/slideMaster3.xml"/><Relationship Id="rId1" Type="http://schemas.openxmlformats.org/officeDocument/2006/relationships/tags" Target="../tags/tag194.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Master" Target="../slideMasters/slideMaster3.xml"/><Relationship Id="rId1" Type="http://schemas.openxmlformats.org/officeDocument/2006/relationships/tags" Target="../tags/tag195.xml"/><Relationship Id="rId4" Type="http://schemas.openxmlformats.org/officeDocument/2006/relationships/image" Target="../media/image6.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Master" Target="../slideMasters/slideMaster3.xml"/><Relationship Id="rId1" Type="http://schemas.openxmlformats.org/officeDocument/2006/relationships/tags" Target="../tags/tag196.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Master" Target="../slideMasters/slideMaster3.xml"/><Relationship Id="rId1" Type="http://schemas.openxmlformats.org/officeDocument/2006/relationships/tags" Target="../tags/tag197.xml"/><Relationship Id="rId4" Type="http://schemas.openxmlformats.org/officeDocument/2006/relationships/image" Target="../media/image6.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Master" Target="../slideMasters/slideMaster3.xml"/><Relationship Id="rId1" Type="http://schemas.openxmlformats.org/officeDocument/2006/relationships/tags" Target="../tags/tag198.xml"/><Relationship Id="rId4" Type="http://schemas.openxmlformats.org/officeDocument/2006/relationships/image" Target="../media/image6.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Master" Target="../slideMasters/slideMaster3.xml"/><Relationship Id="rId1" Type="http://schemas.openxmlformats.org/officeDocument/2006/relationships/tags" Target="../tags/tag199.xml"/><Relationship Id="rId4" Type="http://schemas.openxmlformats.org/officeDocument/2006/relationships/image" Target="../media/image6.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Master" Target="../slideMasters/slideMaster3.xml"/><Relationship Id="rId1" Type="http://schemas.openxmlformats.org/officeDocument/2006/relationships/tags" Target="../tags/tag20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Master" Target="../slideMasters/slideMaster3.xml"/><Relationship Id="rId1" Type="http://schemas.openxmlformats.org/officeDocument/2006/relationships/tags" Target="../tags/tag20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6.emf"/></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image" Target="../media/image1.emf"/><Relationship Id="rId4" Type="http://schemas.openxmlformats.org/officeDocument/2006/relationships/oleObject" Target="../embeddings/oleObject198.bin"/></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199.bin"/><Relationship Id="rId2" Type="http://schemas.openxmlformats.org/officeDocument/2006/relationships/slideMaster" Target="../slideMasters/slideMaster3.xml"/><Relationship Id="rId1" Type="http://schemas.openxmlformats.org/officeDocument/2006/relationships/tags" Target="../tags/tag204.xml"/><Relationship Id="rId4" Type="http://schemas.openxmlformats.org/officeDocument/2006/relationships/image" Target="../media/image1.emf"/></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200.bin"/><Relationship Id="rId2" Type="http://schemas.openxmlformats.org/officeDocument/2006/relationships/slideMaster" Target="../slideMasters/slideMaster3.xml"/><Relationship Id="rId1" Type="http://schemas.openxmlformats.org/officeDocument/2006/relationships/tags" Target="../tags/tag205.xml"/><Relationship Id="rId4" Type="http://schemas.openxmlformats.org/officeDocument/2006/relationships/image" Target="../media/image1.emf"/></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201.bin"/><Relationship Id="rId2" Type="http://schemas.openxmlformats.org/officeDocument/2006/relationships/slideMaster" Target="../slideMasters/slideMaster3.xml"/><Relationship Id="rId1" Type="http://schemas.openxmlformats.org/officeDocument/2006/relationships/tags" Target="../tags/tag206.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image" Target="../media/image1.emf"/><Relationship Id="rId4" Type="http://schemas.openxmlformats.org/officeDocument/2006/relationships/oleObject" Target="../embeddings/oleObject202.bin"/></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203.bin"/><Relationship Id="rId2" Type="http://schemas.openxmlformats.org/officeDocument/2006/relationships/slideMaster" Target="../slideMasters/slideMaster3.xml"/><Relationship Id="rId1" Type="http://schemas.openxmlformats.org/officeDocument/2006/relationships/tags" Target="../tags/tag209.xml"/><Relationship Id="rId4" Type="http://schemas.openxmlformats.org/officeDocument/2006/relationships/image" Target="../media/image1.emf"/></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204.bin"/><Relationship Id="rId2" Type="http://schemas.openxmlformats.org/officeDocument/2006/relationships/slideMaster" Target="../slideMasters/slideMaster3.xml"/><Relationship Id="rId1" Type="http://schemas.openxmlformats.org/officeDocument/2006/relationships/tags" Target="../tags/tag210.xml"/><Relationship Id="rId4" Type="http://schemas.openxmlformats.org/officeDocument/2006/relationships/image" Target="../media/image1.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Master" Target="../slideMasters/slideMaster3.xml"/><Relationship Id="rId1" Type="http://schemas.openxmlformats.org/officeDocument/2006/relationships/tags" Target="../tags/tag211.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Master" Target="../slideMasters/slideMaster3.xml"/><Relationship Id="rId1" Type="http://schemas.openxmlformats.org/officeDocument/2006/relationships/tags" Target="../tags/tag212.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Master" Target="../slideMasters/slideMaster3.xml"/><Relationship Id="rId1" Type="http://schemas.openxmlformats.org/officeDocument/2006/relationships/tags" Target="../tags/tag213.xml"/><Relationship Id="rId4" Type="http://schemas.openxmlformats.org/officeDocument/2006/relationships/image" Target="../media/image13.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6.emf"/></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2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svg"/><Relationship Id="rId1" Type="http://schemas.openxmlformats.org/officeDocument/2006/relationships/slideMaster" Target="../slideMasters/slideMaster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6.emf"/></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6.emf"/></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6.emf"/></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jpe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0.jpe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1.jpe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20.png"/></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6.emf"/></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6.emf"/></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6.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6.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7.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8.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39.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0.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5.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2.xml"/><Relationship Id="rId5" Type="http://schemas.openxmlformats.org/officeDocument/2006/relationships/image" Target="../media/image8.png"/><Relationship Id="rId4" Type="http://schemas.openxmlformats.org/officeDocument/2006/relationships/image" Target="../media/image10.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11.png"/><Relationship Id="rId4" Type="http://schemas.openxmlformats.org/officeDocument/2006/relationships/image" Target="../media/image5.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5.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7.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1.xml"/><Relationship Id="rId4" Type="http://schemas.openxmlformats.org/officeDocument/2006/relationships/image" Target="../media/image6.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6.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6.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6.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6.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5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6.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62.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xml"/><Relationship Id="rId1" Type="http://schemas.openxmlformats.org/officeDocument/2006/relationships/tags" Target="../tags/tag63.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64.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67.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xml"/><Relationship Id="rId1" Type="http://schemas.openxmlformats.org/officeDocument/2006/relationships/tags" Target="../tags/tag68.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69.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70.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71.xml"/><Relationship Id="rId4" Type="http://schemas.openxmlformats.org/officeDocument/2006/relationships/image" Target="../media/image13.emf"/></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7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76.xml"/><Relationship Id="rId4" Type="http://schemas.openxmlformats.org/officeDocument/2006/relationships/image" Target="../media/image5.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77.xml"/><Relationship Id="rId4" Type="http://schemas.openxmlformats.org/officeDocument/2006/relationships/image" Target="../media/image6.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6.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xml"/><Relationship Id="rId1" Type="http://schemas.openxmlformats.org/officeDocument/2006/relationships/tags" Target="../tags/tag79.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80.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1.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3.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xml"/><Relationship Id="rId1" Type="http://schemas.openxmlformats.org/officeDocument/2006/relationships/tags" Target="../tags/tag84.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2.xml"/><Relationship Id="rId1" Type="http://schemas.openxmlformats.org/officeDocument/2006/relationships/tags" Target="../tags/tag85.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xml"/><Relationship Id="rId1" Type="http://schemas.openxmlformats.org/officeDocument/2006/relationships/tags" Target="../tags/tag86.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2.xml"/><Relationship Id="rId1" Type="http://schemas.openxmlformats.org/officeDocument/2006/relationships/tags" Target="../tags/tag87.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2.xml"/><Relationship Id="rId1" Type="http://schemas.openxmlformats.org/officeDocument/2006/relationships/tags" Target="../tags/tag88.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xml"/><Relationship Id="rId1" Type="http://schemas.openxmlformats.org/officeDocument/2006/relationships/tags" Target="../tags/tag89.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2.xml"/><Relationship Id="rId1" Type="http://schemas.openxmlformats.org/officeDocument/2006/relationships/tags" Target="../tags/tag90.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2.xml"/><Relationship Id="rId1" Type="http://schemas.openxmlformats.org/officeDocument/2006/relationships/tags" Target="../tags/tag91.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2.xml"/><Relationship Id="rId1" Type="http://schemas.openxmlformats.org/officeDocument/2006/relationships/tags" Target="../tags/tag92.xml"/><Relationship Id="rId4" Type="http://schemas.openxmlformats.org/officeDocument/2006/relationships/image" Target="../media/image6.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2.xml"/><Relationship Id="rId1" Type="http://schemas.openxmlformats.org/officeDocument/2006/relationships/tags" Target="../tags/tag93.xml"/><Relationship Id="rId4" Type="http://schemas.openxmlformats.org/officeDocument/2006/relationships/image" Target="../media/image6.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2.xml"/><Relationship Id="rId1" Type="http://schemas.openxmlformats.org/officeDocument/2006/relationships/tags" Target="../tags/tag94.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6.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2.xml"/><Relationship Id="rId1" Type="http://schemas.openxmlformats.org/officeDocument/2006/relationships/tags" Target="../tags/tag96.xml"/><Relationship Id="rId4" Type="http://schemas.openxmlformats.org/officeDocument/2006/relationships/image" Target="../media/image6.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xml"/><Relationship Id="rId1" Type="http://schemas.openxmlformats.org/officeDocument/2006/relationships/tags" Target="../tags/tag97.xml"/><Relationship Id="rId4" Type="http://schemas.openxmlformats.org/officeDocument/2006/relationships/image" Target="../media/image6.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2.xml"/><Relationship Id="rId1" Type="http://schemas.openxmlformats.org/officeDocument/2006/relationships/tags" Target="../tags/tag98.xml"/><Relationship Id="rId4" Type="http://schemas.openxmlformats.org/officeDocument/2006/relationships/image" Target="../media/image6.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2.xml"/><Relationship Id="rId1" Type="http://schemas.openxmlformats.org/officeDocument/2006/relationships/tags" Target="../tags/tag9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2.xml"/><Relationship Id="rId1" Type="http://schemas.openxmlformats.org/officeDocument/2006/relationships/tags" Target="../tags/tag100.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93994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図 6">
            <a:extLst>
              <a:ext uri="{FF2B5EF4-FFF2-40B4-BE49-F238E27FC236}">
                <a16:creationId xmlns:a16="http://schemas.microsoft.com/office/drawing/2014/main" id="{B51708E7-5AF7-49EE-8602-48A0001E4ED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23" name="Title 1">
            <a:extLst>
              <a:ext uri="{FF2B5EF4-FFF2-40B4-BE49-F238E27FC236}">
                <a16:creationId xmlns:a16="http://schemas.microsoft.com/office/drawing/2014/main" id="{CBC8F821-A862-4C3B-B611-33F7F3C2850B}"/>
              </a:ext>
            </a:extLst>
          </p:cNvPr>
          <p:cNvSpPr>
            <a:spLocks noGrp="1"/>
          </p:cNvSpPr>
          <p:nvPr>
            <p:ph type="ctrTitle" hasCustomPrompt="1"/>
          </p:nvPr>
        </p:nvSpPr>
        <p:spPr>
          <a:xfrm>
            <a:off x="1524000" y="836038"/>
            <a:ext cx="9144000" cy="2387600"/>
          </a:xfrm>
        </p:spPr>
        <p:txBody>
          <a:bodyPr anchor="b">
            <a:normAutofit/>
          </a:bodyPr>
          <a:lstStyle>
            <a:lvl1pPr algn="ctr">
              <a:defRPr sz="4800">
                <a:latin typeface="+mj-lt"/>
                <a:ea typeface="+mj-ea"/>
                <a:cs typeface="+mj-cs"/>
                <a:sym typeface="+mj-lt"/>
              </a:defRPr>
            </a:lvl1pPr>
          </a:lstStyle>
          <a:p>
            <a:r>
              <a:rPr lang="en-US"/>
              <a:t>Title in Title Case</a:t>
            </a:r>
          </a:p>
        </p:txBody>
      </p:sp>
      <p:sp>
        <p:nvSpPr>
          <p:cNvPr id="24" name="Subtitle 2">
            <a:extLst>
              <a:ext uri="{FF2B5EF4-FFF2-40B4-BE49-F238E27FC236}">
                <a16:creationId xmlns:a16="http://schemas.microsoft.com/office/drawing/2014/main" id="{8F321ED8-91CB-4A0B-90CE-BF15D79F267E}"/>
              </a:ext>
            </a:extLst>
          </p:cNvPr>
          <p:cNvSpPr>
            <a:spLocks noGrp="1"/>
          </p:cNvSpPr>
          <p:nvPr>
            <p:ph type="subTitle" idx="1" hasCustomPrompt="1"/>
          </p:nvPr>
        </p:nvSpPr>
        <p:spPr>
          <a:xfrm>
            <a:off x="1524000" y="3315713"/>
            <a:ext cx="9144000" cy="1655762"/>
          </a:xfrm>
        </p:spPr>
        <p:txBody>
          <a:bodyPr>
            <a:normAutofit/>
          </a:bodyPr>
          <a:lstStyle>
            <a:lvl1pPr marL="0" indent="0" algn="ctr">
              <a:buNone/>
              <a:defRPr sz="3600" baseline="0">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p>
        </p:txBody>
      </p:sp>
      <p:sp>
        <p:nvSpPr>
          <p:cNvPr id="28" name="Text Placeholder 6">
            <a:extLst>
              <a:ext uri="{FF2B5EF4-FFF2-40B4-BE49-F238E27FC236}">
                <a16:creationId xmlns:a16="http://schemas.microsoft.com/office/drawing/2014/main" id="{4E849012-53F5-4DD9-A130-B3049A2FD627}"/>
              </a:ext>
            </a:extLst>
          </p:cNvPr>
          <p:cNvSpPr>
            <a:spLocks noGrp="1"/>
          </p:cNvSpPr>
          <p:nvPr>
            <p:ph type="body" sz="quarter" idx="12" hasCustomPrompt="1"/>
          </p:nvPr>
        </p:nvSpPr>
        <p:spPr bwMode="black">
          <a:xfrm>
            <a:off x="1524000" y="6207842"/>
            <a:ext cx="9144000" cy="327148"/>
          </a:xfrm>
          <a:prstGeom prst="rect">
            <a:avLst/>
          </a:prstGeom>
          <a:noFill/>
        </p:spPr>
        <p:txBody>
          <a:bodyPr anchor="ctr"/>
          <a:lstStyle>
            <a:lvl1pPr algn="ctr">
              <a:lnSpc>
                <a:spcPct val="110000"/>
              </a:lnSpc>
              <a:buNone/>
              <a:defRPr sz="1200" b="1" cap="all" baseline="0">
                <a:solidFill>
                  <a:schemeClr val="tx1"/>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pic>
        <p:nvPicPr>
          <p:cNvPr id="14" name="Picture 13" descr="NSG.png">
            <a:extLst>
              <a:ext uri="{FF2B5EF4-FFF2-40B4-BE49-F238E27FC236}">
                <a16:creationId xmlns:a16="http://schemas.microsoft.com/office/drawing/2014/main" id="{FF3EAF3F-8AE7-44EB-873C-087D3A94E808}"/>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184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7D6254-3020-4BC8-B719-E4056DD6106A}"/>
              </a:ext>
            </a:extLst>
          </p:cNvPr>
          <p:cNvGraphicFramePr>
            <a:graphicFrameLocks noChangeAspect="1"/>
          </p:cNvGraphicFramePr>
          <p:nvPr userDrawn="1">
            <p:custDataLst>
              <p:tags r:id="rId1"/>
            </p:custDataLst>
            <p:extLst>
              <p:ext uri="{D42A27DB-BD31-4B8C-83A1-F6EECF244321}">
                <p14:modId xmlns:p14="http://schemas.microsoft.com/office/powerpoint/2010/main" val="2937059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AF7D6254-3020-4BC8-B719-E4056DD610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0" name="TextBox 9">
            <a:extLst>
              <a:ext uri="{FF2B5EF4-FFF2-40B4-BE49-F238E27FC236}">
                <a16:creationId xmlns:a16="http://schemas.microsoft.com/office/drawing/2014/main" id="{2761CDF2-D153-40FC-8F99-9C4FDF02686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7" name="Date Placeholder 3">
            <a:extLst>
              <a:ext uri="{FF2B5EF4-FFF2-40B4-BE49-F238E27FC236}">
                <a16:creationId xmlns:a16="http://schemas.microsoft.com/office/drawing/2014/main" id="{D8FF4E79-B465-4A13-A10C-BA2362E4ACDE}"/>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8" name="Footer Placeholder 4">
            <a:extLst>
              <a:ext uri="{FF2B5EF4-FFF2-40B4-BE49-F238E27FC236}">
                <a16:creationId xmlns:a16="http://schemas.microsoft.com/office/drawing/2014/main" id="{B82EC8E0-B705-471B-9797-352D23D81DCF}"/>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476351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26010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2" name="図 6">
            <a:extLst>
              <a:ext uri="{FF2B5EF4-FFF2-40B4-BE49-F238E27FC236}">
                <a16:creationId xmlns:a16="http://schemas.microsoft.com/office/drawing/2014/main" id="{C7558E62-4488-42A2-8D3E-29E3969F2BB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34" name="Title 1">
            <a:extLst>
              <a:ext uri="{FF2B5EF4-FFF2-40B4-BE49-F238E27FC236}">
                <a16:creationId xmlns:a16="http://schemas.microsoft.com/office/drawing/2014/main" id="{92AFECFA-75B4-40D2-954E-925E6AAD0A04}"/>
              </a:ext>
            </a:extLst>
          </p:cNvPr>
          <p:cNvSpPr>
            <a:spLocks noGrp="1"/>
          </p:cNvSpPr>
          <p:nvPr>
            <p:ph type="ctrTitle" hasCustomPrompt="1"/>
          </p:nvPr>
        </p:nvSpPr>
        <p:spPr>
          <a:xfrm>
            <a:off x="1524000" y="836038"/>
            <a:ext cx="9144000" cy="2387600"/>
          </a:xfrm>
        </p:spPr>
        <p:txBody>
          <a:bodyPr anchor="b">
            <a:normAutofit/>
          </a:bodyPr>
          <a:lstStyle>
            <a:lvl1pPr algn="ctr">
              <a:defRPr sz="4800">
                <a:latin typeface="+mj-lt"/>
                <a:ea typeface="+mj-ea"/>
                <a:cs typeface="+mj-cs"/>
                <a:sym typeface="+mj-lt"/>
              </a:defRPr>
            </a:lvl1pPr>
          </a:lstStyle>
          <a:p>
            <a:r>
              <a:rPr lang="en-US"/>
              <a:t>Title in Title Case</a:t>
            </a:r>
          </a:p>
        </p:txBody>
      </p:sp>
      <p:sp>
        <p:nvSpPr>
          <p:cNvPr id="35" name="Subtitle 2">
            <a:extLst>
              <a:ext uri="{FF2B5EF4-FFF2-40B4-BE49-F238E27FC236}">
                <a16:creationId xmlns:a16="http://schemas.microsoft.com/office/drawing/2014/main" id="{65D21D6F-EB31-4712-964B-C415437EAC0B}"/>
              </a:ext>
            </a:extLst>
          </p:cNvPr>
          <p:cNvSpPr>
            <a:spLocks noGrp="1"/>
          </p:cNvSpPr>
          <p:nvPr>
            <p:ph type="subTitle" idx="1" hasCustomPrompt="1"/>
          </p:nvPr>
        </p:nvSpPr>
        <p:spPr>
          <a:xfrm>
            <a:off x="1524000" y="3315713"/>
            <a:ext cx="9144000" cy="1655762"/>
          </a:xfrm>
        </p:spPr>
        <p:txBody>
          <a:bodyPr>
            <a:normAutofit/>
          </a:bodyPr>
          <a:lstStyle>
            <a:lvl1pPr marL="0" indent="0" algn="ctr">
              <a:buNone/>
              <a:defRPr sz="3600" baseline="0">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p>
        </p:txBody>
      </p:sp>
      <p:sp>
        <p:nvSpPr>
          <p:cNvPr id="36" name="Text Placeholder 6">
            <a:extLst>
              <a:ext uri="{FF2B5EF4-FFF2-40B4-BE49-F238E27FC236}">
                <a16:creationId xmlns:a16="http://schemas.microsoft.com/office/drawing/2014/main" id="{4C288784-AAEE-45FC-8EA5-DD2B0CB46042}"/>
              </a:ext>
            </a:extLst>
          </p:cNvPr>
          <p:cNvSpPr>
            <a:spLocks noGrp="1"/>
          </p:cNvSpPr>
          <p:nvPr>
            <p:ph type="body" sz="quarter" idx="12" hasCustomPrompt="1"/>
          </p:nvPr>
        </p:nvSpPr>
        <p:spPr bwMode="black">
          <a:xfrm>
            <a:off x="1524000" y="6207842"/>
            <a:ext cx="9144000" cy="327148"/>
          </a:xfrm>
          <a:prstGeom prst="rect">
            <a:avLst/>
          </a:prstGeom>
          <a:noFill/>
        </p:spPr>
        <p:txBody>
          <a:bodyPr anchor="ctr"/>
          <a:lstStyle>
            <a:lvl1pPr algn="ctr">
              <a:lnSpc>
                <a:spcPct val="110000"/>
              </a:lnSpc>
              <a:buNone/>
              <a:defRPr sz="1200" b="1" cap="all" baseline="0">
                <a:solidFill>
                  <a:schemeClr val="tx1"/>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pic>
        <p:nvPicPr>
          <p:cNvPr id="9" name="Picture 8" descr="NSG.png">
            <a:extLst>
              <a:ext uri="{FF2B5EF4-FFF2-40B4-BE49-F238E27FC236}">
                <a16:creationId xmlns:a16="http://schemas.microsoft.com/office/drawing/2014/main" id="{A1178AEB-5D47-4F99-BB1E-4F1BDC6E9AD9}"/>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226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AA240FD-7AA2-49D1-BA03-780F3C727329}"/>
              </a:ext>
            </a:extLst>
          </p:cNvPr>
          <p:cNvGraphicFramePr>
            <a:graphicFrameLocks noChangeAspect="1"/>
          </p:cNvGraphicFramePr>
          <p:nvPr userDrawn="1">
            <p:custDataLst>
              <p:tags r:id="rId1"/>
            </p:custDataLst>
            <p:extLst>
              <p:ext uri="{D42A27DB-BD31-4B8C-83A1-F6EECF244321}">
                <p14:modId xmlns:p14="http://schemas.microsoft.com/office/powerpoint/2010/main" val="3754823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0AA240FD-7AA2-49D1-BA03-780F3C7273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図 6">
            <a:extLst>
              <a:ext uri="{FF2B5EF4-FFF2-40B4-BE49-F238E27FC236}">
                <a16:creationId xmlns:a16="http://schemas.microsoft.com/office/drawing/2014/main" id="{A6002F43-8A51-42C6-A500-911632E512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8" name="Title 7"/>
          <p:cNvSpPr>
            <a:spLocks noGrp="1"/>
          </p:cNvSpPr>
          <p:nvPr>
            <p:ph type="title" hasCustomPrompt="1"/>
          </p:nvPr>
        </p:nvSpPr>
        <p:spPr>
          <a:xfrm>
            <a:off x="838200" y="189489"/>
            <a:ext cx="9652000" cy="770948"/>
          </a:xfrm>
        </p:spPr>
        <p:txBody>
          <a:bodyPr anchor="ctr">
            <a:noAutofit/>
          </a:bodyPr>
          <a:lstStyle>
            <a:lvl1pPr>
              <a:defRPr>
                <a:solidFill>
                  <a:schemeClr val="tx1"/>
                </a:solidFill>
                <a:latin typeface="+mj-lt"/>
                <a:ea typeface="+mj-ea"/>
                <a:cs typeface="+mj-cs"/>
                <a:sym typeface="+mj-lt"/>
              </a:defRPr>
            </a:lvl1pPr>
          </a:lstStyle>
          <a:p>
            <a:r>
              <a:rPr lang="en-US"/>
              <a:t>Click to add title</a:t>
            </a:r>
          </a:p>
        </p:txBody>
      </p:sp>
      <p:pic>
        <p:nvPicPr>
          <p:cNvPr id="7" name="Picture 6" descr="NSG.png">
            <a:extLst>
              <a:ext uri="{FF2B5EF4-FFF2-40B4-BE49-F238E27FC236}">
                <a16:creationId xmlns:a16="http://schemas.microsoft.com/office/drawing/2014/main" id="{1318F704-4EBC-497A-8C95-B2F647544F1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a:extLst>
              <a:ext uri="{FF2B5EF4-FFF2-40B4-BE49-F238E27FC236}">
                <a16:creationId xmlns:a16="http://schemas.microsoft.com/office/drawing/2014/main" id="{84D3BD18-60EF-40EC-AA51-0D77221E3325}"/>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1" name="Footer Placeholder 4">
            <a:extLst>
              <a:ext uri="{FF2B5EF4-FFF2-40B4-BE49-F238E27FC236}">
                <a16:creationId xmlns:a16="http://schemas.microsoft.com/office/drawing/2014/main" id="{3D7C6C62-675B-40C5-80C1-EB74ACCF44D4}"/>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571222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45FBA06-1ABE-4A6C-9931-5530C4483466}"/>
              </a:ext>
            </a:extLst>
          </p:cNvPr>
          <p:cNvGraphicFramePr>
            <a:graphicFrameLocks noChangeAspect="1"/>
          </p:cNvGraphicFramePr>
          <p:nvPr userDrawn="1">
            <p:custDataLst>
              <p:tags r:id="rId1"/>
            </p:custDataLst>
            <p:extLst>
              <p:ext uri="{D42A27DB-BD31-4B8C-83A1-F6EECF244321}">
                <p14:modId xmlns:p14="http://schemas.microsoft.com/office/powerpoint/2010/main" val="1300391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9" name="Object 8" hidden="1">
                        <a:extLst>
                          <a:ext uri="{FF2B5EF4-FFF2-40B4-BE49-F238E27FC236}">
                            <a16:creationId xmlns:a16="http://schemas.microsoft.com/office/drawing/2014/main" id="{545FBA06-1ABE-4A6C-9931-5530C44834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図 6">
            <a:extLst>
              <a:ext uri="{FF2B5EF4-FFF2-40B4-BE49-F238E27FC236}">
                <a16:creationId xmlns:a16="http://schemas.microsoft.com/office/drawing/2014/main" id="{E6C3CEBD-1AFD-4622-8182-F1A6DEA216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838200" y="189489"/>
            <a:ext cx="9652000" cy="770948"/>
          </a:xfrm>
        </p:spPr>
        <p:txBody>
          <a:bodyPr anchor="ctr">
            <a:noAutofit/>
          </a:bodyPr>
          <a:lstStyle>
            <a:lvl1pPr>
              <a:defRPr>
                <a:solidFill>
                  <a:schemeClr val="tx1"/>
                </a:solidFill>
                <a:latin typeface="+mj-lt"/>
                <a:ea typeface="+mj-ea"/>
                <a:cs typeface="+mj-cs"/>
                <a:sym typeface="+mj-lt"/>
              </a:defRPr>
            </a:lvl1pPr>
          </a:lstStyle>
          <a:p>
            <a:r>
              <a:rPr lang="en-US"/>
              <a:t>Click to add title</a:t>
            </a:r>
          </a:p>
        </p:txBody>
      </p:sp>
      <p:pic>
        <p:nvPicPr>
          <p:cNvPr id="8" name="Picture 7" descr="NSG.png">
            <a:extLst>
              <a:ext uri="{FF2B5EF4-FFF2-40B4-BE49-F238E27FC236}">
                <a16:creationId xmlns:a16="http://schemas.microsoft.com/office/drawing/2014/main" id="{E8A0DAC8-5C9A-4D0D-8A11-DACD0F827E8F}"/>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a:extLst>
              <a:ext uri="{FF2B5EF4-FFF2-40B4-BE49-F238E27FC236}">
                <a16:creationId xmlns:a16="http://schemas.microsoft.com/office/drawing/2014/main" id="{2508A29A-036D-4E49-94F7-05DE2401E6B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1" name="Footer Placeholder 4">
            <a:extLst>
              <a:ext uri="{FF2B5EF4-FFF2-40B4-BE49-F238E27FC236}">
                <a16:creationId xmlns:a16="http://schemas.microsoft.com/office/drawing/2014/main" id="{C14A4591-B32F-4843-92AD-DD075F1256D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438442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4EFABBB-8677-443F-830D-C91DD0E87AC5}"/>
              </a:ext>
            </a:extLst>
          </p:cNvPr>
          <p:cNvGraphicFramePr>
            <a:graphicFrameLocks noChangeAspect="1"/>
          </p:cNvGraphicFramePr>
          <p:nvPr userDrawn="1">
            <p:custDataLst>
              <p:tags r:id="rId1"/>
            </p:custDataLst>
            <p:extLst>
              <p:ext uri="{D42A27DB-BD31-4B8C-83A1-F6EECF244321}">
                <p14:modId xmlns:p14="http://schemas.microsoft.com/office/powerpoint/2010/main" val="1054189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94EFABBB-8677-443F-830D-C91DD0E87A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sp>
        <p:nvSpPr>
          <p:cNvPr id="13" name="Date Placeholder 3">
            <a:extLst>
              <a:ext uri="{FF2B5EF4-FFF2-40B4-BE49-F238E27FC236}">
                <a16:creationId xmlns:a16="http://schemas.microsoft.com/office/drawing/2014/main" id="{BA26AAC0-BE3B-41EB-B7B8-76A9E1404733}"/>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4" name="Footer Placeholder 4">
            <a:extLst>
              <a:ext uri="{FF2B5EF4-FFF2-40B4-BE49-F238E27FC236}">
                <a16:creationId xmlns:a16="http://schemas.microsoft.com/office/drawing/2014/main" id="{EA142989-5614-46D0-B80A-5C5A8EED41C3}"/>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185336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0039BA-0723-4E50-B332-EF2D710B461A}"/>
              </a:ext>
            </a:extLst>
          </p:cNvPr>
          <p:cNvGraphicFramePr>
            <a:graphicFrameLocks noChangeAspect="1"/>
          </p:cNvGraphicFramePr>
          <p:nvPr userDrawn="1">
            <p:custDataLst>
              <p:tags r:id="rId1"/>
            </p:custDataLst>
            <p:extLst>
              <p:ext uri="{D42A27DB-BD31-4B8C-83A1-F6EECF244321}">
                <p14:modId xmlns:p14="http://schemas.microsoft.com/office/powerpoint/2010/main" val="4183996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650039BA-0723-4E50-B332-EF2D710B46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Date Placeholder 3">
            <a:extLst>
              <a:ext uri="{FF2B5EF4-FFF2-40B4-BE49-F238E27FC236}">
                <a16:creationId xmlns:a16="http://schemas.microsoft.com/office/drawing/2014/main" id="{D923A7ED-F47A-4447-AB82-676E8F994BCF}"/>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0" name="Footer Placeholder 4">
            <a:extLst>
              <a:ext uri="{FF2B5EF4-FFF2-40B4-BE49-F238E27FC236}">
                <a16:creationId xmlns:a16="http://schemas.microsoft.com/office/drawing/2014/main" id="{6034CA4F-50BB-4554-98A8-9E1BB69ECF17}"/>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445111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2AC84B8-61E6-44BF-9D3D-21B01601FEF8}"/>
              </a:ext>
            </a:extLst>
          </p:cNvPr>
          <p:cNvGraphicFramePr>
            <a:graphicFrameLocks noChangeAspect="1"/>
          </p:cNvGraphicFramePr>
          <p:nvPr userDrawn="1">
            <p:custDataLst>
              <p:tags r:id="rId1"/>
            </p:custDataLst>
            <p:extLst>
              <p:ext uri="{D42A27DB-BD31-4B8C-83A1-F6EECF244321}">
                <p14:modId xmlns:p14="http://schemas.microsoft.com/office/powerpoint/2010/main" val="3908899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F2AC84B8-61E6-44BF-9D3D-21B01601FE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9CF6B000-0FDD-41F4-AECF-D574AAB9AEA5}"/>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1" name="Footer Placeholder 4">
            <a:extLst>
              <a:ext uri="{FF2B5EF4-FFF2-40B4-BE49-F238E27FC236}">
                <a16:creationId xmlns:a16="http://schemas.microsoft.com/office/drawing/2014/main" id="{DDB5255A-1794-4EAA-BEF2-B408F7C9B86C}"/>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013811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D238FD7-7960-42A4-9DFB-0D6EC47D80DF}"/>
              </a:ext>
            </a:extLst>
          </p:cNvPr>
          <p:cNvGraphicFramePr>
            <a:graphicFrameLocks noChangeAspect="1"/>
          </p:cNvGraphicFramePr>
          <p:nvPr userDrawn="1">
            <p:custDataLst>
              <p:tags r:id="rId1"/>
            </p:custDataLst>
            <p:extLst>
              <p:ext uri="{D42A27DB-BD31-4B8C-83A1-F6EECF244321}">
                <p14:modId xmlns:p14="http://schemas.microsoft.com/office/powerpoint/2010/main" val="3807918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4D238FD7-7960-42A4-9DFB-0D6EC47D80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1"/>
                </a:solidFill>
                <a:latin typeface="+mj-lt"/>
                <a:ea typeface="+mj-ea"/>
                <a:cs typeface="+mj-cs"/>
                <a:sym typeface="+mj-lt"/>
              </a:defRPr>
            </a:lvl1pPr>
          </a:lstStyle>
          <a:p>
            <a:r>
              <a:rPr lang="en-US"/>
              <a:t>Click to add title</a:t>
            </a:r>
          </a:p>
        </p:txBody>
      </p:sp>
      <p:sp>
        <p:nvSpPr>
          <p:cNvPr id="9" name="TextBox 8">
            <a:extLst>
              <a:ext uri="{FF2B5EF4-FFF2-40B4-BE49-F238E27FC236}">
                <a16:creationId xmlns:a16="http://schemas.microsoft.com/office/drawing/2014/main" id="{BBFEAB0A-628B-4AB5-A267-97C041ADAAE0}"/>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A9FC254F-951B-40C9-AB6F-C58C59EBB967}"/>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B4ED6612-B559-4C62-9233-37DAFEFE3119}"/>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251127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2586D5-2CD7-4B45-9610-6A880EB13856}"/>
              </a:ext>
            </a:extLst>
          </p:cNvPr>
          <p:cNvGraphicFramePr>
            <a:graphicFrameLocks noChangeAspect="1"/>
          </p:cNvGraphicFramePr>
          <p:nvPr userDrawn="1">
            <p:custDataLst>
              <p:tags r:id="rId1"/>
            </p:custDataLst>
            <p:extLst>
              <p:ext uri="{D42A27DB-BD31-4B8C-83A1-F6EECF244321}">
                <p14:modId xmlns:p14="http://schemas.microsoft.com/office/powerpoint/2010/main" val="1939693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5E2586D5-2CD7-4B45-9610-6A880EB138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chemeClr val="tx1"/>
                </a:solidFill>
                <a:latin typeface="+mj-lt"/>
                <a:ea typeface="+mj-ea"/>
                <a:cs typeface="+mj-cs"/>
                <a:sym typeface="+mj-lt"/>
              </a:defRPr>
            </a:lvl1pPr>
          </a:lstStyle>
          <a:p>
            <a:r>
              <a:rPr lang="en-US"/>
              <a:t>Click to add title</a:t>
            </a:r>
          </a:p>
        </p:txBody>
      </p:sp>
      <p:sp>
        <p:nvSpPr>
          <p:cNvPr id="9" name="TextBox 8">
            <a:extLst>
              <a:ext uri="{FF2B5EF4-FFF2-40B4-BE49-F238E27FC236}">
                <a16:creationId xmlns:a16="http://schemas.microsoft.com/office/drawing/2014/main" id="{2C79989C-16DC-4F96-93CD-FE91150E0665}"/>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AA528058-679E-447A-880D-9DDB0E7C2DA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35AC8C5D-7D4B-40C8-80D6-B546820D0B55}"/>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580564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11C783-19FE-4AAC-9FDC-999E32D30F41}"/>
              </a:ext>
            </a:extLst>
          </p:cNvPr>
          <p:cNvGraphicFramePr>
            <a:graphicFrameLocks noChangeAspect="1"/>
          </p:cNvGraphicFramePr>
          <p:nvPr userDrawn="1">
            <p:custDataLst>
              <p:tags r:id="rId1"/>
            </p:custDataLst>
            <p:extLst>
              <p:ext uri="{D42A27DB-BD31-4B8C-83A1-F6EECF244321}">
                <p14:modId xmlns:p14="http://schemas.microsoft.com/office/powerpoint/2010/main" val="4227919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F311C783-19FE-4AAC-9FDC-999E32D30F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chemeClr val="tx1"/>
                </a:solidFill>
                <a:latin typeface="+mj-lt"/>
                <a:ea typeface="+mj-ea"/>
                <a:cs typeface="+mj-cs"/>
                <a:sym typeface="+mj-lt"/>
              </a:defRPr>
            </a:lvl1pPr>
          </a:lstStyle>
          <a:p>
            <a:r>
              <a:rPr lang="en-US"/>
              <a:t>Click to add title</a:t>
            </a:r>
          </a:p>
        </p:txBody>
      </p:sp>
      <p:sp>
        <p:nvSpPr>
          <p:cNvPr id="9" name="TextBox 8">
            <a:extLst>
              <a:ext uri="{FF2B5EF4-FFF2-40B4-BE49-F238E27FC236}">
                <a16:creationId xmlns:a16="http://schemas.microsoft.com/office/drawing/2014/main" id="{CA76F21B-E163-470E-9F43-03B42D017893}"/>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662CAC51-3644-41C9-B395-7CDBC5561FD0}"/>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0B8915BF-B62B-4CA9-8B70-6CB83E554E7A}"/>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009135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786CA5-BD18-42EF-B687-1A6FBC30A8AB}"/>
              </a:ext>
            </a:extLst>
          </p:cNvPr>
          <p:cNvGraphicFramePr>
            <a:graphicFrameLocks noChangeAspect="1"/>
          </p:cNvGraphicFramePr>
          <p:nvPr userDrawn="1">
            <p:custDataLst>
              <p:tags r:id="rId1"/>
            </p:custDataLst>
            <p:extLst>
              <p:ext uri="{D42A27DB-BD31-4B8C-83A1-F6EECF244321}">
                <p14:modId xmlns:p14="http://schemas.microsoft.com/office/powerpoint/2010/main" val="2702398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53786CA5-BD18-42EF-B687-1A6FBC30A8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9" name="TextBox 8">
            <a:extLst>
              <a:ext uri="{FF2B5EF4-FFF2-40B4-BE49-F238E27FC236}">
                <a16:creationId xmlns:a16="http://schemas.microsoft.com/office/drawing/2014/main" id="{81CCD5F6-C373-4030-977A-C69F46CFFB5F}"/>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0" name="Date Placeholder 3">
            <a:extLst>
              <a:ext uri="{FF2B5EF4-FFF2-40B4-BE49-F238E27FC236}">
                <a16:creationId xmlns:a16="http://schemas.microsoft.com/office/drawing/2014/main" id="{0452F56C-E332-4FEC-91F5-909DEB44AF33}"/>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1" name="Footer Placeholder 4">
            <a:extLst>
              <a:ext uri="{FF2B5EF4-FFF2-40B4-BE49-F238E27FC236}">
                <a16:creationId xmlns:a16="http://schemas.microsoft.com/office/drawing/2014/main" id="{629A7602-74A7-40F7-A87D-C4BBC8CD7F0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35967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ED6613-B7A0-423C-A92C-78EC3EBF9FC6}"/>
              </a:ext>
            </a:extLst>
          </p:cNvPr>
          <p:cNvGraphicFramePr>
            <a:graphicFrameLocks noChangeAspect="1"/>
          </p:cNvGraphicFramePr>
          <p:nvPr userDrawn="1">
            <p:custDataLst>
              <p:tags r:id="rId1"/>
            </p:custDataLst>
            <p:extLst>
              <p:ext uri="{D42A27DB-BD31-4B8C-83A1-F6EECF244321}">
                <p14:modId xmlns:p14="http://schemas.microsoft.com/office/powerpoint/2010/main" val="2252973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3EED6613-B7A0-423C-A92C-78EC3EBF9F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7" name="TextBox 16">
            <a:extLst>
              <a:ext uri="{FF2B5EF4-FFF2-40B4-BE49-F238E27FC236}">
                <a16:creationId xmlns:a16="http://schemas.microsoft.com/office/drawing/2014/main" id="{9D50364D-6D51-4E68-AA76-C031BBDF4870}"/>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6" name="Date Placeholder 3">
            <a:extLst>
              <a:ext uri="{FF2B5EF4-FFF2-40B4-BE49-F238E27FC236}">
                <a16:creationId xmlns:a16="http://schemas.microsoft.com/office/drawing/2014/main" id="{AF209D5D-B76C-4476-90BF-06590BED435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8" name="Footer Placeholder 4">
            <a:extLst>
              <a:ext uri="{FF2B5EF4-FFF2-40B4-BE49-F238E27FC236}">
                <a16:creationId xmlns:a16="http://schemas.microsoft.com/office/drawing/2014/main" id="{9B9C5AB1-524A-456A-84DF-A51EE025ECE1}"/>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6957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650778-68B2-4625-9BB8-D09E10E938E0}"/>
              </a:ext>
            </a:extLst>
          </p:cNvPr>
          <p:cNvGraphicFramePr>
            <a:graphicFrameLocks noChangeAspect="1"/>
          </p:cNvGraphicFramePr>
          <p:nvPr userDrawn="1">
            <p:custDataLst>
              <p:tags r:id="rId1"/>
            </p:custDataLst>
            <p:extLst>
              <p:ext uri="{D42A27DB-BD31-4B8C-83A1-F6EECF244321}">
                <p14:modId xmlns:p14="http://schemas.microsoft.com/office/powerpoint/2010/main" val="1079578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D7650778-68B2-4625-9BB8-D09E10E938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TextBox 15">
            <a:extLst>
              <a:ext uri="{FF2B5EF4-FFF2-40B4-BE49-F238E27FC236}">
                <a16:creationId xmlns:a16="http://schemas.microsoft.com/office/drawing/2014/main" id="{C9FBDF61-BD3F-4CB6-8AAD-799FC535445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4" name="Date Placeholder 3">
            <a:extLst>
              <a:ext uri="{FF2B5EF4-FFF2-40B4-BE49-F238E27FC236}">
                <a16:creationId xmlns:a16="http://schemas.microsoft.com/office/drawing/2014/main" id="{587BBFE9-5B7A-488C-99B7-DE1D00405B98}"/>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5" name="Footer Placeholder 4">
            <a:extLst>
              <a:ext uri="{FF2B5EF4-FFF2-40B4-BE49-F238E27FC236}">
                <a16:creationId xmlns:a16="http://schemas.microsoft.com/office/drawing/2014/main" id="{8575235E-AC63-4209-B742-91D7A79EE203}"/>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75089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C964C8B-1A86-43C1-85A5-0B3A36D2B2F8}"/>
              </a:ext>
            </a:extLst>
          </p:cNvPr>
          <p:cNvGraphicFramePr>
            <a:graphicFrameLocks noChangeAspect="1"/>
          </p:cNvGraphicFramePr>
          <p:nvPr userDrawn="1">
            <p:custDataLst>
              <p:tags r:id="rId1"/>
            </p:custDataLst>
            <p:extLst>
              <p:ext uri="{D42A27DB-BD31-4B8C-83A1-F6EECF244321}">
                <p14:modId xmlns:p14="http://schemas.microsoft.com/office/powerpoint/2010/main" val="1263379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AC964C8B-1A86-43C1-85A5-0B3A36D2B2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7" name="TextBox 16">
            <a:extLst>
              <a:ext uri="{FF2B5EF4-FFF2-40B4-BE49-F238E27FC236}">
                <a16:creationId xmlns:a16="http://schemas.microsoft.com/office/drawing/2014/main" id="{0646B0A1-9A34-47DC-8EB3-BDD7CE2E9152}"/>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3" name="Date Placeholder 3">
            <a:extLst>
              <a:ext uri="{FF2B5EF4-FFF2-40B4-BE49-F238E27FC236}">
                <a16:creationId xmlns:a16="http://schemas.microsoft.com/office/drawing/2014/main" id="{9DEB2096-CB7D-4E22-9558-4CBFFFDB86A8}"/>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4" name="Footer Placeholder 4">
            <a:extLst>
              <a:ext uri="{FF2B5EF4-FFF2-40B4-BE49-F238E27FC236}">
                <a16:creationId xmlns:a16="http://schemas.microsoft.com/office/drawing/2014/main" id="{8665784A-1233-4EA6-BF10-4BDB7BB36A0C}"/>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97822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71544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8C955EE-3046-423A-B0B4-F28A344CED8B}"/>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694E9D48-EF64-495B-9974-3CDBB56FF683}"/>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1" name="Footer Placeholder 4">
            <a:extLst>
              <a:ext uri="{FF2B5EF4-FFF2-40B4-BE49-F238E27FC236}">
                <a16:creationId xmlns:a16="http://schemas.microsoft.com/office/drawing/2014/main" id="{F74548EF-C43C-4532-9070-9818D707646E}"/>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682510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54EF90-A667-46E9-AC86-21FC34832EF9}"/>
              </a:ext>
            </a:extLst>
          </p:cNvPr>
          <p:cNvGraphicFramePr>
            <a:graphicFrameLocks noChangeAspect="1"/>
          </p:cNvGraphicFramePr>
          <p:nvPr userDrawn="1">
            <p:custDataLst>
              <p:tags r:id="rId1"/>
            </p:custDataLst>
            <p:extLst>
              <p:ext uri="{D42A27DB-BD31-4B8C-83A1-F6EECF244321}">
                <p14:modId xmlns:p14="http://schemas.microsoft.com/office/powerpoint/2010/main" val="203693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A454EF90-A667-46E9-AC86-21FC34832E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TextBox 10">
            <a:extLst>
              <a:ext uri="{FF2B5EF4-FFF2-40B4-BE49-F238E27FC236}">
                <a16:creationId xmlns:a16="http://schemas.microsoft.com/office/drawing/2014/main" id="{2E0D2302-A823-4A1A-A438-16F91F4C9F4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2" name="Date Placeholder 3">
            <a:extLst>
              <a:ext uri="{FF2B5EF4-FFF2-40B4-BE49-F238E27FC236}">
                <a16:creationId xmlns:a16="http://schemas.microsoft.com/office/drawing/2014/main" id="{EF5E1D33-ECA8-4814-BAA2-F772A81B9FC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3" name="Footer Placeholder 4">
            <a:extLst>
              <a:ext uri="{FF2B5EF4-FFF2-40B4-BE49-F238E27FC236}">
                <a16:creationId xmlns:a16="http://schemas.microsoft.com/office/drawing/2014/main" id="{AFA45550-0EF2-4BC4-B41B-598521B99ED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735888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5336AA6-9811-4346-8D3E-DBC48A17D173}"/>
              </a:ext>
            </a:extLst>
          </p:cNvPr>
          <p:cNvGraphicFramePr>
            <a:graphicFrameLocks noChangeAspect="1"/>
          </p:cNvGraphicFramePr>
          <p:nvPr userDrawn="1">
            <p:custDataLst>
              <p:tags r:id="rId1"/>
            </p:custDataLst>
            <p:extLst>
              <p:ext uri="{D42A27DB-BD31-4B8C-83A1-F6EECF244321}">
                <p14:modId xmlns:p14="http://schemas.microsoft.com/office/powerpoint/2010/main" val="1186107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35336AA6-9811-4346-8D3E-DBC48A17D1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1"/>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120CD9C-83AF-41E0-BD9D-26AFCD3576E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C055D005-5CAE-4461-B4C2-473537F55F20}"/>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0" name="Footer Placeholder 4">
            <a:extLst>
              <a:ext uri="{FF2B5EF4-FFF2-40B4-BE49-F238E27FC236}">
                <a16:creationId xmlns:a16="http://schemas.microsoft.com/office/drawing/2014/main" id="{A74CA183-CE43-4378-AC1A-3F0E845B1EFC}"/>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0769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242EC-CF84-4ECA-A690-BBF9A9F17425}"/>
              </a:ext>
            </a:extLst>
          </p:cNvPr>
          <p:cNvGraphicFramePr>
            <a:graphicFrameLocks noChangeAspect="1"/>
          </p:cNvGraphicFramePr>
          <p:nvPr userDrawn="1">
            <p:custDataLst>
              <p:tags r:id="rId1"/>
            </p:custDataLst>
            <p:extLst>
              <p:ext uri="{D42A27DB-BD31-4B8C-83A1-F6EECF244321}">
                <p14:modId xmlns:p14="http://schemas.microsoft.com/office/powerpoint/2010/main" val="1212229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F98242EC-CF84-4ECA-A690-BBF9A9F174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a:extLst>
              <a:ext uri="{FF2B5EF4-FFF2-40B4-BE49-F238E27FC236}">
                <a16:creationId xmlns:a16="http://schemas.microsoft.com/office/drawing/2014/main" id="{08D91AA8-89A4-4211-88A2-488A56AEB1CA}"/>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68B26C90-E9E3-4407-B6BA-56CAC3042A6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6AE2AA30-D45D-4D01-A89B-E8257C90CE3A}"/>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629197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DB4764-6D1E-4E04-9210-CB572A8E3D3C}"/>
              </a:ext>
            </a:extLst>
          </p:cNvPr>
          <p:cNvGraphicFramePr>
            <a:graphicFrameLocks noChangeAspect="1"/>
          </p:cNvGraphicFramePr>
          <p:nvPr userDrawn="1">
            <p:custDataLst>
              <p:tags r:id="rId1"/>
            </p:custDataLst>
            <p:extLst>
              <p:ext uri="{D42A27DB-BD31-4B8C-83A1-F6EECF244321}">
                <p14:modId xmlns:p14="http://schemas.microsoft.com/office/powerpoint/2010/main" val="2869112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82DB4764-6D1E-4E04-9210-CB572A8E3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chemeClr val="tx1"/>
                </a:solidFill>
                <a:latin typeface="+mj-lt"/>
                <a:ea typeface="+mj-ea"/>
                <a:cs typeface="+mj-cs"/>
                <a:sym typeface="+mj-lt"/>
              </a:defRPr>
            </a:lvl1pPr>
          </a:lstStyle>
          <a:p>
            <a:r>
              <a:rPr lang="en-US"/>
              <a:t>Click to add title</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69EFFA3-009F-483B-8621-708380B059D6}"/>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2" name="Date Placeholder 3">
            <a:extLst>
              <a:ext uri="{FF2B5EF4-FFF2-40B4-BE49-F238E27FC236}">
                <a16:creationId xmlns:a16="http://schemas.microsoft.com/office/drawing/2014/main" id="{C577797E-A170-4F5F-8884-DDD86CE9EBD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3" name="Footer Placeholder 4">
            <a:extLst>
              <a:ext uri="{FF2B5EF4-FFF2-40B4-BE49-F238E27FC236}">
                <a16:creationId xmlns:a16="http://schemas.microsoft.com/office/drawing/2014/main" id="{0B67DF23-8286-495F-BBAF-D6DB3AAB501F}"/>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194918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F851098-A1B3-4BDA-B32E-EAA0FBF2A71B}"/>
              </a:ext>
            </a:extLst>
          </p:cNvPr>
          <p:cNvGraphicFramePr>
            <a:graphicFrameLocks noChangeAspect="1"/>
          </p:cNvGraphicFramePr>
          <p:nvPr userDrawn="1">
            <p:custDataLst>
              <p:tags r:id="rId1"/>
            </p:custDataLst>
            <p:extLst>
              <p:ext uri="{D42A27DB-BD31-4B8C-83A1-F6EECF244321}">
                <p14:modId xmlns:p14="http://schemas.microsoft.com/office/powerpoint/2010/main" val="31253984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4" name="Object 3" hidden="1">
                        <a:extLst>
                          <a:ext uri="{FF2B5EF4-FFF2-40B4-BE49-F238E27FC236}">
                            <a16:creationId xmlns:a16="http://schemas.microsoft.com/office/drawing/2014/main" id="{0F851098-A1B3-4BDA-B32E-EAA0FBF2A7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TextBox 11">
            <a:extLst>
              <a:ext uri="{FF2B5EF4-FFF2-40B4-BE49-F238E27FC236}">
                <a16:creationId xmlns:a16="http://schemas.microsoft.com/office/drawing/2014/main" id="{5D6B3443-14FE-40E0-97F6-993CBA4CA1D4}"/>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9644488B-BB10-4EA8-BCA4-2E631D3587D8}"/>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3" name="Footer Placeholder 4">
            <a:extLst>
              <a:ext uri="{FF2B5EF4-FFF2-40B4-BE49-F238E27FC236}">
                <a16:creationId xmlns:a16="http://schemas.microsoft.com/office/drawing/2014/main" id="{CCC558AC-9019-45BC-BEDE-DA831A3F74EE}"/>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637582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0218993-5B83-46F2-A367-7953A29C87ED}"/>
              </a:ext>
            </a:extLst>
          </p:cNvPr>
          <p:cNvGraphicFramePr>
            <a:graphicFrameLocks noChangeAspect="1"/>
          </p:cNvGraphicFramePr>
          <p:nvPr userDrawn="1">
            <p:custDataLst>
              <p:tags r:id="rId1"/>
            </p:custDataLst>
            <p:extLst>
              <p:ext uri="{D42A27DB-BD31-4B8C-83A1-F6EECF244321}">
                <p14:modId xmlns:p14="http://schemas.microsoft.com/office/powerpoint/2010/main" val="3985720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30218993-5B83-46F2-A367-7953A29C87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chemeClr val="tx1"/>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EAB841F-1ADA-4BCD-A5A6-91B74ED674EB}"/>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6B1D60C4-52EF-45EA-9B0D-82FB49C7FE0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3" name="Footer Placeholder 4">
            <a:extLst>
              <a:ext uri="{FF2B5EF4-FFF2-40B4-BE49-F238E27FC236}">
                <a16:creationId xmlns:a16="http://schemas.microsoft.com/office/drawing/2014/main" id="{5870BD7D-2ED4-4651-B765-6D2522607B0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929463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822D1E-A8C8-4F25-8476-48C052CD40AE}"/>
              </a:ext>
            </a:extLst>
          </p:cNvPr>
          <p:cNvGraphicFramePr>
            <a:graphicFrameLocks noChangeAspect="1"/>
          </p:cNvGraphicFramePr>
          <p:nvPr userDrawn="1">
            <p:custDataLst>
              <p:tags r:id="rId1"/>
            </p:custDataLst>
            <p:extLst>
              <p:ext uri="{D42A27DB-BD31-4B8C-83A1-F6EECF244321}">
                <p14:modId xmlns:p14="http://schemas.microsoft.com/office/powerpoint/2010/main" val="1752143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4" name="Object 3" hidden="1">
                        <a:extLst>
                          <a:ext uri="{FF2B5EF4-FFF2-40B4-BE49-F238E27FC236}">
                            <a16:creationId xmlns:a16="http://schemas.microsoft.com/office/drawing/2014/main" id="{73822D1E-A8C8-4F25-8476-48C052CD40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extBox 9">
            <a:extLst>
              <a:ext uri="{FF2B5EF4-FFF2-40B4-BE49-F238E27FC236}">
                <a16:creationId xmlns:a16="http://schemas.microsoft.com/office/drawing/2014/main" id="{EB4E4ADC-75A8-42C8-9C7A-882EC27E182B}"/>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1797F31B-BB28-49AD-BC19-DFAA81A63655}"/>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3" name="Footer Placeholder 4">
            <a:extLst>
              <a:ext uri="{FF2B5EF4-FFF2-40B4-BE49-F238E27FC236}">
                <a16:creationId xmlns:a16="http://schemas.microsoft.com/office/drawing/2014/main" id="{4F65F132-EC50-4E98-ACC5-EB72FF273228}"/>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81213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A0C3AA-C27B-46CB-8FB0-74A261E7204B}"/>
              </a:ext>
            </a:extLst>
          </p:cNvPr>
          <p:cNvGraphicFramePr>
            <a:graphicFrameLocks noChangeAspect="1"/>
          </p:cNvGraphicFramePr>
          <p:nvPr userDrawn="1">
            <p:custDataLst>
              <p:tags r:id="rId1"/>
            </p:custDataLst>
            <p:extLst>
              <p:ext uri="{D42A27DB-BD31-4B8C-83A1-F6EECF244321}">
                <p14:modId xmlns:p14="http://schemas.microsoft.com/office/powerpoint/2010/main" val="358367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4CA0C3AA-C27B-46CB-8FB0-74A261E720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1"/>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90D8A5C-92B4-44CB-95AB-AA6E0AF170AE}"/>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3" name="Date Placeholder 3">
            <a:extLst>
              <a:ext uri="{FF2B5EF4-FFF2-40B4-BE49-F238E27FC236}">
                <a16:creationId xmlns:a16="http://schemas.microsoft.com/office/drawing/2014/main" id="{732B240B-46ED-4869-8D79-143D4BDC1401}"/>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4" name="Footer Placeholder 4">
            <a:extLst>
              <a:ext uri="{FF2B5EF4-FFF2-40B4-BE49-F238E27FC236}">
                <a16:creationId xmlns:a16="http://schemas.microsoft.com/office/drawing/2014/main" id="{0CA4C93E-9BA0-4AB9-AC94-A53443032A8F}"/>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518708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76903D2-E953-4BE3-8714-5C14E39D8567}"/>
              </a:ext>
            </a:extLst>
          </p:cNvPr>
          <p:cNvGraphicFramePr>
            <a:graphicFrameLocks noChangeAspect="1"/>
          </p:cNvGraphicFramePr>
          <p:nvPr userDrawn="1">
            <p:custDataLst>
              <p:tags r:id="rId1"/>
            </p:custDataLst>
            <p:extLst>
              <p:ext uri="{D42A27DB-BD31-4B8C-83A1-F6EECF244321}">
                <p14:modId xmlns:p14="http://schemas.microsoft.com/office/powerpoint/2010/main" val="918073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776903D2-E953-4BE3-8714-5C14E39D85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2" name="TextBox 11">
            <a:extLst>
              <a:ext uri="{FF2B5EF4-FFF2-40B4-BE49-F238E27FC236}">
                <a16:creationId xmlns:a16="http://schemas.microsoft.com/office/drawing/2014/main" id="{858D1248-E470-47BB-BE05-372FC0FB7E9C}"/>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7" name="Date Placeholder 3">
            <a:extLst>
              <a:ext uri="{FF2B5EF4-FFF2-40B4-BE49-F238E27FC236}">
                <a16:creationId xmlns:a16="http://schemas.microsoft.com/office/drawing/2014/main" id="{41884CC1-3973-47C9-96BC-A64E3F7277A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8" name="Footer Placeholder 4">
            <a:extLst>
              <a:ext uri="{FF2B5EF4-FFF2-40B4-BE49-F238E27FC236}">
                <a16:creationId xmlns:a16="http://schemas.microsoft.com/office/drawing/2014/main" id="{34CA6330-4D1E-470B-AE16-E934629FFD8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325749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7BF0801-202C-4449-8B24-48D9F4D0DC06}"/>
              </a:ext>
            </a:extLst>
          </p:cNvPr>
          <p:cNvGraphicFramePr>
            <a:graphicFrameLocks noChangeAspect="1"/>
          </p:cNvGraphicFramePr>
          <p:nvPr userDrawn="1">
            <p:custDataLst>
              <p:tags r:id="rId1"/>
            </p:custDataLst>
            <p:extLst>
              <p:ext uri="{D42A27DB-BD31-4B8C-83A1-F6EECF244321}">
                <p14:modId xmlns:p14="http://schemas.microsoft.com/office/powerpoint/2010/main" val="288633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C7BF0801-202C-4449-8B24-48D9F4D0DC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
        <p:nvSpPr>
          <p:cNvPr id="11" name="Date Placeholder 3">
            <a:extLst>
              <a:ext uri="{FF2B5EF4-FFF2-40B4-BE49-F238E27FC236}">
                <a16:creationId xmlns:a16="http://schemas.microsoft.com/office/drawing/2014/main" id="{2C0D6951-53C3-48DB-96A0-E43B6F6F668F}"/>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E4FA7833-2ACC-4938-8A30-9A240F84AAE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725488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388567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8" name="TextBox 7">
            <a:extLst>
              <a:ext uri="{FF2B5EF4-FFF2-40B4-BE49-F238E27FC236}">
                <a16:creationId xmlns:a16="http://schemas.microsoft.com/office/drawing/2014/main" id="{251C55A4-1C8F-4055-829A-24BE7726E583}"/>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B1E0616A-8C34-4964-AA93-07080B72CA7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B75B3FE9-90C4-4372-A076-DB536EFFAB08}"/>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283342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F60C81D-095E-4A1D-9B7B-6419AD16D5E5}"/>
              </a:ext>
            </a:extLst>
          </p:cNvPr>
          <p:cNvGraphicFramePr>
            <a:graphicFrameLocks noChangeAspect="1"/>
          </p:cNvGraphicFramePr>
          <p:nvPr userDrawn="1">
            <p:custDataLst>
              <p:tags r:id="rId1"/>
            </p:custDataLst>
            <p:extLst>
              <p:ext uri="{D42A27DB-BD31-4B8C-83A1-F6EECF244321}">
                <p14:modId xmlns:p14="http://schemas.microsoft.com/office/powerpoint/2010/main" val="4149800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5" name="Object 4" hidden="1">
                        <a:extLst>
                          <a:ext uri="{FF2B5EF4-FFF2-40B4-BE49-F238E27FC236}">
                            <a16:creationId xmlns:a16="http://schemas.microsoft.com/office/drawing/2014/main" id="{AF60C81D-095E-4A1D-9B7B-6419AD16D5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ea typeface="+mj-ea"/>
                <a:cs typeface="+mj-cs"/>
                <a:sym typeface="+mj-lt"/>
              </a:defRPr>
            </a:lvl1pPr>
          </a:lstStyle>
          <a:p>
            <a:r>
              <a:rPr lang="en-US"/>
              <a:t>Click to add title</a:t>
            </a:r>
          </a:p>
        </p:txBody>
      </p:sp>
      <p:sp>
        <p:nvSpPr>
          <p:cNvPr id="7" name="TextBox 6">
            <a:extLst>
              <a:ext uri="{FF2B5EF4-FFF2-40B4-BE49-F238E27FC236}">
                <a16:creationId xmlns:a16="http://schemas.microsoft.com/office/drawing/2014/main" id="{80B0ACDF-1FD1-4DD5-BFC4-3E8E97A7B12F}"/>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E3F9E197-F7D5-47FD-98D9-D9712E108BF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0" name="Footer Placeholder 4">
            <a:extLst>
              <a:ext uri="{FF2B5EF4-FFF2-40B4-BE49-F238E27FC236}">
                <a16:creationId xmlns:a16="http://schemas.microsoft.com/office/drawing/2014/main" id="{DC0D5DB0-CC8F-480B-B283-DBF4266156C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996197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6E0B28-4310-4C55-AE09-59E6ED1CDC3E}"/>
              </a:ext>
            </a:extLst>
          </p:cNvPr>
          <p:cNvGraphicFramePr>
            <a:graphicFrameLocks noChangeAspect="1"/>
          </p:cNvGraphicFramePr>
          <p:nvPr userDrawn="1">
            <p:custDataLst>
              <p:tags r:id="rId1"/>
            </p:custDataLst>
            <p:extLst>
              <p:ext uri="{D42A27DB-BD31-4B8C-83A1-F6EECF244321}">
                <p14:modId xmlns:p14="http://schemas.microsoft.com/office/powerpoint/2010/main" val="1079387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326E0B28-4310-4C55-AE09-59E6ED1CDC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616919"/>
            <a:ext cx="2819400" cy="168379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BFB6914-8045-4928-ACAF-7D1DFACDB899}"/>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4" name="Date Placeholder 3">
            <a:extLst>
              <a:ext uri="{FF2B5EF4-FFF2-40B4-BE49-F238E27FC236}">
                <a16:creationId xmlns:a16="http://schemas.microsoft.com/office/drawing/2014/main" id="{0B9BF545-B9AE-449F-A935-0B6F5B03A1D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5" name="Footer Placeholder 4">
            <a:extLst>
              <a:ext uri="{FF2B5EF4-FFF2-40B4-BE49-F238E27FC236}">
                <a16:creationId xmlns:a16="http://schemas.microsoft.com/office/drawing/2014/main" id="{2BC3BE38-B5FD-41BB-962F-7B6D41B75BF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871502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E6C72C2-D799-4D9E-B42B-2AC5F6184DD1}"/>
              </a:ext>
            </a:extLst>
          </p:cNvPr>
          <p:cNvGraphicFramePr>
            <a:graphicFrameLocks noChangeAspect="1"/>
          </p:cNvGraphicFramePr>
          <p:nvPr userDrawn="1">
            <p:custDataLst>
              <p:tags r:id="rId1"/>
            </p:custDataLst>
            <p:extLst>
              <p:ext uri="{D42A27DB-BD31-4B8C-83A1-F6EECF244321}">
                <p14:modId xmlns:p14="http://schemas.microsoft.com/office/powerpoint/2010/main" val="1916868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DE6C72C2-D799-4D9E-B42B-2AC5F6184D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460C1BF-B89C-4BC8-9AE5-D60BFC0CB0C9}"/>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6" name="Date Placeholder 3">
            <a:extLst>
              <a:ext uri="{FF2B5EF4-FFF2-40B4-BE49-F238E27FC236}">
                <a16:creationId xmlns:a16="http://schemas.microsoft.com/office/drawing/2014/main" id="{2ABD921B-017D-4091-B872-B7FAA0DE6F8B}"/>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8" name="Footer Placeholder 4">
            <a:extLst>
              <a:ext uri="{FF2B5EF4-FFF2-40B4-BE49-F238E27FC236}">
                <a16:creationId xmlns:a16="http://schemas.microsoft.com/office/drawing/2014/main" id="{F248A2E5-62F3-4B17-88D2-DF50E506071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918574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C387818-454B-4A1C-9317-7589F45A351A}"/>
              </a:ext>
            </a:extLst>
          </p:cNvPr>
          <p:cNvGraphicFramePr>
            <a:graphicFrameLocks noChangeAspect="1"/>
          </p:cNvGraphicFramePr>
          <p:nvPr userDrawn="1">
            <p:custDataLst>
              <p:tags r:id="rId1"/>
            </p:custDataLst>
            <p:extLst>
              <p:ext uri="{D42A27DB-BD31-4B8C-83A1-F6EECF244321}">
                <p14:modId xmlns:p14="http://schemas.microsoft.com/office/powerpoint/2010/main" val="845398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6C387818-454B-4A1C-9317-7589F45A35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3">
            <a:extLst>
              <a:ext uri="{FF2B5EF4-FFF2-40B4-BE49-F238E27FC236}">
                <a16:creationId xmlns:a16="http://schemas.microsoft.com/office/drawing/2014/main" id="{8B355251-DB63-4A8D-AA64-A8485BF6EE11}"/>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6" name="Footer Placeholder 4">
            <a:extLst>
              <a:ext uri="{FF2B5EF4-FFF2-40B4-BE49-F238E27FC236}">
                <a16:creationId xmlns:a16="http://schemas.microsoft.com/office/drawing/2014/main" id="{0E7ADC5B-CFBE-4029-ADC3-846ADA0C4FDA}"/>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853968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B698C87-B41A-4D79-8D19-5E61C5E98A40}"/>
              </a:ext>
            </a:extLst>
          </p:cNvPr>
          <p:cNvGraphicFramePr>
            <a:graphicFrameLocks noChangeAspect="1"/>
          </p:cNvGraphicFramePr>
          <p:nvPr userDrawn="1">
            <p:custDataLst>
              <p:tags r:id="rId1"/>
            </p:custDataLst>
            <p:extLst>
              <p:ext uri="{D42A27DB-BD31-4B8C-83A1-F6EECF244321}">
                <p14:modId xmlns:p14="http://schemas.microsoft.com/office/powerpoint/2010/main" val="3775803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2B698C87-B41A-4D79-8D19-5E61C5E98A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e Placeholder 3">
            <a:extLst>
              <a:ext uri="{FF2B5EF4-FFF2-40B4-BE49-F238E27FC236}">
                <a16:creationId xmlns:a16="http://schemas.microsoft.com/office/drawing/2014/main" id="{C860720F-FDCD-404D-B592-FE93DFA93047}"/>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7" name="Footer Placeholder 4">
            <a:extLst>
              <a:ext uri="{FF2B5EF4-FFF2-40B4-BE49-F238E27FC236}">
                <a16:creationId xmlns:a16="http://schemas.microsoft.com/office/drawing/2014/main" id="{45836BC8-AD47-468C-A39A-E2C6434B381E}"/>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042791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6086535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図 6">
            <a:extLst>
              <a:ext uri="{FF2B5EF4-FFF2-40B4-BE49-F238E27FC236}">
                <a16:creationId xmlns:a16="http://schemas.microsoft.com/office/drawing/2014/main" id="{1F076750-059B-490B-9E25-7836300992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pic>
        <p:nvPicPr>
          <p:cNvPr id="5" name="Picture 4" descr="NSG.png">
            <a:extLst>
              <a:ext uri="{FF2B5EF4-FFF2-40B4-BE49-F238E27FC236}">
                <a16:creationId xmlns:a16="http://schemas.microsoft.com/office/drawing/2014/main" id="{7C9CB472-1805-43B3-AE53-CDBCA08179B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76600" y="1879600"/>
            <a:ext cx="5638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855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 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4E17CF-BB74-4F13-AC10-E9CF32720464}"/>
              </a:ext>
            </a:extLst>
          </p:cNvPr>
          <p:cNvGraphicFramePr>
            <a:graphicFrameLocks noChangeAspect="1"/>
          </p:cNvGraphicFramePr>
          <p:nvPr userDrawn="1">
            <p:custDataLst>
              <p:tags r:id="rId1"/>
            </p:custDataLst>
            <p:extLst>
              <p:ext uri="{D42A27DB-BD31-4B8C-83A1-F6EECF244321}">
                <p14:modId xmlns:p14="http://schemas.microsoft.com/office/powerpoint/2010/main" val="2655039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524E17CF-BB74-4F13-AC10-E9CF327204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1" name="Date Placeholder 3">
            <a:extLst>
              <a:ext uri="{FF2B5EF4-FFF2-40B4-BE49-F238E27FC236}">
                <a16:creationId xmlns:a16="http://schemas.microsoft.com/office/drawing/2014/main" id="{6D50A437-E1D0-4A74-8D81-A244A65B275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52" name="Footer Placeholder 4">
            <a:extLst>
              <a:ext uri="{FF2B5EF4-FFF2-40B4-BE49-F238E27FC236}">
                <a16:creationId xmlns:a16="http://schemas.microsoft.com/office/drawing/2014/main" id="{297AF9B8-CFE5-4213-8960-89A4BAB99AA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20364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7EBC8C-2FAF-4A6B-A7D2-8ECF2AAC00EE}"/>
              </a:ext>
            </a:extLst>
          </p:cNvPr>
          <p:cNvGraphicFramePr>
            <a:graphicFrameLocks noChangeAspect="1"/>
          </p:cNvGraphicFramePr>
          <p:nvPr userDrawn="1">
            <p:custDataLst>
              <p:tags r:id="rId1"/>
            </p:custDataLst>
            <p:extLst>
              <p:ext uri="{D42A27DB-BD31-4B8C-83A1-F6EECF244321}">
                <p14:modId xmlns:p14="http://schemas.microsoft.com/office/powerpoint/2010/main" val="2504698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4" name="Object 3" hidden="1">
                        <a:extLst>
                          <a:ext uri="{FF2B5EF4-FFF2-40B4-BE49-F238E27FC236}">
                            <a16:creationId xmlns:a16="http://schemas.microsoft.com/office/drawing/2014/main" id="{5E7EBC8C-2FAF-4A6B-A7D2-8ECF2AAC00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TextBox 9">
            <a:extLst>
              <a:ext uri="{FF2B5EF4-FFF2-40B4-BE49-F238E27FC236}">
                <a16:creationId xmlns:a16="http://schemas.microsoft.com/office/drawing/2014/main" id="{73E96F04-D403-496D-8581-CB82AB20FD20}"/>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AE9B6581-A746-4911-A8BD-5F1CB17F4627}"/>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EE9AC27E-5B54-4A57-A826-F48A3A2BDF85}"/>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025909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167543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sp>
        <p:nvSpPr>
          <p:cNvPr id="13" name="TextBox 12">
            <a:extLst>
              <a:ext uri="{FF2B5EF4-FFF2-40B4-BE49-F238E27FC236}">
                <a16:creationId xmlns:a16="http://schemas.microsoft.com/office/drawing/2014/main" id="{459DC859-0499-422A-BB5D-E1D3E7860C9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4" name="Date Placeholder 3">
            <a:extLst>
              <a:ext uri="{FF2B5EF4-FFF2-40B4-BE49-F238E27FC236}">
                <a16:creationId xmlns:a16="http://schemas.microsoft.com/office/drawing/2014/main" id="{BC63ABEA-C458-449C-941F-0250B17434C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5" name="Footer Placeholder 4">
            <a:extLst>
              <a:ext uri="{FF2B5EF4-FFF2-40B4-BE49-F238E27FC236}">
                <a16:creationId xmlns:a16="http://schemas.microsoft.com/office/drawing/2014/main" id="{14F05069-7783-47EE-BA14-C43587C60B2E}"/>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852809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83584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
        <p:nvSpPr>
          <p:cNvPr id="8" name="TextBox 7">
            <a:extLst>
              <a:ext uri="{FF2B5EF4-FFF2-40B4-BE49-F238E27FC236}">
                <a16:creationId xmlns:a16="http://schemas.microsoft.com/office/drawing/2014/main" id="{3C9529AE-100A-4B6B-B4B9-BD59F65080FF}"/>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172D9C01-D008-480C-89C4-8FDC6D0F3CBE}"/>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1" name="Footer Placeholder 4">
            <a:extLst>
              <a:ext uri="{FF2B5EF4-FFF2-40B4-BE49-F238E27FC236}">
                <a16:creationId xmlns:a16="http://schemas.microsoft.com/office/drawing/2014/main" id="{DF6A83FB-1CE2-4E61-85B8-58C22F216DD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396087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90397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6167B62-A2AA-4647-AAA0-43F4009F072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C8A02C8E-C2AB-4290-ADF6-E82B5F9EB540}"/>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1" name="Footer Placeholder 4">
            <a:extLst>
              <a:ext uri="{FF2B5EF4-FFF2-40B4-BE49-F238E27FC236}">
                <a16:creationId xmlns:a16="http://schemas.microsoft.com/office/drawing/2014/main" id="{27F1E79F-0A96-4E80-8CB0-DB3F1E0F9281}"/>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395006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062644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sp>
        <p:nvSpPr>
          <p:cNvPr id="9" name="TextBox 8">
            <a:extLst>
              <a:ext uri="{FF2B5EF4-FFF2-40B4-BE49-F238E27FC236}">
                <a16:creationId xmlns:a16="http://schemas.microsoft.com/office/drawing/2014/main" id="{04F8A99D-D651-4F35-97CD-A8EE42FE941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01BE2D2E-37A9-480D-80E5-2F9EE5461156}"/>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771A1BC7-7B4A-4F24-A50B-15CF7A349CD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7480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044441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sp>
        <p:nvSpPr>
          <p:cNvPr id="12" name="Date Placeholder 3">
            <a:extLst>
              <a:ext uri="{FF2B5EF4-FFF2-40B4-BE49-F238E27FC236}">
                <a16:creationId xmlns:a16="http://schemas.microsoft.com/office/drawing/2014/main" id="{C3CF40EB-6745-4D10-84DB-9A256390F770}"/>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3" name="Footer Placeholder 4">
            <a:extLst>
              <a:ext uri="{FF2B5EF4-FFF2-40B4-BE49-F238E27FC236}">
                <a16:creationId xmlns:a16="http://schemas.microsoft.com/office/drawing/2014/main" id="{F41191A9-7C03-41F4-9025-3744E4590AF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557928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669719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
        <p:nvSpPr>
          <p:cNvPr id="6" name="Date Placeholder 3">
            <a:extLst>
              <a:ext uri="{FF2B5EF4-FFF2-40B4-BE49-F238E27FC236}">
                <a16:creationId xmlns:a16="http://schemas.microsoft.com/office/drawing/2014/main" id="{9786B217-72EC-41E0-87BD-9471D5C83BFF}"/>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7" name="Footer Placeholder 4">
            <a:extLst>
              <a:ext uri="{FF2B5EF4-FFF2-40B4-BE49-F238E27FC236}">
                <a16:creationId xmlns:a16="http://schemas.microsoft.com/office/drawing/2014/main" id="{348A8210-60FB-4ECE-B824-BF912D2BE38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599689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663813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59A52C5A-4E6A-4CAD-BF59-B909F07491D8}"/>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8" name="Footer Placeholder 4">
            <a:extLst>
              <a:ext uri="{FF2B5EF4-FFF2-40B4-BE49-F238E27FC236}">
                <a16:creationId xmlns:a16="http://schemas.microsoft.com/office/drawing/2014/main" id="{97989517-6CB6-42D4-95D6-53EC80767213}"/>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758239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016651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sp>
        <p:nvSpPr>
          <p:cNvPr id="9" name="TextBox 8">
            <a:extLst>
              <a:ext uri="{FF2B5EF4-FFF2-40B4-BE49-F238E27FC236}">
                <a16:creationId xmlns:a16="http://schemas.microsoft.com/office/drawing/2014/main" id="{E85A92A3-9375-4809-9F63-0E0360F32F41}"/>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755070D8-3987-489B-A22B-FA4A8740E32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3713F23A-3656-4124-98CD-87E5F137151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286071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307235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616919"/>
            <a:ext cx="2819400" cy="168379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C61B135-0948-4191-BC6C-212000C171C1}"/>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2" name="Date Placeholder 3">
            <a:extLst>
              <a:ext uri="{FF2B5EF4-FFF2-40B4-BE49-F238E27FC236}">
                <a16:creationId xmlns:a16="http://schemas.microsoft.com/office/drawing/2014/main" id="{7025E080-38BC-476A-8459-1D2F7250EBD7}"/>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4" name="Footer Placeholder 4">
            <a:extLst>
              <a:ext uri="{FF2B5EF4-FFF2-40B4-BE49-F238E27FC236}">
                <a16:creationId xmlns:a16="http://schemas.microsoft.com/office/drawing/2014/main" id="{BC6744BF-7BA2-4FC3-B64A-55E85D31F80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601088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9E081C7-86A4-4ACA-B954-AE80BA7B706A}"/>
              </a:ext>
            </a:extLst>
          </p:cNvPr>
          <p:cNvGraphicFramePr>
            <a:graphicFrameLocks noChangeAspect="1"/>
          </p:cNvGraphicFramePr>
          <p:nvPr userDrawn="1">
            <p:custDataLst>
              <p:tags r:id="rId1"/>
            </p:custDataLst>
            <p:extLst>
              <p:ext uri="{D42A27DB-BD31-4B8C-83A1-F6EECF244321}">
                <p14:modId xmlns:p14="http://schemas.microsoft.com/office/powerpoint/2010/main" val="2520595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49E081C7-86A4-4ACA-B954-AE80BA7B70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838200" y="189489"/>
            <a:ext cx="9903594" cy="770948"/>
          </a:xfrm>
        </p:spPr>
        <p:txBody>
          <a:bodyPr>
            <a:normAutofit/>
          </a:bodyPr>
          <a:lstStyle>
            <a:lvl1pPr>
              <a:defRPr sz="2800">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defRPr>
            </a:lvl1pPr>
          </a:lstStyle>
          <a:p>
            <a:r>
              <a:rPr lang="en-US"/>
              <a:t>Title</a:t>
            </a:r>
          </a:p>
        </p:txBody>
      </p:sp>
      <p:sp>
        <p:nvSpPr>
          <p:cNvPr id="3" name="Date Placeholder 2"/>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defRPr>
            </a:lvl1pPr>
          </a:lstStyle>
          <a:p>
            <a:r>
              <a:rPr lang="en-US"/>
              <a:t>Meeting #5</a:t>
            </a:r>
          </a:p>
        </p:txBody>
      </p:sp>
      <p:sp>
        <p:nvSpPr>
          <p:cNvPr id="4" name="Footer Placeholder 3"/>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defRPr>
            </a:lvl1pPr>
          </a:lstStyle>
          <a:p>
            <a:r>
              <a:rPr lang="en-US"/>
              <a:t>Scope 3 Peer Group - London 2024 (NSG Group Confidential)</a:t>
            </a:r>
          </a:p>
        </p:txBody>
      </p:sp>
      <p:sp>
        <p:nvSpPr>
          <p:cNvPr id="5" name="Slide Number Placeholder 4"/>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defRPr>
            </a:lvl1pPr>
          </a:lstStyle>
          <a:p>
            <a:fld id="{E8A8FF75-F72C-4DD4-A71E-CDD3118DD06B}" type="slidenum">
              <a:rPr lang="ja-JP" altLang="en-US" smtClean="0"/>
              <a:pPr/>
              <a:t>‹#›</a:t>
            </a:fld>
            <a:endParaRPr lang="ja-JP" altLang="en-US"/>
          </a:p>
        </p:txBody>
      </p:sp>
    </p:spTree>
    <p:extLst>
      <p:ext uri="{BB962C8B-B14F-4D97-AF65-F5344CB8AC3E}">
        <p14:creationId xmlns:p14="http://schemas.microsoft.com/office/powerpoint/2010/main" val="190925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867824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1"/>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09F5980-EEEB-41B3-8EB6-955A50BBFC66}"/>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26F9B57C-4C55-421D-B4BF-469BD8032CD9}"/>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tx2"/>
                </a:solidFill>
                <a:latin typeface="+mn-lt"/>
              </a:defRPr>
            </a:lvl1pPr>
          </a:lstStyle>
          <a:p>
            <a:r>
              <a:rPr lang="en-US"/>
              <a:t>Meeting #5</a:t>
            </a:r>
          </a:p>
        </p:txBody>
      </p:sp>
      <p:sp>
        <p:nvSpPr>
          <p:cNvPr id="10" name="Footer Placeholder 4">
            <a:extLst>
              <a:ext uri="{FF2B5EF4-FFF2-40B4-BE49-F238E27FC236}">
                <a16:creationId xmlns:a16="http://schemas.microsoft.com/office/drawing/2014/main" id="{9BA08BF9-C17C-4151-B10B-636BBAC9BA8B}"/>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tx2"/>
                </a:solidFill>
                <a:latin typeface="+mn-lt"/>
              </a:defRPr>
            </a:lvl1pPr>
          </a:lstStyle>
          <a:p>
            <a:r>
              <a:rPr lang="en-US" sz="1200"/>
              <a:t>Scope 3 Peer Group - London 2024 (NSG Group Confidential)</a:t>
            </a:r>
          </a:p>
        </p:txBody>
      </p:sp>
    </p:spTree>
    <p:extLst>
      <p:ext uri="{BB962C8B-B14F-4D97-AF65-F5344CB8AC3E}">
        <p14:creationId xmlns:p14="http://schemas.microsoft.com/office/powerpoint/2010/main" val="3223168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atin typeface="Tahoma" panose="020B0604030504040204" pitchFamily="34" charset="0"/>
                <a:cs typeface="Tahoma" panose="020B0604030504040204" pitchFamily="34" charset="0"/>
              </a:defRPr>
            </a:lvl1pPr>
          </a:lstStyle>
          <a:p>
            <a:r>
              <a:rPr lang="en-US"/>
              <a:t>Title</a:t>
            </a:r>
          </a:p>
        </p:txBody>
      </p:sp>
      <p:sp>
        <p:nvSpPr>
          <p:cNvPr id="3" name="Content Placeholder 2"/>
          <p:cNvSpPr>
            <a:spLocks noGrp="1"/>
          </p:cNvSpPr>
          <p:nvPr>
            <p:ph sz="half" idx="1" hasCustomPrompt="1"/>
          </p:nvPr>
        </p:nvSpPr>
        <p:spPr>
          <a:xfrm>
            <a:off x="838200" y="1299153"/>
            <a:ext cx="5181600" cy="4861501"/>
          </a:xfrm>
        </p:spPr>
        <p:txBody>
          <a:bodyPr>
            <a:normAutofit/>
          </a:bodyPr>
          <a:lstStyle>
            <a:lvl1pPr>
              <a:defRPr sz="2800" baseline="0">
                <a:latin typeface="Tahoma" panose="020B0604030504040204" pitchFamily="34" charset="0"/>
                <a:cs typeface="Tahoma" panose="020B0604030504040204" pitchFamily="34" charset="0"/>
              </a:defRPr>
            </a:lvl1pPr>
            <a:lvl2pPr>
              <a:defRPr sz="2400" baseline="0">
                <a:latin typeface="Tahoma" panose="020B0604030504040204" pitchFamily="34" charset="0"/>
                <a:cs typeface="Tahoma" panose="020B0604030504040204" pitchFamily="34" charset="0"/>
              </a:defRPr>
            </a:lvl2pPr>
            <a:lvl3pPr>
              <a:defRPr sz="2000" baseline="0">
                <a:latin typeface="Tahoma" panose="020B0604030504040204" pitchFamily="34" charset="0"/>
                <a:cs typeface="Tahoma" panose="020B0604030504040204" pitchFamily="34" charset="0"/>
              </a:defRPr>
            </a:lvl3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sp>
        <p:nvSpPr>
          <p:cNvPr id="4" name="Content Placeholder 3"/>
          <p:cNvSpPr>
            <a:spLocks noGrp="1"/>
          </p:cNvSpPr>
          <p:nvPr>
            <p:ph sz="half" idx="2" hasCustomPrompt="1"/>
          </p:nvPr>
        </p:nvSpPr>
        <p:spPr>
          <a:xfrm>
            <a:off x="6172200" y="1299153"/>
            <a:ext cx="5181600" cy="4861501"/>
          </a:xfrm>
        </p:spPr>
        <p:txBody>
          <a:bodyPr>
            <a:normAutofit/>
          </a:bodyPr>
          <a:lstStyle>
            <a:lvl1pPr>
              <a:defRPr sz="2800" baseline="0">
                <a:latin typeface="Tahoma" panose="020B0604030504040204" pitchFamily="34" charset="0"/>
                <a:cs typeface="Tahoma" panose="020B0604030504040204" pitchFamily="34" charset="0"/>
              </a:defRPr>
            </a:lvl1pPr>
            <a:lvl2pPr>
              <a:defRPr sz="2400" baseline="0">
                <a:latin typeface="Tahoma" panose="020B0604030504040204" pitchFamily="34" charset="0"/>
                <a:cs typeface="Tahoma" panose="020B0604030504040204" pitchFamily="34" charset="0"/>
              </a:defRPr>
            </a:lvl2pPr>
            <a:lvl3pPr>
              <a:defRPr sz="2000" baseline="0">
                <a:latin typeface="Tahoma" panose="020B0604030504040204" pitchFamily="34" charset="0"/>
                <a:cs typeface="Tahoma" panose="020B0604030504040204" pitchFamily="34" charset="0"/>
              </a:defRPr>
            </a:lvl3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sp>
        <p:nvSpPr>
          <p:cNvPr id="5" name="Date Placeholder 4"/>
          <p:cNvSpPr>
            <a:spLocks noGrp="1"/>
          </p:cNvSpPr>
          <p:nvPr>
            <p:ph type="dt" sz="half" idx="10"/>
          </p:nvPr>
        </p:nvSpPr>
        <p:spPr/>
        <p:txBody>
          <a:bodyPr/>
          <a:lstStyle/>
          <a:p>
            <a:r>
              <a:rPr lang="en-US"/>
              <a:t>Meeting #5</a:t>
            </a:r>
          </a:p>
        </p:txBody>
      </p:sp>
      <p:sp>
        <p:nvSpPr>
          <p:cNvPr id="6" name="Footer Placeholder 5"/>
          <p:cNvSpPr>
            <a:spLocks noGrp="1"/>
          </p:cNvSpPr>
          <p:nvPr>
            <p:ph type="ftr" sz="quarter" idx="11"/>
          </p:nvPr>
        </p:nvSpPr>
        <p:spPr/>
        <p:txBody>
          <a:bodyPr/>
          <a:lstStyle/>
          <a:p>
            <a:r>
              <a:rPr lang="en-US"/>
              <a:t>Scope 3 Peer Group - London 2024 (NSG Group Confidential)</a:t>
            </a:r>
          </a:p>
        </p:txBody>
      </p:sp>
      <p:sp>
        <p:nvSpPr>
          <p:cNvPr id="7" name="Slide Number Placeholder 6"/>
          <p:cNvSpPr>
            <a:spLocks noGrp="1"/>
          </p:cNvSpPr>
          <p:nvPr>
            <p:ph type="sldNum" sz="quarter" idx="12"/>
          </p:nvPr>
        </p:nvSpPr>
        <p:spPr/>
        <p:txBody>
          <a:bodyPr/>
          <a:lstStyle>
            <a:lvl1pPr>
              <a:defRPr>
                <a:latin typeface="Tahoma" panose="020B0604030504040204" pitchFamily="34" charset="0"/>
                <a:cs typeface="Tahoma" panose="020B0604030504040204" pitchFamily="34" charset="0"/>
              </a:defRPr>
            </a:lvl1pPr>
          </a:lstStyle>
          <a:p>
            <a:fld id="{6485108A-D725-4595-883E-5E16FD616A5C}" type="slidenum">
              <a:rPr lang="ja-JP" altLang="en-US" smtClean="0"/>
              <a:pPr/>
              <a:t>‹#›</a:t>
            </a:fld>
            <a:endParaRPr lang="ja-JP" altLang="en-US"/>
          </a:p>
        </p:txBody>
      </p:sp>
      <p:cxnSp>
        <p:nvCxnSpPr>
          <p:cNvPr id="8" name="Gerader Verbinder 7">
            <a:extLst>
              <a:ext uri="{FF2B5EF4-FFF2-40B4-BE49-F238E27FC236}">
                <a16:creationId xmlns:a16="http://schemas.microsoft.com/office/drawing/2014/main" id="{42EA493F-01F5-4BCA-9033-7EF269E1DF1D}"/>
              </a:ext>
            </a:extLst>
          </p:cNvPr>
          <p:cNvCxnSpPr>
            <a:cxnSpLocks/>
          </p:cNvCxnSpPr>
          <p:nvPr userDrawn="1"/>
        </p:nvCxnSpPr>
        <p:spPr>
          <a:xfrm>
            <a:off x="1456580"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2475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Pictur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atin typeface="Tahoma" panose="020B0604030504040204" pitchFamily="34" charset="0"/>
                <a:cs typeface="Tahoma" panose="020B0604030504040204" pitchFamily="34" charset="0"/>
              </a:defRPr>
            </a:lvl1pPr>
          </a:lstStyle>
          <a:p>
            <a:r>
              <a:rPr lang="en-US"/>
              <a:t>Title</a:t>
            </a:r>
          </a:p>
        </p:txBody>
      </p:sp>
      <p:sp>
        <p:nvSpPr>
          <p:cNvPr id="4" name="Date Placeholder 3"/>
          <p:cNvSpPr>
            <a:spLocks noGrp="1"/>
          </p:cNvSpPr>
          <p:nvPr>
            <p:ph type="dt" sz="half" idx="10"/>
          </p:nvPr>
        </p:nvSpPr>
        <p:spPr/>
        <p:txBody>
          <a:bodyPr/>
          <a:lstStyle/>
          <a:p>
            <a:r>
              <a:rPr lang="en-US"/>
              <a:t>Meeting #5</a:t>
            </a:r>
          </a:p>
        </p:txBody>
      </p:sp>
      <p:sp>
        <p:nvSpPr>
          <p:cNvPr id="5" name="Footer Placeholder 4"/>
          <p:cNvSpPr>
            <a:spLocks noGrp="1"/>
          </p:cNvSpPr>
          <p:nvPr>
            <p:ph type="ftr" sz="quarter" idx="11"/>
          </p:nvPr>
        </p:nvSpPr>
        <p:spPr/>
        <p:txBody>
          <a:bodyPr/>
          <a:lstStyle/>
          <a:p>
            <a:r>
              <a:rPr lang="en-US"/>
              <a:t>Scope 3 Peer Group - London 2024 (NSG Group Confidential)</a:t>
            </a:r>
          </a:p>
        </p:txBody>
      </p:sp>
      <p:sp>
        <p:nvSpPr>
          <p:cNvPr id="6" name="Slide Number Placeholder 5"/>
          <p:cNvSpPr>
            <a:spLocks noGrp="1"/>
          </p:cNvSpPr>
          <p:nvPr>
            <p:ph type="sldNum" sz="quarter" idx="12"/>
          </p:nvPr>
        </p:nvSpPr>
        <p:spPr/>
        <p:txBody>
          <a:bodyPr/>
          <a:lstStyle>
            <a:lvl1pPr>
              <a:defRPr>
                <a:latin typeface="Tahoma" panose="020B0604030504040204" pitchFamily="34" charset="0"/>
                <a:cs typeface="Tahoma" panose="020B0604030504040204" pitchFamily="34" charset="0"/>
              </a:defRPr>
            </a:lvl1pPr>
          </a:lstStyle>
          <a:p>
            <a:fld id="{836C5D88-0D2A-43F5-9E7C-38A70B00D82D}" type="slidenum">
              <a:rPr lang="ja-JP" altLang="en-US" smtClean="0"/>
              <a:pPr/>
              <a:t>‹#›</a:t>
            </a:fld>
            <a:endParaRPr lang="ja-JP" altLang="en-US"/>
          </a:p>
        </p:txBody>
      </p:sp>
      <p:cxnSp>
        <p:nvCxnSpPr>
          <p:cNvPr id="7" name="Gerader Verbinder 6">
            <a:extLst>
              <a:ext uri="{FF2B5EF4-FFF2-40B4-BE49-F238E27FC236}">
                <a16:creationId xmlns:a16="http://schemas.microsoft.com/office/drawing/2014/main" id="{46A19F03-0352-4EB4-BA7E-56A07F5289F7}"/>
              </a:ext>
            </a:extLst>
          </p:cNvPr>
          <p:cNvCxnSpPr>
            <a:cxnSpLocks/>
          </p:cNvCxnSpPr>
          <p:nvPr/>
        </p:nvCxnSpPr>
        <p:spPr>
          <a:xfrm>
            <a:off x="1456580"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 name="Bildplatzhalter 8">
            <a:extLst>
              <a:ext uri="{FF2B5EF4-FFF2-40B4-BE49-F238E27FC236}">
                <a16:creationId xmlns:a16="http://schemas.microsoft.com/office/drawing/2014/main" id="{2E9772E2-BB9A-4E01-9E02-5C12024B18AE}"/>
              </a:ext>
            </a:extLst>
          </p:cNvPr>
          <p:cNvSpPr>
            <a:spLocks noGrp="1"/>
          </p:cNvSpPr>
          <p:nvPr>
            <p:ph type="pic" sz="quarter" idx="13"/>
          </p:nvPr>
        </p:nvSpPr>
        <p:spPr>
          <a:xfrm>
            <a:off x="838200" y="1181100"/>
            <a:ext cx="10515600" cy="5019675"/>
          </a:xfrm>
        </p:spPr>
        <p:txBody>
          <a:bodyPr/>
          <a:lstStyle>
            <a:lvl1pPr marL="0" indent="0">
              <a:buNone/>
              <a:defRPr/>
            </a:lvl1pPr>
          </a:lstStyle>
          <a:p>
            <a:endParaRPr lang="de-DE"/>
          </a:p>
        </p:txBody>
      </p:sp>
      <p:cxnSp>
        <p:nvCxnSpPr>
          <p:cNvPr id="8" name="Gerader Verbinder 6">
            <a:extLst>
              <a:ext uri="{FF2B5EF4-FFF2-40B4-BE49-F238E27FC236}">
                <a16:creationId xmlns:a16="http://schemas.microsoft.com/office/drawing/2014/main" id="{361F9272-5804-498E-8878-46F9AC0A9878}"/>
              </a:ext>
            </a:extLst>
          </p:cNvPr>
          <p:cNvCxnSpPr>
            <a:cxnSpLocks/>
          </p:cNvCxnSpPr>
          <p:nvPr userDrawn="1"/>
        </p:nvCxnSpPr>
        <p:spPr>
          <a:xfrm>
            <a:off x="1456580"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613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638479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図 6">
            <a:extLst>
              <a:ext uri="{FF2B5EF4-FFF2-40B4-BE49-F238E27FC236}">
                <a16:creationId xmlns:a16="http://schemas.microsoft.com/office/drawing/2014/main" id="{B51708E7-5AF7-49EE-8602-48A0001E4ED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23" name="Title 1">
            <a:extLst>
              <a:ext uri="{FF2B5EF4-FFF2-40B4-BE49-F238E27FC236}">
                <a16:creationId xmlns:a16="http://schemas.microsoft.com/office/drawing/2014/main" id="{CBC8F821-A862-4C3B-B611-33F7F3C2850B}"/>
              </a:ext>
            </a:extLst>
          </p:cNvPr>
          <p:cNvSpPr>
            <a:spLocks noGrp="1"/>
          </p:cNvSpPr>
          <p:nvPr>
            <p:ph type="ctrTitle" hasCustomPrompt="1"/>
          </p:nvPr>
        </p:nvSpPr>
        <p:spPr>
          <a:xfrm>
            <a:off x="1524000" y="836038"/>
            <a:ext cx="9144000" cy="2387600"/>
          </a:xfrm>
        </p:spPr>
        <p:txBody>
          <a:bodyPr anchor="b">
            <a:normAutofit/>
          </a:bodyPr>
          <a:lstStyle>
            <a:lvl1pPr algn="ctr">
              <a:defRPr sz="4800">
                <a:latin typeface="+mj-lt"/>
                <a:ea typeface="+mj-ea"/>
                <a:cs typeface="+mj-cs"/>
                <a:sym typeface="+mj-lt"/>
              </a:defRPr>
            </a:lvl1pPr>
          </a:lstStyle>
          <a:p>
            <a:r>
              <a:rPr lang="en-US"/>
              <a:t>Title in Title Case</a:t>
            </a:r>
          </a:p>
        </p:txBody>
      </p:sp>
      <p:sp>
        <p:nvSpPr>
          <p:cNvPr id="24" name="Subtitle 2">
            <a:extLst>
              <a:ext uri="{FF2B5EF4-FFF2-40B4-BE49-F238E27FC236}">
                <a16:creationId xmlns:a16="http://schemas.microsoft.com/office/drawing/2014/main" id="{8F321ED8-91CB-4A0B-90CE-BF15D79F267E}"/>
              </a:ext>
            </a:extLst>
          </p:cNvPr>
          <p:cNvSpPr>
            <a:spLocks noGrp="1"/>
          </p:cNvSpPr>
          <p:nvPr>
            <p:ph type="subTitle" idx="1" hasCustomPrompt="1"/>
          </p:nvPr>
        </p:nvSpPr>
        <p:spPr>
          <a:xfrm>
            <a:off x="1524000" y="3315713"/>
            <a:ext cx="9144000" cy="1655762"/>
          </a:xfrm>
        </p:spPr>
        <p:txBody>
          <a:bodyPr>
            <a:normAutofit/>
          </a:bodyPr>
          <a:lstStyle>
            <a:lvl1pPr marL="0" indent="0" algn="ctr">
              <a:buNone/>
              <a:defRPr sz="3600" baseline="0">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p>
        </p:txBody>
      </p:sp>
      <p:sp>
        <p:nvSpPr>
          <p:cNvPr id="28" name="Text Placeholder 6">
            <a:extLst>
              <a:ext uri="{FF2B5EF4-FFF2-40B4-BE49-F238E27FC236}">
                <a16:creationId xmlns:a16="http://schemas.microsoft.com/office/drawing/2014/main" id="{4E849012-53F5-4DD9-A130-B3049A2FD627}"/>
              </a:ext>
            </a:extLst>
          </p:cNvPr>
          <p:cNvSpPr>
            <a:spLocks noGrp="1"/>
          </p:cNvSpPr>
          <p:nvPr>
            <p:ph type="body" sz="quarter" idx="12" hasCustomPrompt="1"/>
          </p:nvPr>
        </p:nvSpPr>
        <p:spPr bwMode="black">
          <a:xfrm>
            <a:off x="1524000" y="6207842"/>
            <a:ext cx="9144000" cy="327148"/>
          </a:xfrm>
          <a:prstGeom prst="rect">
            <a:avLst/>
          </a:prstGeom>
          <a:noFill/>
        </p:spPr>
        <p:txBody>
          <a:bodyPr anchor="ctr"/>
          <a:lstStyle>
            <a:lvl1pPr algn="ctr">
              <a:lnSpc>
                <a:spcPct val="110000"/>
              </a:lnSpc>
              <a:buNone/>
              <a:defRPr sz="1200" b="1" cap="all" baseline="0">
                <a:solidFill>
                  <a:schemeClr val="tx1"/>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pic>
        <p:nvPicPr>
          <p:cNvPr id="14" name="Picture 13" descr="NSG.png">
            <a:extLst>
              <a:ext uri="{FF2B5EF4-FFF2-40B4-BE49-F238E27FC236}">
                <a16:creationId xmlns:a16="http://schemas.microsoft.com/office/drawing/2014/main" id="{FF3EAF3F-8AE7-44EB-873C-087D3A94E808}"/>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E1236A8-CCAC-45A0-BF07-323407650E6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679" y="0"/>
            <a:ext cx="2494722" cy="880597"/>
          </a:xfrm>
          <a:prstGeom prst="rect">
            <a:avLst/>
          </a:prstGeom>
        </p:spPr>
      </p:pic>
    </p:spTree>
    <p:extLst>
      <p:ext uri="{BB962C8B-B14F-4D97-AF65-F5344CB8AC3E}">
        <p14:creationId xmlns:p14="http://schemas.microsoft.com/office/powerpoint/2010/main" val="989221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97B18A3-E7F7-4308-B4FB-8AF41F1CFE77}"/>
              </a:ext>
            </a:extLst>
          </p:cNvPr>
          <p:cNvGraphicFramePr>
            <a:graphicFrameLocks noChangeAspect="1"/>
          </p:cNvGraphicFramePr>
          <p:nvPr userDrawn="1">
            <p:custDataLst>
              <p:tags r:id="rId1"/>
            </p:custDataLst>
            <p:extLst>
              <p:ext uri="{D42A27DB-BD31-4B8C-83A1-F6EECF244321}">
                <p14:modId xmlns:p14="http://schemas.microsoft.com/office/powerpoint/2010/main" val="3992560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A97B18A3-E7F7-4308-B4FB-8AF41F1CFE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hasCustomPrompt="1"/>
          </p:nvPr>
        </p:nvSpPr>
        <p:spPr>
          <a:xfrm>
            <a:off x="838200" y="189489"/>
            <a:ext cx="9652000" cy="770948"/>
          </a:xfrm>
          <a:prstGeom prst="rect">
            <a:avLst/>
          </a:prstGeom>
        </p:spPr>
        <p:txBody>
          <a:bodyPr vert="horz" wrap="square" lIns="0" tIns="0" rIns="0" bIns="0" anchor="ctr" anchorCtr="0">
            <a:noAutofit/>
          </a:bodyPr>
          <a:lstStyle>
            <a:lvl1pPr marL="0" indent="0" algn="l">
              <a:lnSpc>
                <a:spcPct val="90000"/>
              </a:lnSpc>
              <a:spcBef>
                <a:spcPct val="0"/>
              </a:spcBef>
              <a:spcAft>
                <a:spcPts val="0"/>
              </a:spcAft>
              <a:defRPr sz="3400" b="0" i="0" u="none" kern="1200" spc="0">
                <a:solidFill>
                  <a:schemeClr val="tx1"/>
                </a:solidFill>
                <a:latin typeface="+mj-lt"/>
                <a:ea typeface="+mj-ea"/>
                <a:cs typeface="+mj-cs"/>
                <a:sym typeface="+mj-lt"/>
              </a:defRPr>
            </a:lvl1pPr>
          </a:lstStyle>
          <a:p>
            <a:pPr lvl="0"/>
            <a:r>
              <a:rPr lang="en-US"/>
              <a:t>Click to add title</a:t>
            </a:r>
          </a:p>
        </p:txBody>
      </p:sp>
      <p:pic>
        <p:nvPicPr>
          <p:cNvPr id="12" name="図 6">
            <a:extLst>
              <a:ext uri="{FF2B5EF4-FFF2-40B4-BE49-F238E27FC236}">
                <a16:creationId xmlns:a16="http://schemas.microsoft.com/office/drawing/2014/main" id="{9A812A64-BF6C-4C1F-9E4E-41D9218C6B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pic>
        <p:nvPicPr>
          <p:cNvPr id="9" name="Picture 8" descr="NSG.png">
            <a:extLst>
              <a:ext uri="{FF2B5EF4-FFF2-40B4-BE49-F238E27FC236}">
                <a16:creationId xmlns:a16="http://schemas.microsoft.com/office/drawing/2014/main" id="{571A2CD7-09FA-46D5-99B5-B2374B3C9280}"/>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Date Placeholder 3">
            <a:extLst>
              <a:ext uri="{FF2B5EF4-FFF2-40B4-BE49-F238E27FC236}">
                <a16:creationId xmlns:a16="http://schemas.microsoft.com/office/drawing/2014/main" id="{3302A69A-4663-45C6-BAB0-228DD04AE00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26" name="Footer Placeholder 4">
            <a:extLst>
              <a:ext uri="{FF2B5EF4-FFF2-40B4-BE49-F238E27FC236}">
                <a16:creationId xmlns:a16="http://schemas.microsoft.com/office/drawing/2014/main" id="{4F091569-B805-4110-BA3C-0BED0FA835E5}"/>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499328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A8F1B33-05BA-4715-B911-2CC7050F12F2}"/>
              </a:ext>
            </a:extLst>
          </p:cNvPr>
          <p:cNvGraphicFramePr>
            <a:graphicFrameLocks noChangeAspect="1"/>
          </p:cNvGraphicFramePr>
          <p:nvPr userDrawn="1">
            <p:custDataLst>
              <p:tags r:id="rId1"/>
            </p:custDataLst>
            <p:extLst>
              <p:ext uri="{D42A27DB-BD31-4B8C-83A1-F6EECF244321}">
                <p14:modId xmlns:p14="http://schemas.microsoft.com/office/powerpoint/2010/main" val="2692824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CA8F1B33-05BA-4715-B911-2CC7050F12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図 6">
            <a:extLst>
              <a:ext uri="{FF2B5EF4-FFF2-40B4-BE49-F238E27FC236}">
                <a16:creationId xmlns:a16="http://schemas.microsoft.com/office/drawing/2014/main" id="{B1FC0409-B0E9-4D20-9931-45AAACAB42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838200" y="189489"/>
            <a:ext cx="9652000" cy="770948"/>
          </a:xfrm>
        </p:spPr>
        <p:txBody>
          <a:bodyPr anchor="ctr">
            <a:noAutofit/>
          </a:bodyPr>
          <a:lstStyle>
            <a:lvl1pPr>
              <a:defRPr sz="3400">
                <a:solidFill>
                  <a:schemeClr val="tx1"/>
                </a:solidFill>
                <a:latin typeface="+mj-lt"/>
                <a:ea typeface="+mj-ea"/>
                <a:cs typeface="+mj-cs"/>
                <a:sym typeface="+mj-lt"/>
              </a:defRPr>
            </a:lvl1pPr>
          </a:lstStyle>
          <a:p>
            <a:r>
              <a:rPr lang="en-US"/>
              <a:t>Click to add title</a:t>
            </a:r>
          </a:p>
        </p:txBody>
      </p:sp>
      <p:pic>
        <p:nvPicPr>
          <p:cNvPr id="11" name="Picture 10" descr="NSG.png">
            <a:extLst>
              <a:ext uri="{FF2B5EF4-FFF2-40B4-BE49-F238E27FC236}">
                <a16:creationId xmlns:a16="http://schemas.microsoft.com/office/drawing/2014/main" id="{0540F764-9D7A-47BB-AA7A-DA9C4C4166E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a:extLst>
              <a:ext uri="{FF2B5EF4-FFF2-40B4-BE49-F238E27FC236}">
                <a16:creationId xmlns:a16="http://schemas.microsoft.com/office/drawing/2014/main" id="{B0D8F7C6-6361-42AA-AD46-FDE98E753F8A}"/>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7" name="Footer Placeholder 4">
            <a:extLst>
              <a:ext uri="{FF2B5EF4-FFF2-40B4-BE49-F238E27FC236}">
                <a16:creationId xmlns:a16="http://schemas.microsoft.com/office/drawing/2014/main" id="{154FC4F0-CA82-42BD-9793-99EEF44F1D37}"/>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228507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B835E69-F33E-40CC-8251-F0958B40B50A}"/>
              </a:ext>
            </a:extLst>
          </p:cNvPr>
          <p:cNvGraphicFramePr>
            <a:graphicFrameLocks noChangeAspect="1"/>
          </p:cNvGraphicFramePr>
          <p:nvPr userDrawn="1">
            <p:custDataLst>
              <p:tags r:id="rId1"/>
            </p:custDataLst>
            <p:extLst>
              <p:ext uri="{D42A27DB-BD31-4B8C-83A1-F6EECF244321}">
                <p14:modId xmlns:p14="http://schemas.microsoft.com/office/powerpoint/2010/main" val="931671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6B835E69-F33E-40CC-8251-F0958B40B5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1"/>
                </a:solidFill>
                <a:latin typeface="+mj-lt"/>
                <a:ea typeface="+mj-ea"/>
                <a:cs typeface="+mj-cs"/>
                <a:sym typeface="+mj-lt"/>
              </a:defRPr>
            </a:lvl1pPr>
          </a:lstStyle>
          <a:p>
            <a:r>
              <a:rPr lang="en-US"/>
              <a:t>Click to add title</a:t>
            </a:r>
          </a:p>
        </p:txBody>
      </p:sp>
      <p:sp>
        <p:nvSpPr>
          <p:cNvPr id="11" name="Date Placeholder 3">
            <a:extLst>
              <a:ext uri="{FF2B5EF4-FFF2-40B4-BE49-F238E27FC236}">
                <a16:creationId xmlns:a16="http://schemas.microsoft.com/office/drawing/2014/main" id="{25562902-339C-4B88-BBFC-B0E2B008BD3C}"/>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79812DAB-C134-461F-ABB8-2AB5873F01B4}"/>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258555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4838C6-86E2-4168-8EE5-09277E28F953}"/>
              </a:ext>
            </a:extLst>
          </p:cNvPr>
          <p:cNvGraphicFramePr>
            <a:graphicFrameLocks noChangeAspect="1"/>
          </p:cNvGraphicFramePr>
          <p:nvPr userDrawn="1">
            <p:custDataLst>
              <p:tags r:id="rId1"/>
            </p:custDataLst>
            <p:extLst>
              <p:ext uri="{D42A27DB-BD31-4B8C-83A1-F6EECF244321}">
                <p14:modId xmlns:p14="http://schemas.microsoft.com/office/powerpoint/2010/main" val="2133901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4" name="Object 3" hidden="1">
                        <a:extLst>
                          <a:ext uri="{FF2B5EF4-FFF2-40B4-BE49-F238E27FC236}">
                            <a16:creationId xmlns:a16="http://schemas.microsoft.com/office/drawing/2014/main" id="{DA4838C6-86E2-4168-8EE5-09277E28F9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8" name="TextBox 7">
            <a:extLst>
              <a:ext uri="{FF2B5EF4-FFF2-40B4-BE49-F238E27FC236}">
                <a16:creationId xmlns:a16="http://schemas.microsoft.com/office/drawing/2014/main" id="{801DC695-CF6C-4026-8E1E-E569B10AE66E}"/>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5D5C1713-1F49-4CDF-8B1D-3B4F34991B76}"/>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DEDB0C25-481D-4C50-97BE-1FB3807B06B1}"/>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782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060503-B652-4836-A855-85E0BE66B110}"/>
              </a:ext>
            </a:extLst>
          </p:cNvPr>
          <p:cNvGraphicFramePr>
            <a:graphicFrameLocks noChangeAspect="1"/>
          </p:cNvGraphicFramePr>
          <p:nvPr userDrawn="1">
            <p:custDataLst>
              <p:tags r:id="rId1"/>
            </p:custDataLst>
            <p:extLst>
              <p:ext uri="{D42A27DB-BD31-4B8C-83A1-F6EECF244321}">
                <p14:modId xmlns:p14="http://schemas.microsoft.com/office/powerpoint/2010/main" val="19645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B3060503-B652-4836-A855-85E0BE66B1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2749EED-2E25-4046-9167-056A16689590}"/>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1BE28E65-0EC9-4A84-97E0-4EDDDD6668C2}"/>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0" name="Footer Placeholder 4">
            <a:extLst>
              <a:ext uri="{FF2B5EF4-FFF2-40B4-BE49-F238E27FC236}">
                <a16:creationId xmlns:a16="http://schemas.microsoft.com/office/drawing/2014/main" id="{1051C9C9-4A77-468D-BBA8-C3DCA60F0D18}"/>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439056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2166C-B332-443A-BF0D-3AA978F9C469}"/>
              </a:ext>
            </a:extLst>
          </p:cNvPr>
          <p:cNvGraphicFramePr>
            <a:graphicFrameLocks noChangeAspect="1"/>
          </p:cNvGraphicFramePr>
          <p:nvPr userDrawn="1">
            <p:custDataLst>
              <p:tags r:id="rId1"/>
            </p:custDataLst>
            <p:extLst>
              <p:ext uri="{D42A27DB-BD31-4B8C-83A1-F6EECF244321}">
                <p14:modId xmlns:p14="http://schemas.microsoft.com/office/powerpoint/2010/main" val="4268721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B7B2166C-B332-443A-BF0D-3AA978F9C4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1"/>
                </a:solidFill>
                <a:latin typeface="+mj-lt"/>
                <a:ea typeface="+mj-ea"/>
                <a:cs typeface="+mj-cs"/>
                <a:sym typeface="+mj-lt"/>
              </a:defRPr>
            </a:lvl1pPr>
          </a:lstStyle>
          <a:p>
            <a:r>
              <a:rPr lang="en-US"/>
              <a:t>Click to add title</a:t>
            </a:r>
          </a:p>
        </p:txBody>
      </p:sp>
      <p:sp>
        <p:nvSpPr>
          <p:cNvPr id="9" name="TextBox 8">
            <a:extLst>
              <a:ext uri="{FF2B5EF4-FFF2-40B4-BE49-F238E27FC236}">
                <a16:creationId xmlns:a16="http://schemas.microsoft.com/office/drawing/2014/main" id="{13C6A203-7963-43EE-8CF6-73BEB1BCDAD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2" name="Date Placeholder 3">
            <a:extLst>
              <a:ext uri="{FF2B5EF4-FFF2-40B4-BE49-F238E27FC236}">
                <a16:creationId xmlns:a16="http://schemas.microsoft.com/office/drawing/2014/main" id="{109B85CC-B296-4097-A3EF-F356F835CD4C}"/>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3" name="Footer Placeholder 4">
            <a:extLst>
              <a:ext uri="{FF2B5EF4-FFF2-40B4-BE49-F238E27FC236}">
                <a16:creationId xmlns:a16="http://schemas.microsoft.com/office/drawing/2014/main" id="{AAA60777-5E62-4273-B0B3-1E88B9136505}"/>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447671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421F7A0-6FB9-4EF0-8073-04FE3B274775}"/>
              </a:ext>
            </a:extLst>
          </p:cNvPr>
          <p:cNvGraphicFramePr>
            <a:graphicFrameLocks noChangeAspect="1"/>
          </p:cNvGraphicFramePr>
          <p:nvPr userDrawn="1">
            <p:custDataLst>
              <p:tags r:id="rId1"/>
            </p:custDataLst>
            <p:extLst>
              <p:ext uri="{D42A27DB-BD31-4B8C-83A1-F6EECF244321}">
                <p14:modId xmlns:p14="http://schemas.microsoft.com/office/powerpoint/2010/main" val="3461360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6421F7A0-6FB9-4EF0-8073-04FE3B2747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1"/>
                </a:solidFill>
                <a:latin typeface="+mj-lt"/>
                <a:ea typeface="+mj-ea"/>
                <a:cs typeface="+mj-cs"/>
                <a:sym typeface="+mj-lt"/>
              </a:defRPr>
            </a:lvl1pPr>
          </a:lstStyle>
          <a:p>
            <a:pPr lvl="0"/>
            <a:r>
              <a:rPr lang="en-US"/>
              <a:t>Click to add title</a:t>
            </a:r>
          </a:p>
        </p:txBody>
      </p:sp>
      <p:sp>
        <p:nvSpPr>
          <p:cNvPr id="9" name="TextBox 8">
            <a:extLst>
              <a:ext uri="{FF2B5EF4-FFF2-40B4-BE49-F238E27FC236}">
                <a16:creationId xmlns:a16="http://schemas.microsoft.com/office/drawing/2014/main" id="{20665D06-6024-4C6D-8883-37EACB6D9BB1}"/>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4" name="Date Placeholder 3">
            <a:extLst>
              <a:ext uri="{FF2B5EF4-FFF2-40B4-BE49-F238E27FC236}">
                <a16:creationId xmlns:a16="http://schemas.microsoft.com/office/drawing/2014/main" id="{DC7D1AC6-437A-4CF5-9576-50FC6DC87CCA}"/>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5" name="Footer Placeholder 4">
            <a:extLst>
              <a:ext uri="{FF2B5EF4-FFF2-40B4-BE49-F238E27FC236}">
                <a16:creationId xmlns:a16="http://schemas.microsoft.com/office/drawing/2014/main" id="{E3DA5BDC-7E84-4DCB-95D7-D739E4115E0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049054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4C6EB8A-DB29-4D74-BC30-4E2CB9817C8B}"/>
              </a:ext>
            </a:extLst>
          </p:cNvPr>
          <p:cNvGraphicFramePr>
            <a:graphicFrameLocks noChangeAspect="1"/>
          </p:cNvGraphicFramePr>
          <p:nvPr userDrawn="1">
            <p:custDataLst>
              <p:tags r:id="rId1"/>
            </p:custDataLst>
            <p:extLst>
              <p:ext uri="{D42A27DB-BD31-4B8C-83A1-F6EECF244321}">
                <p14:modId xmlns:p14="http://schemas.microsoft.com/office/powerpoint/2010/main" val="3633521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D4C6EB8A-DB29-4D74-BC30-4E2CB9817C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a:extLst>
              <a:ext uri="{FF2B5EF4-FFF2-40B4-BE49-F238E27FC236}">
                <a16:creationId xmlns:a16="http://schemas.microsoft.com/office/drawing/2014/main" id="{39A88642-5BA1-4A9A-9108-4D807595B712}"/>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A16E7143-E5F1-4401-97FF-76579FE39FD5}"/>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4C98AF8F-1370-4556-BA3D-06535B9DCC9D}"/>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291933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45A6934-6B49-4395-BDDD-3BA63B28E1C3}"/>
              </a:ext>
            </a:extLst>
          </p:cNvPr>
          <p:cNvGraphicFramePr>
            <a:graphicFrameLocks noChangeAspect="1"/>
          </p:cNvGraphicFramePr>
          <p:nvPr userDrawn="1">
            <p:custDataLst>
              <p:tags r:id="rId1"/>
            </p:custDataLst>
            <p:extLst>
              <p:ext uri="{D42A27DB-BD31-4B8C-83A1-F6EECF244321}">
                <p14:modId xmlns:p14="http://schemas.microsoft.com/office/powerpoint/2010/main" val="1821320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545A6934-6B49-4395-BDDD-3BA63B28E1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9" name="TextBox 8">
            <a:extLst>
              <a:ext uri="{FF2B5EF4-FFF2-40B4-BE49-F238E27FC236}">
                <a16:creationId xmlns:a16="http://schemas.microsoft.com/office/drawing/2014/main" id="{84FA8F75-8A7A-4CB1-9190-47E4248B22B6}"/>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5" name="Date Placeholder 3">
            <a:extLst>
              <a:ext uri="{FF2B5EF4-FFF2-40B4-BE49-F238E27FC236}">
                <a16:creationId xmlns:a16="http://schemas.microsoft.com/office/drawing/2014/main" id="{BBEB8266-0A3E-4DBF-8CDC-384DB0827B0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6" name="Footer Placeholder 4">
            <a:extLst>
              <a:ext uri="{FF2B5EF4-FFF2-40B4-BE49-F238E27FC236}">
                <a16:creationId xmlns:a16="http://schemas.microsoft.com/office/drawing/2014/main" id="{31B2E1C7-75F0-4401-80FB-2823B42B5F07}"/>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668915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7D6254-3020-4BC8-B719-E4056DD6106A}"/>
              </a:ext>
            </a:extLst>
          </p:cNvPr>
          <p:cNvGraphicFramePr>
            <a:graphicFrameLocks noChangeAspect="1"/>
          </p:cNvGraphicFramePr>
          <p:nvPr userDrawn="1">
            <p:custDataLst>
              <p:tags r:id="rId1"/>
            </p:custDataLst>
            <p:extLst>
              <p:ext uri="{D42A27DB-BD31-4B8C-83A1-F6EECF244321}">
                <p14:modId xmlns:p14="http://schemas.microsoft.com/office/powerpoint/2010/main" val="571319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AF7D6254-3020-4BC8-B719-E4056DD610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0" name="TextBox 9">
            <a:extLst>
              <a:ext uri="{FF2B5EF4-FFF2-40B4-BE49-F238E27FC236}">
                <a16:creationId xmlns:a16="http://schemas.microsoft.com/office/drawing/2014/main" id="{2761CDF2-D153-40FC-8F99-9C4FDF02686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7" name="Date Placeholder 3">
            <a:extLst>
              <a:ext uri="{FF2B5EF4-FFF2-40B4-BE49-F238E27FC236}">
                <a16:creationId xmlns:a16="http://schemas.microsoft.com/office/drawing/2014/main" id="{D8FF4E79-B465-4A13-A10C-BA2362E4ACDE}"/>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8" name="Footer Placeholder 4">
            <a:extLst>
              <a:ext uri="{FF2B5EF4-FFF2-40B4-BE49-F238E27FC236}">
                <a16:creationId xmlns:a16="http://schemas.microsoft.com/office/drawing/2014/main" id="{B82EC8E0-B705-471B-9797-352D23D81DCF}"/>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839507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ED6613-B7A0-423C-A92C-78EC3EBF9FC6}"/>
              </a:ext>
            </a:extLst>
          </p:cNvPr>
          <p:cNvGraphicFramePr>
            <a:graphicFrameLocks noChangeAspect="1"/>
          </p:cNvGraphicFramePr>
          <p:nvPr userDrawn="1">
            <p:custDataLst>
              <p:tags r:id="rId1"/>
            </p:custDataLst>
            <p:extLst>
              <p:ext uri="{D42A27DB-BD31-4B8C-83A1-F6EECF244321}">
                <p14:modId xmlns:p14="http://schemas.microsoft.com/office/powerpoint/2010/main" val="3290691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3EED6613-B7A0-423C-A92C-78EC3EBF9F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7" name="TextBox 16">
            <a:extLst>
              <a:ext uri="{FF2B5EF4-FFF2-40B4-BE49-F238E27FC236}">
                <a16:creationId xmlns:a16="http://schemas.microsoft.com/office/drawing/2014/main" id="{9D50364D-6D51-4E68-AA76-C031BBDF4870}"/>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6" name="Date Placeholder 3">
            <a:extLst>
              <a:ext uri="{FF2B5EF4-FFF2-40B4-BE49-F238E27FC236}">
                <a16:creationId xmlns:a16="http://schemas.microsoft.com/office/drawing/2014/main" id="{AF209D5D-B76C-4476-90BF-06590BED435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8" name="Footer Placeholder 4">
            <a:extLst>
              <a:ext uri="{FF2B5EF4-FFF2-40B4-BE49-F238E27FC236}">
                <a16:creationId xmlns:a16="http://schemas.microsoft.com/office/drawing/2014/main" id="{9B9C5AB1-524A-456A-84DF-A51EE025ECE1}"/>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843134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A0C3AA-C27B-46CB-8FB0-74A261E7204B}"/>
              </a:ext>
            </a:extLst>
          </p:cNvPr>
          <p:cNvGraphicFramePr>
            <a:graphicFrameLocks noChangeAspect="1"/>
          </p:cNvGraphicFramePr>
          <p:nvPr userDrawn="1">
            <p:custDataLst>
              <p:tags r:id="rId1"/>
            </p:custDataLst>
            <p:extLst>
              <p:ext uri="{D42A27DB-BD31-4B8C-83A1-F6EECF244321}">
                <p14:modId xmlns:p14="http://schemas.microsoft.com/office/powerpoint/2010/main" val="3879260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4CA0C3AA-C27B-46CB-8FB0-74A261E720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1"/>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90D8A5C-92B4-44CB-95AB-AA6E0AF170AE}"/>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3" name="Date Placeholder 3">
            <a:extLst>
              <a:ext uri="{FF2B5EF4-FFF2-40B4-BE49-F238E27FC236}">
                <a16:creationId xmlns:a16="http://schemas.microsoft.com/office/drawing/2014/main" id="{732B240B-46ED-4869-8D79-143D4BDC1401}"/>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4" name="Footer Placeholder 4">
            <a:extLst>
              <a:ext uri="{FF2B5EF4-FFF2-40B4-BE49-F238E27FC236}">
                <a16:creationId xmlns:a16="http://schemas.microsoft.com/office/drawing/2014/main" id="{0CA4C93E-9BA0-4AB9-AC94-A53443032A8F}"/>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03835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7EBC8C-2FAF-4A6B-A7D2-8ECF2AAC00EE}"/>
              </a:ext>
            </a:extLst>
          </p:cNvPr>
          <p:cNvGraphicFramePr>
            <a:graphicFrameLocks noChangeAspect="1"/>
          </p:cNvGraphicFramePr>
          <p:nvPr userDrawn="1">
            <p:custDataLst>
              <p:tags r:id="rId1"/>
            </p:custDataLst>
            <p:extLst>
              <p:ext uri="{D42A27DB-BD31-4B8C-83A1-F6EECF244321}">
                <p14:modId xmlns:p14="http://schemas.microsoft.com/office/powerpoint/2010/main" val="4070453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4" name="Object 3" hidden="1">
                        <a:extLst>
                          <a:ext uri="{FF2B5EF4-FFF2-40B4-BE49-F238E27FC236}">
                            <a16:creationId xmlns:a16="http://schemas.microsoft.com/office/drawing/2014/main" id="{5E7EBC8C-2FAF-4A6B-A7D2-8ECF2AAC00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TextBox 9">
            <a:extLst>
              <a:ext uri="{FF2B5EF4-FFF2-40B4-BE49-F238E27FC236}">
                <a16:creationId xmlns:a16="http://schemas.microsoft.com/office/drawing/2014/main" id="{73E96F04-D403-496D-8581-CB82AB20FD20}"/>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AE9B6581-A746-4911-A8BD-5F1CB17F4627}"/>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EE9AC27E-5B54-4A57-A826-F48A3A2BDF85}"/>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711422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450822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1"/>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09F5980-EEEB-41B3-8EB6-955A50BBFC66}"/>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26F9B57C-4C55-421D-B4BF-469BD8032CD9}"/>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tx2"/>
                </a:solidFill>
                <a:latin typeface="+mn-lt"/>
              </a:defRPr>
            </a:lvl1pPr>
          </a:lstStyle>
          <a:p>
            <a:r>
              <a:rPr lang="en-US"/>
              <a:t>Meeting #5</a:t>
            </a:r>
          </a:p>
        </p:txBody>
      </p:sp>
      <p:sp>
        <p:nvSpPr>
          <p:cNvPr id="10" name="Footer Placeholder 4">
            <a:extLst>
              <a:ext uri="{FF2B5EF4-FFF2-40B4-BE49-F238E27FC236}">
                <a16:creationId xmlns:a16="http://schemas.microsoft.com/office/drawing/2014/main" id="{9BA08BF9-C17C-4151-B10B-636BBAC9BA8B}"/>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tx2"/>
                </a:solidFill>
                <a:latin typeface="+mn-lt"/>
              </a:defRPr>
            </a:lvl1pPr>
          </a:lstStyle>
          <a:p>
            <a:r>
              <a:rPr lang="en-US" sz="1200"/>
              <a:t>Scope 3 Peer Group - London 2024 (NSG Group Confidential)</a:t>
            </a:r>
          </a:p>
        </p:txBody>
      </p:sp>
    </p:spTree>
    <p:extLst>
      <p:ext uri="{BB962C8B-B14F-4D97-AF65-F5344CB8AC3E}">
        <p14:creationId xmlns:p14="http://schemas.microsoft.com/office/powerpoint/2010/main" val="1540812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4C6EB8A-DB29-4D74-BC30-4E2CB9817C8B}"/>
              </a:ext>
            </a:extLst>
          </p:cNvPr>
          <p:cNvGraphicFramePr>
            <a:graphicFrameLocks noChangeAspect="1"/>
          </p:cNvGraphicFramePr>
          <p:nvPr userDrawn="1">
            <p:custDataLst>
              <p:tags r:id="rId1"/>
            </p:custDataLst>
            <p:extLst>
              <p:ext uri="{D42A27DB-BD31-4B8C-83A1-F6EECF244321}">
                <p14:modId xmlns:p14="http://schemas.microsoft.com/office/powerpoint/2010/main" val="3601205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D4C6EB8A-DB29-4D74-BC30-4E2CB9817C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a:extLst>
              <a:ext uri="{FF2B5EF4-FFF2-40B4-BE49-F238E27FC236}">
                <a16:creationId xmlns:a16="http://schemas.microsoft.com/office/drawing/2014/main" id="{39A88642-5BA1-4A9A-9108-4D807595B712}"/>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A16E7143-E5F1-4401-97FF-76579FE39FD5}"/>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4C98AF8F-1370-4556-BA3D-06535B9DCC9D}"/>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72150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1529EB5-226E-48C6-84C3-BE1A0B7FBE84}"/>
              </a:ext>
            </a:extLst>
          </p:cNvPr>
          <p:cNvGraphicFramePr>
            <a:graphicFrameLocks noChangeAspect="1"/>
          </p:cNvGraphicFramePr>
          <p:nvPr userDrawn="1">
            <p:custDataLst>
              <p:tags r:id="rId1"/>
            </p:custDataLst>
            <p:extLst>
              <p:ext uri="{D42A27DB-BD31-4B8C-83A1-F6EECF244321}">
                <p14:modId xmlns:p14="http://schemas.microsoft.com/office/powerpoint/2010/main" val="1710563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21529EB5-226E-48C6-84C3-BE1A0B7FBE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1"/>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07B5C9A-E77A-4535-9849-2756675A239F}"/>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0" name="Date Placeholder 3">
            <a:extLst>
              <a:ext uri="{FF2B5EF4-FFF2-40B4-BE49-F238E27FC236}">
                <a16:creationId xmlns:a16="http://schemas.microsoft.com/office/drawing/2014/main" id="{14345BFE-4DA5-4D24-8FEA-70622B5F813C}"/>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tx2"/>
                </a:solidFill>
                <a:latin typeface="+mn-lt"/>
              </a:defRPr>
            </a:lvl1pPr>
          </a:lstStyle>
          <a:p>
            <a:r>
              <a:rPr lang="en-US"/>
              <a:t>Meeting #5</a:t>
            </a:r>
          </a:p>
        </p:txBody>
      </p:sp>
      <p:sp>
        <p:nvSpPr>
          <p:cNvPr id="12" name="Footer Placeholder 4">
            <a:extLst>
              <a:ext uri="{FF2B5EF4-FFF2-40B4-BE49-F238E27FC236}">
                <a16:creationId xmlns:a16="http://schemas.microsoft.com/office/drawing/2014/main" id="{FA8B2FE1-32FB-41AF-BDF2-B3D5B07EFD8C}"/>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tx2"/>
                </a:solidFill>
                <a:latin typeface="+mn-lt"/>
              </a:defRPr>
            </a:lvl1pPr>
          </a:lstStyle>
          <a:p>
            <a:r>
              <a:rPr lang="en-US" sz="1200"/>
              <a:t>Scope 3 Peer Group - London 2024 (NSG Group Confidential)</a:t>
            </a:r>
          </a:p>
        </p:txBody>
      </p:sp>
    </p:spTree>
    <p:extLst>
      <p:ext uri="{BB962C8B-B14F-4D97-AF65-F5344CB8AC3E}">
        <p14:creationId xmlns:p14="http://schemas.microsoft.com/office/powerpoint/2010/main" val="2459280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40659CC-0DC6-4A01-A8C4-0F9EE9536D93}"/>
              </a:ext>
            </a:extLst>
          </p:cNvPr>
          <p:cNvGraphicFramePr>
            <a:graphicFrameLocks noChangeAspect="1"/>
          </p:cNvGraphicFramePr>
          <p:nvPr userDrawn="1">
            <p:custDataLst>
              <p:tags r:id="rId1"/>
            </p:custDataLst>
            <p:extLst>
              <p:ext uri="{D42A27DB-BD31-4B8C-83A1-F6EECF244321}">
                <p14:modId xmlns:p14="http://schemas.microsoft.com/office/powerpoint/2010/main" val="3050527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040659CC-0DC6-4A01-A8C4-0F9EE9536D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TextBox 9">
            <a:extLst>
              <a:ext uri="{FF2B5EF4-FFF2-40B4-BE49-F238E27FC236}">
                <a16:creationId xmlns:a16="http://schemas.microsoft.com/office/drawing/2014/main" id="{34EAC3BC-95FF-40AC-85A9-1976640754F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41852025-66DA-4678-A020-F64DB319F4CB}"/>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C195290E-0DB7-4F5E-A3A3-5D0327EA5F9B}"/>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839572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F819F95-4ECB-465E-874B-4F7836F345B8}"/>
              </a:ext>
            </a:extLst>
          </p:cNvPr>
          <p:cNvGraphicFramePr>
            <a:graphicFrameLocks noChangeAspect="1"/>
          </p:cNvGraphicFramePr>
          <p:nvPr userDrawn="1">
            <p:custDataLst>
              <p:tags r:id="rId1"/>
            </p:custDataLst>
            <p:extLst>
              <p:ext uri="{D42A27DB-BD31-4B8C-83A1-F6EECF244321}">
                <p14:modId xmlns:p14="http://schemas.microsoft.com/office/powerpoint/2010/main" val="566619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0F819F95-4ECB-465E-874B-4F7836F345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1"/>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14B364D-A9CD-4866-A045-4E9E99DB9ECA}"/>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7D786A62-E84C-4CAC-ABE0-3BD0464C23F9}"/>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tx2"/>
                </a:solidFill>
                <a:latin typeface="+mn-lt"/>
              </a:defRPr>
            </a:lvl1pPr>
          </a:lstStyle>
          <a:p>
            <a:r>
              <a:rPr lang="en-US"/>
              <a:t>Meeting #5</a:t>
            </a:r>
          </a:p>
        </p:txBody>
      </p:sp>
      <p:sp>
        <p:nvSpPr>
          <p:cNvPr id="13" name="Footer Placeholder 4">
            <a:extLst>
              <a:ext uri="{FF2B5EF4-FFF2-40B4-BE49-F238E27FC236}">
                <a16:creationId xmlns:a16="http://schemas.microsoft.com/office/drawing/2014/main" id="{032908C8-F52F-4D03-83F6-9A3BF34A8EF1}"/>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tx2"/>
                </a:solidFill>
                <a:latin typeface="+mn-lt"/>
              </a:defRPr>
            </a:lvl1pPr>
          </a:lstStyle>
          <a:p>
            <a:r>
              <a:rPr lang="en-US" sz="1200"/>
              <a:t>Scope 3 Peer Group - London 2024 (NSG Group Confidential)</a:t>
            </a:r>
          </a:p>
        </p:txBody>
      </p:sp>
    </p:spTree>
    <p:extLst>
      <p:ext uri="{BB962C8B-B14F-4D97-AF65-F5344CB8AC3E}">
        <p14:creationId xmlns:p14="http://schemas.microsoft.com/office/powerpoint/2010/main" val="4181188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1529EB5-226E-48C6-84C3-BE1A0B7FBE84}"/>
              </a:ext>
            </a:extLst>
          </p:cNvPr>
          <p:cNvGraphicFramePr>
            <a:graphicFrameLocks noChangeAspect="1"/>
          </p:cNvGraphicFramePr>
          <p:nvPr userDrawn="1">
            <p:custDataLst>
              <p:tags r:id="rId1"/>
            </p:custDataLst>
            <p:extLst>
              <p:ext uri="{D42A27DB-BD31-4B8C-83A1-F6EECF244321}">
                <p14:modId xmlns:p14="http://schemas.microsoft.com/office/powerpoint/2010/main" val="3318463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21529EB5-226E-48C6-84C3-BE1A0B7FBE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1"/>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07B5C9A-E77A-4535-9849-2756675A239F}"/>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0" name="Date Placeholder 3">
            <a:extLst>
              <a:ext uri="{FF2B5EF4-FFF2-40B4-BE49-F238E27FC236}">
                <a16:creationId xmlns:a16="http://schemas.microsoft.com/office/drawing/2014/main" id="{14345BFE-4DA5-4D24-8FEA-70622B5F813C}"/>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tx2"/>
                </a:solidFill>
                <a:latin typeface="+mn-lt"/>
              </a:defRPr>
            </a:lvl1pPr>
          </a:lstStyle>
          <a:p>
            <a:r>
              <a:rPr lang="en-US"/>
              <a:t>Meeting #5</a:t>
            </a:r>
          </a:p>
        </p:txBody>
      </p:sp>
      <p:sp>
        <p:nvSpPr>
          <p:cNvPr id="12" name="Footer Placeholder 4">
            <a:extLst>
              <a:ext uri="{FF2B5EF4-FFF2-40B4-BE49-F238E27FC236}">
                <a16:creationId xmlns:a16="http://schemas.microsoft.com/office/drawing/2014/main" id="{FA8B2FE1-32FB-41AF-BDF2-B3D5B07EFD8C}"/>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tx2"/>
                </a:solidFill>
                <a:latin typeface="+mn-lt"/>
              </a:defRPr>
            </a:lvl1pPr>
          </a:lstStyle>
          <a:p>
            <a:r>
              <a:rPr lang="en-US" sz="1200"/>
              <a:t>Scope 3 Peer Group - London 2024 (NSG Group Confidential)</a:t>
            </a:r>
          </a:p>
        </p:txBody>
      </p:sp>
    </p:spTree>
    <p:extLst>
      <p:ext uri="{BB962C8B-B14F-4D97-AF65-F5344CB8AC3E}">
        <p14:creationId xmlns:p14="http://schemas.microsoft.com/office/powerpoint/2010/main" val="225213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FC08C6-FCE5-4D44-8601-872ACAEBBF44}"/>
              </a:ext>
            </a:extLst>
          </p:cNvPr>
          <p:cNvGraphicFramePr>
            <a:graphicFrameLocks noChangeAspect="1"/>
          </p:cNvGraphicFramePr>
          <p:nvPr userDrawn="1">
            <p:custDataLst>
              <p:tags r:id="rId1"/>
            </p:custDataLst>
            <p:extLst>
              <p:ext uri="{D42A27DB-BD31-4B8C-83A1-F6EECF244321}">
                <p14:modId xmlns:p14="http://schemas.microsoft.com/office/powerpoint/2010/main" val="3754806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D9FC08C6-FCE5-4D44-8601-872ACAEBBF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extBox 9">
            <a:extLst>
              <a:ext uri="{FF2B5EF4-FFF2-40B4-BE49-F238E27FC236}">
                <a16:creationId xmlns:a16="http://schemas.microsoft.com/office/drawing/2014/main" id="{1C31A9C5-1C59-4D5C-A3D6-F3CA5026517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3" name="Date Placeholder 3">
            <a:extLst>
              <a:ext uri="{FF2B5EF4-FFF2-40B4-BE49-F238E27FC236}">
                <a16:creationId xmlns:a16="http://schemas.microsoft.com/office/drawing/2014/main" id="{B8443144-2966-4C01-A192-3E7C7581FD3B}"/>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4" name="Footer Placeholder 4">
            <a:extLst>
              <a:ext uri="{FF2B5EF4-FFF2-40B4-BE49-F238E27FC236}">
                <a16:creationId xmlns:a16="http://schemas.microsoft.com/office/drawing/2014/main" id="{8077D5D1-7F5B-4A80-80B2-B1BB0C93423F}"/>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775247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4106C7-273F-4D90-A19A-A088396C1FF3}"/>
              </a:ext>
            </a:extLst>
          </p:cNvPr>
          <p:cNvGraphicFramePr>
            <a:graphicFrameLocks noChangeAspect="1"/>
          </p:cNvGraphicFramePr>
          <p:nvPr userDrawn="1">
            <p:custDataLst>
              <p:tags r:id="rId1"/>
            </p:custDataLst>
            <p:extLst>
              <p:ext uri="{D42A27DB-BD31-4B8C-83A1-F6EECF244321}">
                <p14:modId xmlns:p14="http://schemas.microsoft.com/office/powerpoint/2010/main" val="2651655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424106C7-273F-4D90-A19A-A088396C1F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7" name="TextBox 6">
            <a:extLst>
              <a:ext uri="{FF2B5EF4-FFF2-40B4-BE49-F238E27FC236}">
                <a16:creationId xmlns:a16="http://schemas.microsoft.com/office/drawing/2014/main" id="{FED490B0-E207-4C44-98DC-989A8598FDB3}"/>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1A2D1A63-929B-4647-88BA-EE2060DA469B}"/>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0" name="Footer Placeholder 4">
            <a:extLst>
              <a:ext uri="{FF2B5EF4-FFF2-40B4-BE49-F238E27FC236}">
                <a16:creationId xmlns:a16="http://schemas.microsoft.com/office/drawing/2014/main" id="{3BB134D8-91A0-4F39-BFFD-F755D90D551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000582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68B7B3-605C-4BB7-B99E-00346B82415A}"/>
              </a:ext>
            </a:extLst>
          </p:cNvPr>
          <p:cNvGraphicFramePr>
            <a:graphicFrameLocks noChangeAspect="1"/>
          </p:cNvGraphicFramePr>
          <p:nvPr userDrawn="1">
            <p:custDataLst>
              <p:tags r:id="rId1"/>
            </p:custDataLst>
            <p:extLst>
              <p:ext uri="{D42A27DB-BD31-4B8C-83A1-F6EECF244321}">
                <p14:modId xmlns:p14="http://schemas.microsoft.com/office/powerpoint/2010/main" val="4066005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D868B7B3-605C-4BB7-B99E-00346B8241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
        <p:nvSpPr>
          <p:cNvPr id="8" name="Date Placeholder 3">
            <a:extLst>
              <a:ext uri="{FF2B5EF4-FFF2-40B4-BE49-F238E27FC236}">
                <a16:creationId xmlns:a16="http://schemas.microsoft.com/office/drawing/2014/main" id="{35FE4661-E4C9-4E43-B365-DE1628003E6C}"/>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9" name="Footer Placeholder 4">
            <a:extLst>
              <a:ext uri="{FF2B5EF4-FFF2-40B4-BE49-F238E27FC236}">
                <a16:creationId xmlns:a16="http://schemas.microsoft.com/office/drawing/2014/main" id="{CAED0317-0550-4D1E-89FB-CC9831BC3AA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111791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839715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8" name="TextBox 7">
            <a:extLst>
              <a:ext uri="{FF2B5EF4-FFF2-40B4-BE49-F238E27FC236}">
                <a16:creationId xmlns:a16="http://schemas.microsoft.com/office/drawing/2014/main" id="{9D215034-0D78-42E4-BDCD-929656C6AE9B}"/>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0" name="Date Placeholder 3">
            <a:extLst>
              <a:ext uri="{FF2B5EF4-FFF2-40B4-BE49-F238E27FC236}">
                <a16:creationId xmlns:a16="http://schemas.microsoft.com/office/drawing/2014/main" id="{96BD5C76-0035-4C07-848E-08F204C4E915}"/>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1" name="Footer Placeholder 4">
            <a:extLst>
              <a:ext uri="{FF2B5EF4-FFF2-40B4-BE49-F238E27FC236}">
                <a16:creationId xmlns:a16="http://schemas.microsoft.com/office/drawing/2014/main" id="{9094365D-DCEB-41B8-A6D2-E448763E78F9}"/>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814496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B09FA4-D7AC-4F49-8D23-31C285A0BC15}"/>
              </a:ext>
            </a:extLst>
          </p:cNvPr>
          <p:cNvGraphicFramePr>
            <a:graphicFrameLocks noChangeAspect="1"/>
          </p:cNvGraphicFramePr>
          <p:nvPr userDrawn="1">
            <p:custDataLst>
              <p:tags r:id="rId1"/>
            </p:custDataLst>
            <p:extLst>
              <p:ext uri="{D42A27DB-BD31-4B8C-83A1-F6EECF244321}">
                <p14:modId xmlns:p14="http://schemas.microsoft.com/office/powerpoint/2010/main" val="1162242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53B09FA4-D7AC-4F49-8D23-31C285A0BC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a:t>Click to add title</a:t>
            </a:r>
          </a:p>
        </p:txBody>
      </p:sp>
      <p:sp>
        <p:nvSpPr>
          <p:cNvPr id="7" name="TextBox 6">
            <a:extLst>
              <a:ext uri="{FF2B5EF4-FFF2-40B4-BE49-F238E27FC236}">
                <a16:creationId xmlns:a16="http://schemas.microsoft.com/office/drawing/2014/main" id="{1BD0B264-D207-4B1E-AA10-1AE413889811}"/>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8" name="Date Placeholder 3">
            <a:extLst>
              <a:ext uri="{FF2B5EF4-FFF2-40B4-BE49-F238E27FC236}">
                <a16:creationId xmlns:a16="http://schemas.microsoft.com/office/drawing/2014/main" id="{DE6D5104-4E64-4AE4-95A9-38DCF12C9903}"/>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9" name="Footer Placeholder 4">
            <a:extLst>
              <a:ext uri="{FF2B5EF4-FFF2-40B4-BE49-F238E27FC236}">
                <a16:creationId xmlns:a16="http://schemas.microsoft.com/office/drawing/2014/main" id="{561A8E92-E948-4C25-8823-D37D503E4009}"/>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222884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D5887CA-1BF1-4664-8C8B-B67E6400E4F8}"/>
              </a:ext>
            </a:extLst>
          </p:cNvPr>
          <p:cNvGraphicFramePr>
            <a:graphicFrameLocks noChangeAspect="1"/>
          </p:cNvGraphicFramePr>
          <p:nvPr userDrawn="1">
            <p:custDataLst>
              <p:tags r:id="rId1"/>
            </p:custDataLst>
            <p:extLst>
              <p:ext uri="{D42A27DB-BD31-4B8C-83A1-F6EECF244321}">
                <p14:modId xmlns:p14="http://schemas.microsoft.com/office/powerpoint/2010/main" val="1521416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7D5887CA-1BF1-4664-8C8B-B67E6400E4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97C45CA4-EE6C-4907-8ED7-E705EF34C26E}"/>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5" name="Footer Placeholder 4">
            <a:extLst>
              <a:ext uri="{FF2B5EF4-FFF2-40B4-BE49-F238E27FC236}">
                <a16:creationId xmlns:a16="http://schemas.microsoft.com/office/drawing/2014/main" id="{F5A89756-21A3-43E3-8828-442DB04165C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736613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76EFF7-9D56-4E92-9DEF-D8F15F556F5A}"/>
              </a:ext>
            </a:extLst>
          </p:cNvPr>
          <p:cNvGraphicFramePr>
            <a:graphicFrameLocks noChangeAspect="1"/>
          </p:cNvGraphicFramePr>
          <p:nvPr userDrawn="1">
            <p:custDataLst>
              <p:tags r:id="rId1"/>
            </p:custDataLst>
            <p:extLst>
              <p:ext uri="{D42A27DB-BD31-4B8C-83A1-F6EECF244321}">
                <p14:modId xmlns:p14="http://schemas.microsoft.com/office/powerpoint/2010/main" val="2539597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0776EFF7-9D56-4E92-9DEF-D8F15F556F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4F6F836-39B5-42FD-8046-E29527220DAC}"/>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7" name="Date Placeholder 3">
            <a:extLst>
              <a:ext uri="{FF2B5EF4-FFF2-40B4-BE49-F238E27FC236}">
                <a16:creationId xmlns:a16="http://schemas.microsoft.com/office/drawing/2014/main" id="{C0B24BEC-ECC1-48AF-BEF0-195477E8A81E}"/>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8" name="Footer Placeholder 4">
            <a:extLst>
              <a:ext uri="{FF2B5EF4-FFF2-40B4-BE49-F238E27FC236}">
                <a16:creationId xmlns:a16="http://schemas.microsoft.com/office/drawing/2014/main" id="{84685AE8-7B7A-4C43-84DA-C96899B14301}"/>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606824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CB75D-64C6-4D79-A6FE-09EBEEE10CA2}"/>
              </a:ext>
            </a:extLst>
          </p:cNvPr>
          <p:cNvGraphicFramePr>
            <a:graphicFrameLocks noChangeAspect="1"/>
          </p:cNvGraphicFramePr>
          <p:nvPr userDrawn="1">
            <p:custDataLst>
              <p:tags r:id="rId1"/>
            </p:custDataLst>
            <p:extLst>
              <p:ext uri="{D42A27DB-BD31-4B8C-83A1-F6EECF244321}">
                <p14:modId xmlns:p14="http://schemas.microsoft.com/office/powerpoint/2010/main" val="275175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3DFCB75D-64C6-4D79-A6FE-09EBEEE10C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3">
            <a:extLst>
              <a:ext uri="{FF2B5EF4-FFF2-40B4-BE49-F238E27FC236}">
                <a16:creationId xmlns:a16="http://schemas.microsoft.com/office/drawing/2014/main" id="{64BD4F4A-88FB-46A0-8E0C-885AE725D689}"/>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6" name="Footer Placeholder 4">
            <a:extLst>
              <a:ext uri="{FF2B5EF4-FFF2-40B4-BE49-F238E27FC236}">
                <a16:creationId xmlns:a16="http://schemas.microsoft.com/office/drawing/2014/main" id="{D99E7AB0-2E29-4CE1-955B-16995F9186B4}"/>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455455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6478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図 6">
            <a:extLst>
              <a:ext uri="{FF2B5EF4-FFF2-40B4-BE49-F238E27FC236}">
                <a16:creationId xmlns:a16="http://schemas.microsoft.com/office/drawing/2014/main" id="{63D6303B-C0C1-4C4B-8948-B912C32CBA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pic>
        <p:nvPicPr>
          <p:cNvPr id="5" name="Picture 4" descr="NSG.png">
            <a:extLst>
              <a:ext uri="{FF2B5EF4-FFF2-40B4-BE49-F238E27FC236}">
                <a16:creationId xmlns:a16="http://schemas.microsoft.com/office/drawing/2014/main" id="{210EBC16-CE26-4D1A-83B4-DF4C3A1FB14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76600" y="1879600"/>
            <a:ext cx="5638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15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BCDE102-072E-41C6-B259-4CA4798E5546}"/>
              </a:ext>
            </a:extLst>
          </p:cNvPr>
          <p:cNvGraphicFramePr>
            <a:graphicFrameLocks noChangeAspect="1"/>
          </p:cNvGraphicFramePr>
          <p:nvPr userDrawn="1">
            <p:custDataLst>
              <p:tags r:id="rId1"/>
            </p:custDataLst>
            <p:extLst>
              <p:ext uri="{D42A27DB-BD31-4B8C-83A1-F6EECF244321}">
                <p14:modId xmlns:p14="http://schemas.microsoft.com/office/powerpoint/2010/main" val="2898555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2BCDE102-072E-41C6-B259-4CA4798E55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Date Placeholder 3">
            <a:extLst>
              <a:ext uri="{FF2B5EF4-FFF2-40B4-BE49-F238E27FC236}">
                <a16:creationId xmlns:a16="http://schemas.microsoft.com/office/drawing/2014/main" id="{78110C75-781E-4774-8B2B-67494F8C2AE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93" name="Footer Placeholder 4">
            <a:extLst>
              <a:ext uri="{FF2B5EF4-FFF2-40B4-BE49-F238E27FC236}">
                <a16:creationId xmlns:a16="http://schemas.microsoft.com/office/drawing/2014/main" id="{6FD3FECE-24E4-4991-AA89-84E59E87A478}"/>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460055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40659CC-0DC6-4A01-A8C4-0F9EE9536D93}"/>
              </a:ext>
            </a:extLst>
          </p:cNvPr>
          <p:cNvGraphicFramePr>
            <a:graphicFrameLocks noChangeAspect="1"/>
          </p:cNvGraphicFramePr>
          <p:nvPr userDrawn="1">
            <p:custDataLst>
              <p:tags r:id="rId1"/>
            </p:custDataLst>
            <p:extLst>
              <p:ext uri="{D42A27DB-BD31-4B8C-83A1-F6EECF244321}">
                <p14:modId xmlns:p14="http://schemas.microsoft.com/office/powerpoint/2010/main" val="2959310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040659CC-0DC6-4A01-A8C4-0F9EE9536D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TextBox 9">
            <a:extLst>
              <a:ext uri="{FF2B5EF4-FFF2-40B4-BE49-F238E27FC236}">
                <a16:creationId xmlns:a16="http://schemas.microsoft.com/office/drawing/2014/main" id="{34EAC3BC-95FF-40AC-85A9-1976640754F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41852025-66DA-4678-A020-F64DB319F4CB}"/>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C195290E-0DB7-4F5E-A3A3-5D0327EA5F9B}"/>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215479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15807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2" name="図 6">
            <a:extLst>
              <a:ext uri="{FF2B5EF4-FFF2-40B4-BE49-F238E27FC236}">
                <a16:creationId xmlns:a16="http://schemas.microsoft.com/office/drawing/2014/main" id="{C7558E62-4488-42A2-8D3E-29E3969F2BB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34" name="Title 1">
            <a:extLst>
              <a:ext uri="{FF2B5EF4-FFF2-40B4-BE49-F238E27FC236}">
                <a16:creationId xmlns:a16="http://schemas.microsoft.com/office/drawing/2014/main" id="{92AFECFA-75B4-40D2-954E-925E6AAD0A04}"/>
              </a:ext>
            </a:extLst>
          </p:cNvPr>
          <p:cNvSpPr>
            <a:spLocks noGrp="1"/>
          </p:cNvSpPr>
          <p:nvPr>
            <p:ph type="ctrTitle" hasCustomPrompt="1"/>
          </p:nvPr>
        </p:nvSpPr>
        <p:spPr>
          <a:xfrm>
            <a:off x="1524000" y="836038"/>
            <a:ext cx="9144000" cy="2387600"/>
          </a:xfrm>
        </p:spPr>
        <p:txBody>
          <a:bodyPr anchor="b">
            <a:normAutofit/>
          </a:bodyPr>
          <a:lstStyle>
            <a:lvl1pPr algn="ctr">
              <a:defRPr sz="4800">
                <a:latin typeface="+mj-lt"/>
                <a:ea typeface="+mj-ea"/>
                <a:cs typeface="+mj-cs"/>
                <a:sym typeface="+mj-lt"/>
              </a:defRPr>
            </a:lvl1pPr>
          </a:lstStyle>
          <a:p>
            <a:r>
              <a:rPr lang="en-US"/>
              <a:t>Title in Title Case</a:t>
            </a:r>
          </a:p>
        </p:txBody>
      </p:sp>
      <p:sp>
        <p:nvSpPr>
          <p:cNvPr id="35" name="Subtitle 2">
            <a:extLst>
              <a:ext uri="{FF2B5EF4-FFF2-40B4-BE49-F238E27FC236}">
                <a16:creationId xmlns:a16="http://schemas.microsoft.com/office/drawing/2014/main" id="{65D21D6F-EB31-4712-964B-C415437EAC0B}"/>
              </a:ext>
            </a:extLst>
          </p:cNvPr>
          <p:cNvSpPr>
            <a:spLocks noGrp="1"/>
          </p:cNvSpPr>
          <p:nvPr>
            <p:ph type="subTitle" idx="1" hasCustomPrompt="1"/>
          </p:nvPr>
        </p:nvSpPr>
        <p:spPr>
          <a:xfrm>
            <a:off x="1524000" y="3315713"/>
            <a:ext cx="9144000" cy="1655762"/>
          </a:xfrm>
        </p:spPr>
        <p:txBody>
          <a:bodyPr>
            <a:normAutofit/>
          </a:bodyPr>
          <a:lstStyle>
            <a:lvl1pPr marL="0" indent="0" algn="ctr">
              <a:buNone/>
              <a:defRPr sz="3600" baseline="0">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p>
        </p:txBody>
      </p:sp>
      <p:sp>
        <p:nvSpPr>
          <p:cNvPr id="36" name="Text Placeholder 6">
            <a:extLst>
              <a:ext uri="{FF2B5EF4-FFF2-40B4-BE49-F238E27FC236}">
                <a16:creationId xmlns:a16="http://schemas.microsoft.com/office/drawing/2014/main" id="{4C288784-AAEE-45FC-8EA5-DD2B0CB46042}"/>
              </a:ext>
            </a:extLst>
          </p:cNvPr>
          <p:cNvSpPr>
            <a:spLocks noGrp="1"/>
          </p:cNvSpPr>
          <p:nvPr>
            <p:ph type="body" sz="quarter" idx="12" hasCustomPrompt="1"/>
          </p:nvPr>
        </p:nvSpPr>
        <p:spPr bwMode="black">
          <a:xfrm>
            <a:off x="1524000" y="6207842"/>
            <a:ext cx="9144000" cy="327148"/>
          </a:xfrm>
          <a:prstGeom prst="rect">
            <a:avLst/>
          </a:prstGeom>
          <a:noFill/>
        </p:spPr>
        <p:txBody>
          <a:bodyPr anchor="ctr"/>
          <a:lstStyle>
            <a:lvl1pPr algn="ctr">
              <a:lnSpc>
                <a:spcPct val="110000"/>
              </a:lnSpc>
              <a:buNone/>
              <a:defRPr sz="1200" b="1" cap="all" baseline="0">
                <a:solidFill>
                  <a:schemeClr val="tx1"/>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pic>
        <p:nvPicPr>
          <p:cNvPr id="9" name="Picture 8" descr="NSG.png">
            <a:extLst>
              <a:ext uri="{FF2B5EF4-FFF2-40B4-BE49-F238E27FC236}">
                <a16:creationId xmlns:a16="http://schemas.microsoft.com/office/drawing/2014/main" id="{A1178AEB-5D47-4F99-BB1E-4F1BDC6E9AD9}"/>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293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AA240FD-7AA2-49D1-BA03-780F3C727329}"/>
              </a:ext>
            </a:extLst>
          </p:cNvPr>
          <p:cNvGraphicFramePr>
            <a:graphicFrameLocks noChangeAspect="1"/>
          </p:cNvGraphicFramePr>
          <p:nvPr userDrawn="1">
            <p:custDataLst>
              <p:tags r:id="rId1"/>
            </p:custDataLst>
            <p:extLst>
              <p:ext uri="{D42A27DB-BD31-4B8C-83A1-F6EECF244321}">
                <p14:modId xmlns:p14="http://schemas.microsoft.com/office/powerpoint/2010/main" val="3124395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0AA240FD-7AA2-49D1-BA03-780F3C7273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図 6">
            <a:extLst>
              <a:ext uri="{FF2B5EF4-FFF2-40B4-BE49-F238E27FC236}">
                <a16:creationId xmlns:a16="http://schemas.microsoft.com/office/drawing/2014/main" id="{A6002F43-8A51-42C6-A500-911632E512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8" name="Title 7"/>
          <p:cNvSpPr>
            <a:spLocks noGrp="1"/>
          </p:cNvSpPr>
          <p:nvPr>
            <p:ph type="title" hasCustomPrompt="1"/>
          </p:nvPr>
        </p:nvSpPr>
        <p:spPr>
          <a:xfrm>
            <a:off x="838200" y="189489"/>
            <a:ext cx="9652000" cy="770948"/>
          </a:xfrm>
        </p:spPr>
        <p:txBody>
          <a:bodyPr anchor="ctr">
            <a:noAutofit/>
          </a:bodyPr>
          <a:lstStyle>
            <a:lvl1pPr>
              <a:defRPr>
                <a:solidFill>
                  <a:schemeClr val="tx1"/>
                </a:solidFill>
                <a:latin typeface="+mj-lt"/>
                <a:ea typeface="+mj-ea"/>
                <a:cs typeface="+mj-cs"/>
                <a:sym typeface="+mj-lt"/>
              </a:defRPr>
            </a:lvl1pPr>
          </a:lstStyle>
          <a:p>
            <a:r>
              <a:rPr lang="en-US"/>
              <a:t>Click to add title</a:t>
            </a:r>
          </a:p>
        </p:txBody>
      </p:sp>
      <p:pic>
        <p:nvPicPr>
          <p:cNvPr id="7" name="Picture 6" descr="NSG.png">
            <a:extLst>
              <a:ext uri="{FF2B5EF4-FFF2-40B4-BE49-F238E27FC236}">
                <a16:creationId xmlns:a16="http://schemas.microsoft.com/office/drawing/2014/main" id="{1318F704-4EBC-497A-8C95-B2F647544F1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a:extLst>
              <a:ext uri="{FF2B5EF4-FFF2-40B4-BE49-F238E27FC236}">
                <a16:creationId xmlns:a16="http://schemas.microsoft.com/office/drawing/2014/main" id="{84D3BD18-60EF-40EC-AA51-0D77221E3325}"/>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1" name="Footer Placeholder 4">
            <a:extLst>
              <a:ext uri="{FF2B5EF4-FFF2-40B4-BE49-F238E27FC236}">
                <a16:creationId xmlns:a16="http://schemas.microsoft.com/office/drawing/2014/main" id="{3D7C6C62-675B-40C5-80C1-EB74ACCF44D4}"/>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530468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45FBA06-1ABE-4A6C-9931-5530C4483466}"/>
              </a:ext>
            </a:extLst>
          </p:cNvPr>
          <p:cNvGraphicFramePr>
            <a:graphicFrameLocks noChangeAspect="1"/>
          </p:cNvGraphicFramePr>
          <p:nvPr userDrawn="1">
            <p:custDataLst>
              <p:tags r:id="rId1"/>
            </p:custDataLst>
            <p:extLst>
              <p:ext uri="{D42A27DB-BD31-4B8C-83A1-F6EECF244321}">
                <p14:modId xmlns:p14="http://schemas.microsoft.com/office/powerpoint/2010/main" val="331636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9" name="Object 8" hidden="1">
                        <a:extLst>
                          <a:ext uri="{FF2B5EF4-FFF2-40B4-BE49-F238E27FC236}">
                            <a16:creationId xmlns:a16="http://schemas.microsoft.com/office/drawing/2014/main" id="{545FBA06-1ABE-4A6C-9931-5530C44834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図 6">
            <a:extLst>
              <a:ext uri="{FF2B5EF4-FFF2-40B4-BE49-F238E27FC236}">
                <a16:creationId xmlns:a16="http://schemas.microsoft.com/office/drawing/2014/main" id="{E6C3CEBD-1AFD-4622-8182-F1A6DEA216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838200" y="189489"/>
            <a:ext cx="9652000" cy="770948"/>
          </a:xfrm>
        </p:spPr>
        <p:txBody>
          <a:bodyPr anchor="ctr">
            <a:noAutofit/>
          </a:bodyPr>
          <a:lstStyle>
            <a:lvl1pPr>
              <a:defRPr>
                <a:solidFill>
                  <a:schemeClr val="tx1"/>
                </a:solidFill>
                <a:latin typeface="+mj-lt"/>
                <a:ea typeface="+mj-ea"/>
                <a:cs typeface="+mj-cs"/>
                <a:sym typeface="+mj-lt"/>
              </a:defRPr>
            </a:lvl1pPr>
          </a:lstStyle>
          <a:p>
            <a:r>
              <a:rPr lang="en-US"/>
              <a:t>Click to add title</a:t>
            </a:r>
          </a:p>
        </p:txBody>
      </p:sp>
      <p:pic>
        <p:nvPicPr>
          <p:cNvPr id="8" name="Picture 7" descr="NSG.png">
            <a:extLst>
              <a:ext uri="{FF2B5EF4-FFF2-40B4-BE49-F238E27FC236}">
                <a16:creationId xmlns:a16="http://schemas.microsoft.com/office/drawing/2014/main" id="{E8A0DAC8-5C9A-4D0D-8A11-DACD0F827E8F}"/>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a:extLst>
              <a:ext uri="{FF2B5EF4-FFF2-40B4-BE49-F238E27FC236}">
                <a16:creationId xmlns:a16="http://schemas.microsoft.com/office/drawing/2014/main" id="{2508A29A-036D-4E49-94F7-05DE2401E6B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1" name="Footer Placeholder 4">
            <a:extLst>
              <a:ext uri="{FF2B5EF4-FFF2-40B4-BE49-F238E27FC236}">
                <a16:creationId xmlns:a16="http://schemas.microsoft.com/office/drawing/2014/main" id="{C14A4591-B32F-4843-92AD-DD075F1256D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088051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4EFABBB-8677-443F-830D-C91DD0E87AC5}"/>
              </a:ext>
            </a:extLst>
          </p:cNvPr>
          <p:cNvGraphicFramePr>
            <a:graphicFrameLocks noChangeAspect="1"/>
          </p:cNvGraphicFramePr>
          <p:nvPr userDrawn="1">
            <p:custDataLst>
              <p:tags r:id="rId1"/>
            </p:custDataLst>
            <p:extLst>
              <p:ext uri="{D42A27DB-BD31-4B8C-83A1-F6EECF244321}">
                <p14:modId xmlns:p14="http://schemas.microsoft.com/office/powerpoint/2010/main" val="4103102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94EFABBB-8677-443F-830D-C91DD0E87A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sp>
        <p:nvSpPr>
          <p:cNvPr id="13" name="Date Placeholder 3">
            <a:extLst>
              <a:ext uri="{FF2B5EF4-FFF2-40B4-BE49-F238E27FC236}">
                <a16:creationId xmlns:a16="http://schemas.microsoft.com/office/drawing/2014/main" id="{BA26AAC0-BE3B-41EB-B7B8-76A9E1404733}"/>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4" name="Footer Placeholder 4">
            <a:extLst>
              <a:ext uri="{FF2B5EF4-FFF2-40B4-BE49-F238E27FC236}">
                <a16:creationId xmlns:a16="http://schemas.microsoft.com/office/drawing/2014/main" id="{EA142989-5614-46D0-B80A-5C5A8EED41C3}"/>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549908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0039BA-0723-4E50-B332-EF2D710B461A}"/>
              </a:ext>
            </a:extLst>
          </p:cNvPr>
          <p:cNvGraphicFramePr>
            <a:graphicFrameLocks noChangeAspect="1"/>
          </p:cNvGraphicFramePr>
          <p:nvPr userDrawn="1">
            <p:custDataLst>
              <p:tags r:id="rId1"/>
            </p:custDataLst>
            <p:extLst>
              <p:ext uri="{D42A27DB-BD31-4B8C-83A1-F6EECF244321}">
                <p14:modId xmlns:p14="http://schemas.microsoft.com/office/powerpoint/2010/main" val="3006251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650039BA-0723-4E50-B332-EF2D710B46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Date Placeholder 3">
            <a:extLst>
              <a:ext uri="{FF2B5EF4-FFF2-40B4-BE49-F238E27FC236}">
                <a16:creationId xmlns:a16="http://schemas.microsoft.com/office/drawing/2014/main" id="{D923A7ED-F47A-4447-AB82-676E8F994BCF}"/>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0" name="Footer Placeholder 4">
            <a:extLst>
              <a:ext uri="{FF2B5EF4-FFF2-40B4-BE49-F238E27FC236}">
                <a16:creationId xmlns:a16="http://schemas.microsoft.com/office/drawing/2014/main" id="{6034CA4F-50BB-4554-98A8-9E1BB69ECF17}"/>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4155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2AC84B8-61E6-44BF-9D3D-21B01601FEF8}"/>
              </a:ext>
            </a:extLst>
          </p:cNvPr>
          <p:cNvGraphicFramePr>
            <a:graphicFrameLocks noChangeAspect="1"/>
          </p:cNvGraphicFramePr>
          <p:nvPr userDrawn="1">
            <p:custDataLst>
              <p:tags r:id="rId1"/>
            </p:custDataLst>
            <p:extLst>
              <p:ext uri="{D42A27DB-BD31-4B8C-83A1-F6EECF244321}">
                <p14:modId xmlns:p14="http://schemas.microsoft.com/office/powerpoint/2010/main" val="3863896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F2AC84B8-61E6-44BF-9D3D-21B01601FE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9CF6B000-0FDD-41F4-AECF-D574AAB9AEA5}"/>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1" name="Footer Placeholder 4">
            <a:extLst>
              <a:ext uri="{FF2B5EF4-FFF2-40B4-BE49-F238E27FC236}">
                <a16:creationId xmlns:a16="http://schemas.microsoft.com/office/drawing/2014/main" id="{DDB5255A-1794-4EAA-BEF2-B408F7C9B86C}"/>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803551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D238FD7-7960-42A4-9DFB-0D6EC47D80DF}"/>
              </a:ext>
            </a:extLst>
          </p:cNvPr>
          <p:cNvGraphicFramePr>
            <a:graphicFrameLocks noChangeAspect="1"/>
          </p:cNvGraphicFramePr>
          <p:nvPr userDrawn="1">
            <p:custDataLst>
              <p:tags r:id="rId1"/>
            </p:custDataLst>
            <p:extLst>
              <p:ext uri="{D42A27DB-BD31-4B8C-83A1-F6EECF244321}">
                <p14:modId xmlns:p14="http://schemas.microsoft.com/office/powerpoint/2010/main" val="1830147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4D238FD7-7960-42A4-9DFB-0D6EC47D80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1"/>
                </a:solidFill>
                <a:latin typeface="+mj-lt"/>
                <a:ea typeface="+mj-ea"/>
                <a:cs typeface="+mj-cs"/>
                <a:sym typeface="+mj-lt"/>
              </a:defRPr>
            </a:lvl1pPr>
          </a:lstStyle>
          <a:p>
            <a:r>
              <a:rPr lang="en-US"/>
              <a:t>Click to add title</a:t>
            </a:r>
          </a:p>
        </p:txBody>
      </p:sp>
      <p:sp>
        <p:nvSpPr>
          <p:cNvPr id="9" name="TextBox 8">
            <a:extLst>
              <a:ext uri="{FF2B5EF4-FFF2-40B4-BE49-F238E27FC236}">
                <a16:creationId xmlns:a16="http://schemas.microsoft.com/office/drawing/2014/main" id="{BBFEAB0A-628B-4AB5-A267-97C041ADAAE0}"/>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A9FC254F-951B-40C9-AB6F-C58C59EBB967}"/>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B4ED6612-B559-4C62-9233-37DAFEFE3119}"/>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926905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2586D5-2CD7-4B45-9610-6A880EB13856}"/>
              </a:ext>
            </a:extLst>
          </p:cNvPr>
          <p:cNvGraphicFramePr>
            <a:graphicFrameLocks noChangeAspect="1"/>
          </p:cNvGraphicFramePr>
          <p:nvPr userDrawn="1">
            <p:custDataLst>
              <p:tags r:id="rId1"/>
            </p:custDataLst>
            <p:extLst>
              <p:ext uri="{D42A27DB-BD31-4B8C-83A1-F6EECF244321}">
                <p14:modId xmlns:p14="http://schemas.microsoft.com/office/powerpoint/2010/main" val="1213126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5E2586D5-2CD7-4B45-9610-6A880EB138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chemeClr val="tx1"/>
                </a:solidFill>
                <a:latin typeface="+mj-lt"/>
                <a:ea typeface="+mj-ea"/>
                <a:cs typeface="+mj-cs"/>
                <a:sym typeface="+mj-lt"/>
              </a:defRPr>
            </a:lvl1pPr>
          </a:lstStyle>
          <a:p>
            <a:r>
              <a:rPr lang="en-US"/>
              <a:t>Click to add title</a:t>
            </a:r>
          </a:p>
        </p:txBody>
      </p:sp>
      <p:sp>
        <p:nvSpPr>
          <p:cNvPr id="9" name="TextBox 8">
            <a:extLst>
              <a:ext uri="{FF2B5EF4-FFF2-40B4-BE49-F238E27FC236}">
                <a16:creationId xmlns:a16="http://schemas.microsoft.com/office/drawing/2014/main" id="{2C79989C-16DC-4F96-93CD-FE91150E0665}"/>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AA528058-679E-447A-880D-9DDB0E7C2DA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35AC8C5D-7D4B-40C8-80D6-B546820D0B55}"/>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379701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11C783-19FE-4AAC-9FDC-999E32D30F41}"/>
              </a:ext>
            </a:extLst>
          </p:cNvPr>
          <p:cNvGraphicFramePr>
            <a:graphicFrameLocks noChangeAspect="1"/>
          </p:cNvGraphicFramePr>
          <p:nvPr userDrawn="1">
            <p:custDataLst>
              <p:tags r:id="rId1"/>
            </p:custDataLst>
            <p:extLst>
              <p:ext uri="{D42A27DB-BD31-4B8C-83A1-F6EECF244321}">
                <p14:modId xmlns:p14="http://schemas.microsoft.com/office/powerpoint/2010/main" val="133297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F311C783-19FE-4AAC-9FDC-999E32D30F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chemeClr val="tx1"/>
                </a:solidFill>
                <a:latin typeface="+mj-lt"/>
                <a:ea typeface="+mj-ea"/>
                <a:cs typeface="+mj-cs"/>
                <a:sym typeface="+mj-lt"/>
              </a:defRPr>
            </a:lvl1pPr>
          </a:lstStyle>
          <a:p>
            <a:r>
              <a:rPr lang="en-US"/>
              <a:t>Click to add title</a:t>
            </a:r>
          </a:p>
        </p:txBody>
      </p:sp>
      <p:sp>
        <p:nvSpPr>
          <p:cNvPr id="9" name="TextBox 8">
            <a:extLst>
              <a:ext uri="{FF2B5EF4-FFF2-40B4-BE49-F238E27FC236}">
                <a16:creationId xmlns:a16="http://schemas.microsoft.com/office/drawing/2014/main" id="{CA76F21B-E163-470E-9F43-03B42D017893}"/>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662CAC51-3644-41C9-B395-7CDBC5561FD0}"/>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0B8915BF-B62B-4CA9-8B70-6CB83E554E7A}"/>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832752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786CA5-BD18-42EF-B687-1A6FBC30A8AB}"/>
              </a:ext>
            </a:extLst>
          </p:cNvPr>
          <p:cNvGraphicFramePr>
            <a:graphicFrameLocks noChangeAspect="1"/>
          </p:cNvGraphicFramePr>
          <p:nvPr userDrawn="1">
            <p:custDataLst>
              <p:tags r:id="rId1"/>
            </p:custDataLst>
            <p:extLst>
              <p:ext uri="{D42A27DB-BD31-4B8C-83A1-F6EECF244321}">
                <p14:modId xmlns:p14="http://schemas.microsoft.com/office/powerpoint/2010/main" val="2488243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53786CA5-BD18-42EF-B687-1A6FBC30A8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9" name="TextBox 8">
            <a:extLst>
              <a:ext uri="{FF2B5EF4-FFF2-40B4-BE49-F238E27FC236}">
                <a16:creationId xmlns:a16="http://schemas.microsoft.com/office/drawing/2014/main" id="{81CCD5F6-C373-4030-977A-C69F46CFFB5F}"/>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0" name="Date Placeholder 3">
            <a:extLst>
              <a:ext uri="{FF2B5EF4-FFF2-40B4-BE49-F238E27FC236}">
                <a16:creationId xmlns:a16="http://schemas.microsoft.com/office/drawing/2014/main" id="{0452F56C-E332-4FEC-91F5-909DEB44AF33}"/>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1" name="Footer Placeholder 4">
            <a:extLst>
              <a:ext uri="{FF2B5EF4-FFF2-40B4-BE49-F238E27FC236}">
                <a16:creationId xmlns:a16="http://schemas.microsoft.com/office/drawing/2014/main" id="{629A7602-74A7-40F7-A87D-C4BBC8CD7F0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520067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F819F95-4ECB-465E-874B-4F7836F345B8}"/>
              </a:ext>
            </a:extLst>
          </p:cNvPr>
          <p:cNvGraphicFramePr>
            <a:graphicFrameLocks noChangeAspect="1"/>
          </p:cNvGraphicFramePr>
          <p:nvPr userDrawn="1">
            <p:custDataLst>
              <p:tags r:id="rId1"/>
            </p:custDataLst>
            <p:extLst>
              <p:ext uri="{D42A27DB-BD31-4B8C-83A1-F6EECF244321}">
                <p14:modId xmlns:p14="http://schemas.microsoft.com/office/powerpoint/2010/main" val="2719811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0F819F95-4ECB-465E-874B-4F7836F345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1"/>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14B364D-A9CD-4866-A045-4E9E99DB9ECA}"/>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7D786A62-E84C-4CAC-ABE0-3BD0464C23F9}"/>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tx2"/>
                </a:solidFill>
                <a:latin typeface="+mn-lt"/>
              </a:defRPr>
            </a:lvl1pPr>
          </a:lstStyle>
          <a:p>
            <a:r>
              <a:rPr lang="en-US"/>
              <a:t>Meeting #5</a:t>
            </a:r>
          </a:p>
        </p:txBody>
      </p:sp>
      <p:sp>
        <p:nvSpPr>
          <p:cNvPr id="13" name="Footer Placeholder 4">
            <a:extLst>
              <a:ext uri="{FF2B5EF4-FFF2-40B4-BE49-F238E27FC236}">
                <a16:creationId xmlns:a16="http://schemas.microsoft.com/office/drawing/2014/main" id="{032908C8-F52F-4D03-83F6-9A3BF34A8EF1}"/>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tx2"/>
                </a:solidFill>
                <a:latin typeface="+mn-lt"/>
              </a:defRPr>
            </a:lvl1pPr>
          </a:lstStyle>
          <a:p>
            <a:r>
              <a:rPr lang="en-US" sz="1200"/>
              <a:t>Scope 3 Peer Group - London 2024 (NSG Group Confidential)</a:t>
            </a:r>
          </a:p>
        </p:txBody>
      </p:sp>
    </p:spTree>
    <p:extLst>
      <p:ext uri="{BB962C8B-B14F-4D97-AF65-F5344CB8AC3E}">
        <p14:creationId xmlns:p14="http://schemas.microsoft.com/office/powerpoint/2010/main" val="1229070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650778-68B2-4625-9BB8-D09E10E938E0}"/>
              </a:ext>
            </a:extLst>
          </p:cNvPr>
          <p:cNvGraphicFramePr>
            <a:graphicFrameLocks noChangeAspect="1"/>
          </p:cNvGraphicFramePr>
          <p:nvPr userDrawn="1">
            <p:custDataLst>
              <p:tags r:id="rId1"/>
            </p:custDataLst>
            <p:extLst>
              <p:ext uri="{D42A27DB-BD31-4B8C-83A1-F6EECF244321}">
                <p14:modId xmlns:p14="http://schemas.microsoft.com/office/powerpoint/2010/main" val="2589756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D7650778-68B2-4625-9BB8-D09E10E938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TextBox 15">
            <a:extLst>
              <a:ext uri="{FF2B5EF4-FFF2-40B4-BE49-F238E27FC236}">
                <a16:creationId xmlns:a16="http://schemas.microsoft.com/office/drawing/2014/main" id="{C9FBDF61-BD3F-4CB6-8AAD-799FC535445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4" name="Date Placeholder 3">
            <a:extLst>
              <a:ext uri="{FF2B5EF4-FFF2-40B4-BE49-F238E27FC236}">
                <a16:creationId xmlns:a16="http://schemas.microsoft.com/office/drawing/2014/main" id="{587BBFE9-5B7A-488C-99B7-DE1D00405B98}"/>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5" name="Footer Placeholder 4">
            <a:extLst>
              <a:ext uri="{FF2B5EF4-FFF2-40B4-BE49-F238E27FC236}">
                <a16:creationId xmlns:a16="http://schemas.microsoft.com/office/drawing/2014/main" id="{8575235E-AC63-4209-B742-91D7A79EE203}"/>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19377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C964C8B-1A86-43C1-85A5-0B3A36D2B2F8}"/>
              </a:ext>
            </a:extLst>
          </p:cNvPr>
          <p:cNvGraphicFramePr>
            <a:graphicFrameLocks noChangeAspect="1"/>
          </p:cNvGraphicFramePr>
          <p:nvPr userDrawn="1">
            <p:custDataLst>
              <p:tags r:id="rId1"/>
            </p:custDataLst>
            <p:extLst>
              <p:ext uri="{D42A27DB-BD31-4B8C-83A1-F6EECF244321}">
                <p14:modId xmlns:p14="http://schemas.microsoft.com/office/powerpoint/2010/main" val="3148026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AC964C8B-1A86-43C1-85A5-0B3A36D2B2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7" name="TextBox 16">
            <a:extLst>
              <a:ext uri="{FF2B5EF4-FFF2-40B4-BE49-F238E27FC236}">
                <a16:creationId xmlns:a16="http://schemas.microsoft.com/office/drawing/2014/main" id="{0646B0A1-9A34-47DC-8EB3-BDD7CE2E9152}"/>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3" name="Date Placeholder 3">
            <a:extLst>
              <a:ext uri="{FF2B5EF4-FFF2-40B4-BE49-F238E27FC236}">
                <a16:creationId xmlns:a16="http://schemas.microsoft.com/office/drawing/2014/main" id="{9DEB2096-CB7D-4E22-9558-4CBFFFDB86A8}"/>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4" name="Footer Placeholder 4">
            <a:extLst>
              <a:ext uri="{FF2B5EF4-FFF2-40B4-BE49-F238E27FC236}">
                <a16:creationId xmlns:a16="http://schemas.microsoft.com/office/drawing/2014/main" id="{8665784A-1233-4EA6-BF10-4BDB7BB36A0C}"/>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417861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422741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8C955EE-3046-423A-B0B4-F28A344CED8B}"/>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694E9D48-EF64-495B-9974-3CDBB56FF683}"/>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1" name="Footer Placeholder 4">
            <a:extLst>
              <a:ext uri="{FF2B5EF4-FFF2-40B4-BE49-F238E27FC236}">
                <a16:creationId xmlns:a16="http://schemas.microsoft.com/office/drawing/2014/main" id="{F74548EF-C43C-4532-9070-9818D707646E}"/>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606110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54EF90-A667-46E9-AC86-21FC34832EF9}"/>
              </a:ext>
            </a:extLst>
          </p:cNvPr>
          <p:cNvGraphicFramePr>
            <a:graphicFrameLocks noChangeAspect="1"/>
          </p:cNvGraphicFramePr>
          <p:nvPr userDrawn="1">
            <p:custDataLst>
              <p:tags r:id="rId1"/>
            </p:custDataLst>
            <p:extLst>
              <p:ext uri="{D42A27DB-BD31-4B8C-83A1-F6EECF244321}">
                <p14:modId xmlns:p14="http://schemas.microsoft.com/office/powerpoint/2010/main" val="3767938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A454EF90-A667-46E9-AC86-21FC34832E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TextBox 10">
            <a:extLst>
              <a:ext uri="{FF2B5EF4-FFF2-40B4-BE49-F238E27FC236}">
                <a16:creationId xmlns:a16="http://schemas.microsoft.com/office/drawing/2014/main" id="{2E0D2302-A823-4A1A-A438-16F91F4C9F4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2" name="Date Placeholder 3">
            <a:extLst>
              <a:ext uri="{FF2B5EF4-FFF2-40B4-BE49-F238E27FC236}">
                <a16:creationId xmlns:a16="http://schemas.microsoft.com/office/drawing/2014/main" id="{EF5E1D33-ECA8-4814-BAA2-F772A81B9FC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3" name="Footer Placeholder 4">
            <a:extLst>
              <a:ext uri="{FF2B5EF4-FFF2-40B4-BE49-F238E27FC236}">
                <a16:creationId xmlns:a16="http://schemas.microsoft.com/office/drawing/2014/main" id="{AFA45550-0EF2-4BC4-B41B-598521B99ED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532962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5336AA6-9811-4346-8D3E-DBC48A17D173}"/>
              </a:ext>
            </a:extLst>
          </p:cNvPr>
          <p:cNvGraphicFramePr>
            <a:graphicFrameLocks noChangeAspect="1"/>
          </p:cNvGraphicFramePr>
          <p:nvPr userDrawn="1">
            <p:custDataLst>
              <p:tags r:id="rId1"/>
            </p:custDataLst>
            <p:extLst>
              <p:ext uri="{D42A27DB-BD31-4B8C-83A1-F6EECF244321}">
                <p14:modId xmlns:p14="http://schemas.microsoft.com/office/powerpoint/2010/main" val="3995853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35336AA6-9811-4346-8D3E-DBC48A17D1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1"/>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120CD9C-83AF-41E0-BD9D-26AFCD3576E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C055D005-5CAE-4461-B4C2-473537F55F20}"/>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0" name="Footer Placeholder 4">
            <a:extLst>
              <a:ext uri="{FF2B5EF4-FFF2-40B4-BE49-F238E27FC236}">
                <a16:creationId xmlns:a16="http://schemas.microsoft.com/office/drawing/2014/main" id="{A74CA183-CE43-4378-AC1A-3F0E845B1EFC}"/>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864344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242EC-CF84-4ECA-A690-BBF9A9F17425}"/>
              </a:ext>
            </a:extLst>
          </p:cNvPr>
          <p:cNvGraphicFramePr>
            <a:graphicFrameLocks noChangeAspect="1"/>
          </p:cNvGraphicFramePr>
          <p:nvPr userDrawn="1">
            <p:custDataLst>
              <p:tags r:id="rId1"/>
            </p:custDataLst>
            <p:extLst>
              <p:ext uri="{D42A27DB-BD31-4B8C-83A1-F6EECF244321}">
                <p14:modId xmlns:p14="http://schemas.microsoft.com/office/powerpoint/2010/main" val="848332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F98242EC-CF84-4ECA-A690-BBF9A9F174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a:extLst>
              <a:ext uri="{FF2B5EF4-FFF2-40B4-BE49-F238E27FC236}">
                <a16:creationId xmlns:a16="http://schemas.microsoft.com/office/drawing/2014/main" id="{08D91AA8-89A4-4211-88A2-488A56AEB1CA}"/>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68B26C90-E9E3-4407-B6BA-56CAC3042A6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6AE2AA30-D45D-4D01-A89B-E8257C90CE3A}"/>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330701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DB4764-6D1E-4E04-9210-CB572A8E3D3C}"/>
              </a:ext>
            </a:extLst>
          </p:cNvPr>
          <p:cNvGraphicFramePr>
            <a:graphicFrameLocks noChangeAspect="1"/>
          </p:cNvGraphicFramePr>
          <p:nvPr userDrawn="1">
            <p:custDataLst>
              <p:tags r:id="rId1"/>
            </p:custDataLst>
            <p:extLst>
              <p:ext uri="{D42A27DB-BD31-4B8C-83A1-F6EECF244321}">
                <p14:modId xmlns:p14="http://schemas.microsoft.com/office/powerpoint/2010/main" val="3720635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82DB4764-6D1E-4E04-9210-CB572A8E3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chemeClr val="tx1"/>
                </a:solidFill>
                <a:latin typeface="+mj-lt"/>
                <a:ea typeface="+mj-ea"/>
                <a:cs typeface="+mj-cs"/>
                <a:sym typeface="+mj-lt"/>
              </a:defRPr>
            </a:lvl1pPr>
          </a:lstStyle>
          <a:p>
            <a:r>
              <a:rPr lang="en-US"/>
              <a:t>Click to add title</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69EFFA3-009F-483B-8621-708380B059D6}"/>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2" name="Date Placeholder 3">
            <a:extLst>
              <a:ext uri="{FF2B5EF4-FFF2-40B4-BE49-F238E27FC236}">
                <a16:creationId xmlns:a16="http://schemas.microsoft.com/office/drawing/2014/main" id="{C577797E-A170-4F5F-8884-DDD86CE9EBD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3" name="Footer Placeholder 4">
            <a:extLst>
              <a:ext uri="{FF2B5EF4-FFF2-40B4-BE49-F238E27FC236}">
                <a16:creationId xmlns:a16="http://schemas.microsoft.com/office/drawing/2014/main" id="{0B67DF23-8286-495F-BBAF-D6DB3AAB501F}"/>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335680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F851098-A1B3-4BDA-B32E-EAA0FBF2A71B}"/>
              </a:ext>
            </a:extLst>
          </p:cNvPr>
          <p:cNvGraphicFramePr>
            <a:graphicFrameLocks noChangeAspect="1"/>
          </p:cNvGraphicFramePr>
          <p:nvPr userDrawn="1">
            <p:custDataLst>
              <p:tags r:id="rId1"/>
            </p:custDataLst>
            <p:extLst>
              <p:ext uri="{D42A27DB-BD31-4B8C-83A1-F6EECF244321}">
                <p14:modId xmlns:p14="http://schemas.microsoft.com/office/powerpoint/2010/main" val="1265161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4" name="Object 3" hidden="1">
                        <a:extLst>
                          <a:ext uri="{FF2B5EF4-FFF2-40B4-BE49-F238E27FC236}">
                            <a16:creationId xmlns:a16="http://schemas.microsoft.com/office/drawing/2014/main" id="{0F851098-A1B3-4BDA-B32E-EAA0FBF2A7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TextBox 11">
            <a:extLst>
              <a:ext uri="{FF2B5EF4-FFF2-40B4-BE49-F238E27FC236}">
                <a16:creationId xmlns:a16="http://schemas.microsoft.com/office/drawing/2014/main" id="{5D6B3443-14FE-40E0-97F6-993CBA4CA1D4}"/>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9644488B-BB10-4EA8-BCA4-2E631D3587D8}"/>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3" name="Footer Placeholder 4">
            <a:extLst>
              <a:ext uri="{FF2B5EF4-FFF2-40B4-BE49-F238E27FC236}">
                <a16:creationId xmlns:a16="http://schemas.microsoft.com/office/drawing/2014/main" id="{CCC558AC-9019-45BC-BEDE-DA831A3F74EE}"/>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409989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0218993-5B83-46F2-A367-7953A29C87ED}"/>
              </a:ext>
            </a:extLst>
          </p:cNvPr>
          <p:cNvGraphicFramePr>
            <a:graphicFrameLocks noChangeAspect="1"/>
          </p:cNvGraphicFramePr>
          <p:nvPr userDrawn="1">
            <p:custDataLst>
              <p:tags r:id="rId1"/>
            </p:custDataLst>
            <p:extLst>
              <p:ext uri="{D42A27DB-BD31-4B8C-83A1-F6EECF244321}">
                <p14:modId xmlns:p14="http://schemas.microsoft.com/office/powerpoint/2010/main" val="2742178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30218993-5B83-46F2-A367-7953A29C87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chemeClr val="tx1"/>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EAB841F-1ADA-4BCD-A5A6-91B74ED674EB}"/>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6B1D60C4-52EF-45EA-9B0D-82FB49C7FE0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3" name="Footer Placeholder 4">
            <a:extLst>
              <a:ext uri="{FF2B5EF4-FFF2-40B4-BE49-F238E27FC236}">
                <a16:creationId xmlns:a16="http://schemas.microsoft.com/office/drawing/2014/main" id="{5870BD7D-2ED4-4651-B765-6D2522607B0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341379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822D1E-A8C8-4F25-8476-48C052CD40AE}"/>
              </a:ext>
            </a:extLst>
          </p:cNvPr>
          <p:cNvGraphicFramePr>
            <a:graphicFrameLocks noChangeAspect="1"/>
          </p:cNvGraphicFramePr>
          <p:nvPr userDrawn="1">
            <p:custDataLst>
              <p:tags r:id="rId1"/>
            </p:custDataLst>
            <p:extLst>
              <p:ext uri="{D42A27DB-BD31-4B8C-83A1-F6EECF244321}">
                <p14:modId xmlns:p14="http://schemas.microsoft.com/office/powerpoint/2010/main" val="2955520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4" name="Object 3" hidden="1">
                        <a:extLst>
                          <a:ext uri="{FF2B5EF4-FFF2-40B4-BE49-F238E27FC236}">
                            <a16:creationId xmlns:a16="http://schemas.microsoft.com/office/drawing/2014/main" id="{73822D1E-A8C8-4F25-8476-48C052CD40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extBox 9">
            <a:extLst>
              <a:ext uri="{FF2B5EF4-FFF2-40B4-BE49-F238E27FC236}">
                <a16:creationId xmlns:a16="http://schemas.microsoft.com/office/drawing/2014/main" id="{EB4E4ADC-75A8-42C8-9C7A-882EC27E182B}"/>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1797F31B-BB28-49AD-BC19-DFAA81A63655}"/>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3" name="Footer Placeholder 4">
            <a:extLst>
              <a:ext uri="{FF2B5EF4-FFF2-40B4-BE49-F238E27FC236}">
                <a16:creationId xmlns:a16="http://schemas.microsoft.com/office/drawing/2014/main" id="{4F65F132-EC50-4E98-ACC5-EB72FF273228}"/>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392157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FC08C6-FCE5-4D44-8601-872ACAEBBF44}"/>
              </a:ext>
            </a:extLst>
          </p:cNvPr>
          <p:cNvGraphicFramePr>
            <a:graphicFrameLocks noChangeAspect="1"/>
          </p:cNvGraphicFramePr>
          <p:nvPr userDrawn="1">
            <p:custDataLst>
              <p:tags r:id="rId1"/>
            </p:custDataLst>
            <p:extLst>
              <p:ext uri="{D42A27DB-BD31-4B8C-83A1-F6EECF244321}">
                <p14:modId xmlns:p14="http://schemas.microsoft.com/office/powerpoint/2010/main" val="681901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D9FC08C6-FCE5-4D44-8601-872ACAEBBF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extBox 9">
            <a:extLst>
              <a:ext uri="{FF2B5EF4-FFF2-40B4-BE49-F238E27FC236}">
                <a16:creationId xmlns:a16="http://schemas.microsoft.com/office/drawing/2014/main" id="{1C31A9C5-1C59-4D5C-A3D6-F3CA5026517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3" name="Date Placeholder 3">
            <a:extLst>
              <a:ext uri="{FF2B5EF4-FFF2-40B4-BE49-F238E27FC236}">
                <a16:creationId xmlns:a16="http://schemas.microsoft.com/office/drawing/2014/main" id="{B8443144-2966-4C01-A192-3E7C7581FD3B}"/>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4" name="Footer Placeholder 4">
            <a:extLst>
              <a:ext uri="{FF2B5EF4-FFF2-40B4-BE49-F238E27FC236}">
                <a16:creationId xmlns:a16="http://schemas.microsoft.com/office/drawing/2014/main" id="{8077D5D1-7F5B-4A80-80B2-B1BB0C93423F}"/>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69393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76903D2-E953-4BE3-8714-5C14E39D8567}"/>
              </a:ext>
            </a:extLst>
          </p:cNvPr>
          <p:cNvGraphicFramePr>
            <a:graphicFrameLocks noChangeAspect="1"/>
          </p:cNvGraphicFramePr>
          <p:nvPr userDrawn="1">
            <p:custDataLst>
              <p:tags r:id="rId1"/>
            </p:custDataLst>
            <p:extLst>
              <p:ext uri="{D42A27DB-BD31-4B8C-83A1-F6EECF244321}">
                <p14:modId xmlns:p14="http://schemas.microsoft.com/office/powerpoint/2010/main" val="4216365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776903D2-E953-4BE3-8714-5C14E39D85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2" name="TextBox 11">
            <a:extLst>
              <a:ext uri="{FF2B5EF4-FFF2-40B4-BE49-F238E27FC236}">
                <a16:creationId xmlns:a16="http://schemas.microsoft.com/office/drawing/2014/main" id="{858D1248-E470-47BB-BE05-372FC0FB7E9C}"/>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7" name="Date Placeholder 3">
            <a:extLst>
              <a:ext uri="{FF2B5EF4-FFF2-40B4-BE49-F238E27FC236}">
                <a16:creationId xmlns:a16="http://schemas.microsoft.com/office/drawing/2014/main" id="{41884CC1-3973-47C9-96BC-A64E3F7277A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8" name="Footer Placeholder 4">
            <a:extLst>
              <a:ext uri="{FF2B5EF4-FFF2-40B4-BE49-F238E27FC236}">
                <a16:creationId xmlns:a16="http://schemas.microsoft.com/office/drawing/2014/main" id="{34CA6330-4D1E-470B-AE16-E934629FFD8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434608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7BF0801-202C-4449-8B24-48D9F4D0DC06}"/>
              </a:ext>
            </a:extLst>
          </p:cNvPr>
          <p:cNvGraphicFramePr>
            <a:graphicFrameLocks noChangeAspect="1"/>
          </p:cNvGraphicFramePr>
          <p:nvPr userDrawn="1">
            <p:custDataLst>
              <p:tags r:id="rId1"/>
            </p:custDataLst>
            <p:extLst>
              <p:ext uri="{D42A27DB-BD31-4B8C-83A1-F6EECF244321}">
                <p14:modId xmlns:p14="http://schemas.microsoft.com/office/powerpoint/2010/main" val="516624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C7BF0801-202C-4449-8B24-48D9F4D0DC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
        <p:nvSpPr>
          <p:cNvPr id="11" name="Date Placeholder 3">
            <a:extLst>
              <a:ext uri="{FF2B5EF4-FFF2-40B4-BE49-F238E27FC236}">
                <a16:creationId xmlns:a16="http://schemas.microsoft.com/office/drawing/2014/main" id="{2C0D6951-53C3-48DB-96A0-E43B6F6F668F}"/>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E4FA7833-2ACC-4938-8A30-9A240F84AAE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592789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670265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8" name="TextBox 7">
            <a:extLst>
              <a:ext uri="{FF2B5EF4-FFF2-40B4-BE49-F238E27FC236}">
                <a16:creationId xmlns:a16="http://schemas.microsoft.com/office/drawing/2014/main" id="{251C55A4-1C8F-4055-829A-24BE7726E583}"/>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B1E0616A-8C34-4964-AA93-07080B72CA7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B75B3FE9-90C4-4372-A076-DB536EFFAB08}"/>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454111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F60C81D-095E-4A1D-9B7B-6419AD16D5E5}"/>
              </a:ext>
            </a:extLst>
          </p:cNvPr>
          <p:cNvGraphicFramePr>
            <a:graphicFrameLocks noChangeAspect="1"/>
          </p:cNvGraphicFramePr>
          <p:nvPr userDrawn="1">
            <p:custDataLst>
              <p:tags r:id="rId1"/>
            </p:custDataLst>
            <p:extLst>
              <p:ext uri="{D42A27DB-BD31-4B8C-83A1-F6EECF244321}">
                <p14:modId xmlns:p14="http://schemas.microsoft.com/office/powerpoint/2010/main" val="35406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5" name="Object 4" hidden="1">
                        <a:extLst>
                          <a:ext uri="{FF2B5EF4-FFF2-40B4-BE49-F238E27FC236}">
                            <a16:creationId xmlns:a16="http://schemas.microsoft.com/office/drawing/2014/main" id="{AF60C81D-095E-4A1D-9B7B-6419AD16D5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ea typeface="+mj-ea"/>
                <a:cs typeface="+mj-cs"/>
                <a:sym typeface="+mj-lt"/>
              </a:defRPr>
            </a:lvl1pPr>
          </a:lstStyle>
          <a:p>
            <a:r>
              <a:rPr lang="en-US"/>
              <a:t>Click to add title</a:t>
            </a:r>
          </a:p>
        </p:txBody>
      </p:sp>
      <p:sp>
        <p:nvSpPr>
          <p:cNvPr id="7" name="TextBox 6">
            <a:extLst>
              <a:ext uri="{FF2B5EF4-FFF2-40B4-BE49-F238E27FC236}">
                <a16:creationId xmlns:a16="http://schemas.microsoft.com/office/drawing/2014/main" id="{80B0ACDF-1FD1-4DD5-BFC4-3E8E97A7B12F}"/>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E3F9E197-F7D5-47FD-98D9-D9712E108BF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0" name="Footer Placeholder 4">
            <a:extLst>
              <a:ext uri="{FF2B5EF4-FFF2-40B4-BE49-F238E27FC236}">
                <a16:creationId xmlns:a16="http://schemas.microsoft.com/office/drawing/2014/main" id="{DC0D5DB0-CC8F-480B-B283-DBF4266156C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418201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6E0B28-4310-4C55-AE09-59E6ED1CDC3E}"/>
              </a:ext>
            </a:extLst>
          </p:cNvPr>
          <p:cNvGraphicFramePr>
            <a:graphicFrameLocks noChangeAspect="1"/>
          </p:cNvGraphicFramePr>
          <p:nvPr userDrawn="1">
            <p:custDataLst>
              <p:tags r:id="rId1"/>
            </p:custDataLst>
            <p:extLst>
              <p:ext uri="{D42A27DB-BD31-4B8C-83A1-F6EECF244321}">
                <p14:modId xmlns:p14="http://schemas.microsoft.com/office/powerpoint/2010/main" val="3602024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326E0B28-4310-4C55-AE09-59E6ED1CDC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616919"/>
            <a:ext cx="2819400" cy="168379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BFB6914-8045-4928-ACAF-7D1DFACDB899}"/>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4" name="Date Placeholder 3">
            <a:extLst>
              <a:ext uri="{FF2B5EF4-FFF2-40B4-BE49-F238E27FC236}">
                <a16:creationId xmlns:a16="http://schemas.microsoft.com/office/drawing/2014/main" id="{0B9BF545-B9AE-449F-A935-0B6F5B03A1D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5" name="Footer Placeholder 4">
            <a:extLst>
              <a:ext uri="{FF2B5EF4-FFF2-40B4-BE49-F238E27FC236}">
                <a16:creationId xmlns:a16="http://schemas.microsoft.com/office/drawing/2014/main" id="{2BC3BE38-B5FD-41BB-962F-7B6D41B75BF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421754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E6C72C2-D799-4D9E-B42B-2AC5F6184DD1}"/>
              </a:ext>
            </a:extLst>
          </p:cNvPr>
          <p:cNvGraphicFramePr>
            <a:graphicFrameLocks noChangeAspect="1"/>
          </p:cNvGraphicFramePr>
          <p:nvPr userDrawn="1">
            <p:custDataLst>
              <p:tags r:id="rId1"/>
            </p:custDataLst>
            <p:extLst>
              <p:ext uri="{D42A27DB-BD31-4B8C-83A1-F6EECF244321}">
                <p14:modId xmlns:p14="http://schemas.microsoft.com/office/powerpoint/2010/main" val="2426461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DE6C72C2-D799-4D9E-B42B-2AC5F6184D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460C1BF-B89C-4BC8-9AE5-D60BFC0CB0C9}"/>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6" name="Date Placeholder 3">
            <a:extLst>
              <a:ext uri="{FF2B5EF4-FFF2-40B4-BE49-F238E27FC236}">
                <a16:creationId xmlns:a16="http://schemas.microsoft.com/office/drawing/2014/main" id="{2ABD921B-017D-4091-B872-B7FAA0DE6F8B}"/>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8" name="Footer Placeholder 4">
            <a:extLst>
              <a:ext uri="{FF2B5EF4-FFF2-40B4-BE49-F238E27FC236}">
                <a16:creationId xmlns:a16="http://schemas.microsoft.com/office/drawing/2014/main" id="{F248A2E5-62F3-4B17-88D2-DF50E506071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198063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C387818-454B-4A1C-9317-7589F45A351A}"/>
              </a:ext>
            </a:extLst>
          </p:cNvPr>
          <p:cNvGraphicFramePr>
            <a:graphicFrameLocks noChangeAspect="1"/>
          </p:cNvGraphicFramePr>
          <p:nvPr userDrawn="1">
            <p:custDataLst>
              <p:tags r:id="rId1"/>
            </p:custDataLst>
            <p:extLst>
              <p:ext uri="{D42A27DB-BD31-4B8C-83A1-F6EECF244321}">
                <p14:modId xmlns:p14="http://schemas.microsoft.com/office/powerpoint/2010/main" val="143457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6C387818-454B-4A1C-9317-7589F45A35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3">
            <a:extLst>
              <a:ext uri="{FF2B5EF4-FFF2-40B4-BE49-F238E27FC236}">
                <a16:creationId xmlns:a16="http://schemas.microsoft.com/office/drawing/2014/main" id="{8B355251-DB63-4A8D-AA64-A8485BF6EE11}"/>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6" name="Footer Placeholder 4">
            <a:extLst>
              <a:ext uri="{FF2B5EF4-FFF2-40B4-BE49-F238E27FC236}">
                <a16:creationId xmlns:a16="http://schemas.microsoft.com/office/drawing/2014/main" id="{0E7ADC5B-CFBE-4029-ADC3-846ADA0C4FDA}"/>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575404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B698C87-B41A-4D79-8D19-5E61C5E98A40}"/>
              </a:ext>
            </a:extLst>
          </p:cNvPr>
          <p:cNvGraphicFramePr>
            <a:graphicFrameLocks noChangeAspect="1"/>
          </p:cNvGraphicFramePr>
          <p:nvPr userDrawn="1">
            <p:custDataLst>
              <p:tags r:id="rId1"/>
            </p:custDataLst>
            <p:extLst>
              <p:ext uri="{D42A27DB-BD31-4B8C-83A1-F6EECF244321}">
                <p14:modId xmlns:p14="http://schemas.microsoft.com/office/powerpoint/2010/main" val="1481066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2B698C87-B41A-4D79-8D19-5E61C5E98A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e Placeholder 3">
            <a:extLst>
              <a:ext uri="{FF2B5EF4-FFF2-40B4-BE49-F238E27FC236}">
                <a16:creationId xmlns:a16="http://schemas.microsoft.com/office/drawing/2014/main" id="{C860720F-FDCD-404D-B592-FE93DFA93047}"/>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7" name="Footer Placeholder 4">
            <a:extLst>
              <a:ext uri="{FF2B5EF4-FFF2-40B4-BE49-F238E27FC236}">
                <a16:creationId xmlns:a16="http://schemas.microsoft.com/office/drawing/2014/main" id="{45836BC8-AD47-468C-A39A-E2C6434B381E}"/>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51583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3173098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図 6">
            <a:extLst>
              <a:ext uri="{FF2B5EF4-FFF2-40B4-BE49-F238E27FC236}">
                <a16:creationId xmlns:a16="http://schemas.microsoft.com/office/drawing/2014/main" id="{1F076750-059B-490B-9E25-7836300992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pic>
        <p:nvPicPr>
          <p:cNvPr id="5" name="Picture 4" descr="NSG.png">
            <a:extLst>
              <a:ext uri="{FF2B5EF4-FFF2-40B4-BE49-F238E27FC236}">
                <a16:creationId xmlns:a16="http://schemas.microsoft.com/office/drawing/2014/main" id="{7C9CB472-1805-43B3-AE53-CDBCA08179B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76600" y="1879600"/>
            <a:ext cx="5638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788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D. 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4E17CF-BB74-4F13-AC10-E9CF32720464}"/>
              </a:ext>
            </a:extLst>
          </p:cNvPr>
          <p:cNvGraphicFramePr>
            <a:graphicFrameLocks noChangeAspect="1"/>
          </p:cNvGraphicFramePr>
          <p:nvPr userDrawn="1">
            <p:custDataLst>
              <p:tags r:id="rId1"/>
            </p:custDataLst>
            <p:extLst>
              <p:ext uri="{D42A27DB-BD31-4B8C-83A1-F6EECF244321}">
                <p14:modId xmlns:p14="http://schemas.microsoft.com/office/powerpoint/2010/main" val="353267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524E17CF-BB74-4F13-AC10-E9CF327204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1" name="Date Placeholder 3">
            <a:extLst>
              <a:ext uri="{FF2B5EF4-FFF2-40B4-BE49-F238E27FC236}">
                <a16:creationId xmlns:a16="http://schemas.microsoft.com/office/drawing/2014/main" id="{6D50A437-E1D0-4A74-8D81-A244A65B275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52" name="Footer Placeholder 4">
            <a:extLst>
              <a:ext uri="{FF2B5EF4-FFF2-40B4-BE49-F238E27FC236}">
                <a16:creationId xmlns:a16="http://schemas.microsoft.com/office/drawing/2014/main" id="{297AF9B8-CFE5-4213-8960-89A4BAB99AA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4055018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97B18A3-E7F7-4308-B4FB-8AF41F1CFE77}"/>
              </a:ext>
            </a:extLst>
          </p:cNvPr>
          <p:cNvGraphicFramePr>
            <a:graphicFrameLocks noChangeAspect="1"/>
          </p:cNvGraphicFramePr>
          <p:nvPr userDrawn="1">
            <p:custDataLst>
              <p:tags r:id="rId1"/>
            </p:custDataLst>
            <p:extLst>
              <p:ext uri="{D42A27DB-BD31-4B8C-83A1-F6EECF244321}">
                <p14:modId xmlns:p14="http://schemas.microsoft.com/office/powerpoint/2010/main" val="418145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A97B18A3-E7F7-4308-B4FB-8AF41F1CFE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hasCustomPrompt="1"/>
          </p:nvPr>
        </p:nvSpPr>
        <p:spPr>
          <a:xfrm>
            <a:off x="838200" y="189489"/>
            <a:ext cx="9652000" cy="770948"/>
          </a:xfrm>
          <a:prstGeom prst="rect">
            <a:avLst/>
          </a:prstGeom>
        </p:spPr>
        <p:txBody>
          <a:bodyPr vert="horz" wrap="square" lIns="0" tIns="0" rIns="0" bIns="0" anchor="ctr" anchorCtr="0">
            <a:noAutofit/>
          </a:bodyPr>
          <a:lstStyle>
            <a:lvl1pPr marL="0" indent="0" algn="l">
              <a:lnSpc>
                <a:spcPct val="90000"/>
              </a:lnSpc>
              <a:spcBef>
                <a:spcPct val="0"/>
              </a:spcBef>
              <a:spcAft>
                <a:spcPts val="0"/>
              </a:spcAft>
              <a:defRPr sz="3400" b="0" i="0" u="none" kern="1200" spc="0">
                <a:solidFill>
                  <a:schemeClr val="tx1"/>
                </a:solidFill>
                <a:latin typeface="+mj-lt"/>
                <a:ea typeface="+mj-ea"/>
                <a:cs typeface="+mj-cs"/>
                <a:sym typeface="+mj-lt"/>
              </a:defRPr>
            </a:lvl1pPr>
          </a:lstStyle>
          <a:p>
            <a:pPr lvl="0"/>
            <a:r>
              <a:rPr lang="en-US"/>
              <a:t>Click to add title</a:t>
            </a:r>
          </a:p>
        </p:txBody>
      </p:sp>
      <p:pic>
        <p:nvPicPr>
          <p:cNvPr id="12" name="図 6">
            <a:extLst>
              <a:ext uri="{FF2B5EF4-FFF2-40B4-BE49-F238E27FC236}">
                <a16:creationId xmlns:a16="http://schemas.microsoft.com/office/drawing/2014/main" id="{9A812A64-BF6C-4C1F-9E4E-41D9218C6B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pic>
        <p:nvPicPr>
          <p:cNvPr id="9" name="Picture 8" descr="NSG.png">
            <a:extLst>
              <a:ext uri="{FF2B5EF4-FFF2-40B4-BE49-F238E27FC236}">
                <a16:creationId xmlns:a16="http://schemas.microsoft.com/office/drawing/2014/main" id="{571A2CD7-09FA-46D5-99B5-B2374B3C9280}"/>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Date Placeholder 3">
            <a:extLst>
              <a:ext uri="{FF2B5EF4-FFF2-40B4-BE49-F238E27FC236}">
                <a16:creationId xmlns:a16="http://schemas.microsoft.com/office/drawing/2014/main" id="{3302A69A-4663-45C6-BAB0-228DD04AE00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26" name="Footer Placeholder 4">
            <a:extLst>
              <a:ext uri="{FF2B5EF4-FFF2-40B4-BE49-F238E27FC236}">
                <a16:creationId xmlns:a16="http://schemas.microsoft.com/office/drawing/2014/main" id="{4F091569-B805-4110-BA3C-0BED0FA835E5}"/>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012966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4106C7-273F-4D90-A19A-A088396C1FF3}"/>
              </a:ext>
            </a:extLst>
          </p:cNvPr>
          <p:cNvGraphicFramePr>
            <a:graphicFrameLocks noChangeAspect="1"/>
          </p:cNvGraphicFramePr>
          <p:nvPr userDrawn="1">
            <p:custDataLst>
              <p:tags r:id="rId1"/>
            </p:custDataLst>
            <p:extLst>
              <p:ext uri="{D42A27DB-BD31-4B8C-83A1-F6EECF244321}">
                <p14:modId xmlns:p14="http://schemas.microsoft.com/office/powerpoint/2010/main" val="1132741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424106C7-273F-4D90-A19A-A088396C1F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7" name="TextBox 6">
            <a:extLst>
              <a:ext uri="{FF2B5EF4-FFF2-40B4-BE49-F238E27FC236}">
                <a16:creationId xmlns:a16="http://schemas.microsoft.com/office/drawing/2014/main" id="{FED490B0-E207-4C44-98DC-989A8598FDB3}"/>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1A2D1A63-929B-4647-88BA-EE2060DA469B}"/>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0" name="Footer Placeholder 4">
            <a:extLst>
              <a:ext uri="{FF2B5EF4-FFF2-40B4-BE49-F238E27FC236}">
                <a16:creationId xmlns:a16="http://schemas.microsoft.com/office/drawing/2014/main" id="{3BB134D8-91A0-4F39-BFFD-F755D90D551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554138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554454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sp>
        <p:nvSpPr>
          <p:cNvPr id="13" name="TextBox 12">
            <a:extLst>
              <a:ext uri="{FF2B5EF4-FFF2-40B4-BE49-F238E27FC236}">
                <a16:creationId xmlns:a16="http://schemas.microsoft.com/office/drawing/2014/main" id="{459DC859-0499-422A-BB5D-E1D3E7860C9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4" name="Date Placeholder 3">
            <a:extLst>
              <a:ext uri="{FF2B5EF4-FFF2-40B4-BE49-F238E27FC236}">
                <a16:creationId xmlns:a16="http://schemas.microsoft.com/office/drawing/2014/main" id="{BC63ABEA-C458-449C-941F-0250B17434C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5" name="Footer Placeholder 4">
            <a:extLst>
              <a:ext uri="{FF2B5EF4-FFF2-40B4-BE49-F238E27FC236}">
                <a16:creationId xmlns:a16="http://schemas.microsoft.com/office/drawing/2014/main" id="{14F05069-7783-47EE-BA14-C43587C60B2E}"/>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892848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842590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
        <p:nvSpPr>
          <p:cNvPr id="8" name="TextBox 7">
            <a:extLst>
              <a:ext uri="{FF2B5EF4-FFF2-40B4-BE49-F238E27FC236}">
                <a16:creationId xmlns:a16="http://schemas.microsoft.com/office/drawing/2014/main" id="{3C9529AE-100A-4B6B-B4B9-BD59F65080FF}"/>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172D9C01-D008-480C-89C4-8FDC6D0F3CBE}"/>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1" name="Footer Placeholder 4">
            <a:extLst>
              <a:ext uri="{FF2B5EF4-FFF2-40B4-BE49-F238E27FC236}">
                <a16:creationId xmlns:a16="http://schemas.microsoft.com/office/drawing/2014/main" id="{DF6A83FB-1CE2-4E61-85B8-58C22F216DD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838986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467080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6167B62-A2AA-4647-AAA0-43F4009F072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C8A02C8E-C2AB-4290-ADF6-E82B5F9EB540}"/>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1" name="Footer Placeholder 4">
            <a:extLst>
              <a:ext uri="{FF2B5EF4-FFF2-40B4-BE49-F238E27FC236}">
                <a16:creationId xmlns:a16="http://schemas.microsoft.com/office/drawing/2014/main" id="{27F1E79F-0A96-4E80-8CB0-DB3F1E0F9281}"/>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467041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322096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sp>
        <p:nvSpPr>
          <p:cNvPr id="9" name="TextBox 8">
            <a:extLst>
              <a:ext uri="{FF2B5EF4-FFF2-40B4-BE49-F238E27FC236}">
                <a16:creationId xmlns:a16="http://schemas.microsoft.com/office/drawing/2014/main" id="{04F8A99D-D651-4F35-97CD-A8EE42FE941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01BE2D2E-37A9-480D-80E5-2F9EE5461156}"/>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771A1BC7-7B4A-4F24-A50B-15CF7A349CD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481513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17838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sp>
        <p:nvSpPr>
          <p:cNvPr id="12" name="Date Placeholder 3">
            <a:extLst>
              <a:ext uri="{FF2B5EF4-FFF2-40B4-BE49-F238E27FC236}">
                <a16:creationId xmlns:a16="http://schemas.microsoft.com/office/drawing/2014/main" id="{C3CF40EB-6745-4D10-84DB-9A256390F770}"/>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3" name="Footer Placeholder 4">
            <a:extLst>
              <a:ext uri="{FF2B5EF4-FFF2-40B4-BE49-F238E27FC236}">
                <a16:creationId xmlns:a16="http://schemas.microsoft.com/office/drawing/2014/main" id="{F41191A9-7C03-41F4-9025-3744E4590AF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4054126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202311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
        <p:nvSpPr>
          <p:cNvPr id="6" name="Date Placeholder 3">
            <a:extLst>
              <a:ext uri="{FF2B5EF4-FFF2-40B4-BE49-F238E27FC236}">
                <a16:creationId xmlns:a16="http://schemas.microsoft.com/office/drawing/2014/main" id="{9786B217-72EC-41E0-87BD-9471D5C83BFF}"/>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7" name="Footer Placeholder 4">
            <a:extLst>
              <a:ext uri="{FF2B5EF4-FFF2-40B4-BE49-F238E27FC236}">
                <a16:creationId xmlns:a16="http://schemas.microsoft.com/office/drawing/2014/main" id="{348A8210-60FB-4ECE-B824-BF912D2BE38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09616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0823331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59A52C5A-4E6A-4CAD-BF59-B909F07491D8}"/>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8" name="Footer Placeholder 4">
            <a:extLst>
              <a:ext uri="{FF2B5EF4-FFF2-40B4-BE49-F238E27FC236}">
                <a16:creationId xmlns:a16="http://schemas.microsoft.com/office/drawing/2014/main" id="{97989517-6CB6-42D4-95D6-53EC80767213}"/>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681244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824496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sp>
        <p:nvSpPr>
          <p:cNvPr id="9" name="TextBox 8">
            <a:extLst>
              <a:ext uri="{FF2B5EF4-FFF2-40B4-BE49-F238E27FC236}">
                <a16:creationId xmlns:a16="http://schemas.microsoft.com/office/drawing/2014/main" id="{E85A92A3-9375-4809-9F63-0E0360F32F41}"/>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755070D8-3987-489B-A22B-FA4A8740E32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3713F23A-3656-4124-98CD-87E5F137151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674917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0012572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616919"/>
            <a:ext cx="2819400" cy="168379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C61B135-0948-4191-BC6C-212000C171C1}"/>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2" name="Date Placeholder 3">
            <a:extLst>
              <a:ext uri="{FF2B5EF4-FFF2-40B4-BE49-F238E27FC236}">
                <a16:creationId xmlns:a16="http://schemas.microsoft.com/office/drawing/2014/main" id="{7025E080-38BC-476A-8459-1D2F7250EBD7}"/>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4" name="Footer Placeholder 4">
            <a:extLst>
              <a:ext uri="{FF2B5EF4-FFF2-40B4-BE49-F238E27FC236}">
                <a16:creationId xmlns:a16="http://schemas.microsoft.com/office/drawing/2014/main" id="{BC6744BF-7BA2-4FC3-B64A-55E85D31F80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432069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9E081C7-86A4-4ACA-B954-AE80BA7B706A}"/>
              </a:ext>
            </a:extLst>
          </p:cNvPr>
          <p:cNvGraphicFramePr>
            <a:graphicFrameLocks noChangeAspect="1"/>
          </p:cNvGraphicFramePr>
          <p:nvPr userDrawn="1">
            <p:custDataLst>
              <p:tags r:id="rId1"/>
            </p:custDataLst>
            <p:extLst>
              <p:ext uri="{D42A27DB-BD31-4B8C-83A1-F6EECF244321}">
                <p14:modId xmlns:p14="http://schemas.microsoft.com/office/powerpoint/2010/main" val="3522749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49E081C7-86A4-4ACA-B954-AE80BA7B70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838200" y="189489"/>
            <a:ext cx="9903594" cy="770948"/>
          </a:xfrm>
        </p:spPr>
        <p:txBody>
          <a:bodyPr>
            <a:normAutofit/>
          </a:bodyPr>
          <a:lstStyle>
            <a:lvl1pPr>
              <a:defRPr sz="2800">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defRPr>
            </a:lvl1pPr>
          </a:lstStyle>
          <a:p>
            <a:r>
              <a:rPr lang="en-US"/>
              <a:t>Title</a:t>
            </a:r>
          </a:p>
        </p:txBody>
      </p:sp>
      <p:sp>
        <p:nvSpPr>
          <p:cNvPr id="3" name="Date Placeholder 2"/>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defRPr>
            </a:lvl1pPr>
          </a:lstStyle>
          <a:p>
            <a:r>
              <a:rPr lang="en-US"/>
              <a:t>Meeting #5</a:t>
            </a:r>
          </a:p>
        </p:txBody>
      </p:sp>
      <p:sp>
        <p:nvSpPr>
          <p:cNvPr id="4" name="Footer Placeholder 3"/>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defRPr>
            </a:lvl1pPr>
          </a:lstStyle>
          <a:p>
            <a:r>
              <a:rPr lang="en-US"/>
              <a:t>Scope 3 Peer Group - London 2024 (NSG Group Confidential)</a:t>
            </a:r>
          </a:p>
        </p:txBody>
      </p:sp>
      <p:sp>
        <p:nvSpPr>
          <p:cNvPr id="5" name="Slide Number Placeholder 4"/>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defRPr>
            </a:lvl1pPr>
          </a:lstStyle>
          <a:p>
            <a:fld id="{E8A8FF75-F72C-4DD4-A71E-CDD3118DD06B}" type="slidenum">
              <a:rPr lang="ja-JP" altLang="en-US" smtClean="0"/>
              <a:pPr/>
              <a:t>‹#›</a:t>
            </a:fld>
            <a:endParaRPr lang="ja-JP" altLang="en-US"/>
          </a:p>
        </p:txBody>
      </p:sp>
    </p:spTree>
    <p:extLst>
      <p:ext uri="{BB962C8B-B14F-4D97-AF65-F5344CB8AC3E}">
        <p14:creationId xmlns:p14="http://schemas.microsoft.com/office/powerpoint/2010/main" val="1391452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68B7B3-605C-4BB7-B99E-00346B82415A}"/>
              </a:ext>
            </a:extLst>
          </p:cNvPr>
          <p:cNvGraphicFramePr>
            <a:graphicFrameLocks noChangeAspect="1"/>
          </p:cNvGraphicFramePr>
          <p:nvPr userDrawn="1">
            <p:custDataLst>
              <p:tags r:id="rId1"/>
            </p:custDataLst>
            <p:extLst>
              <p:ext uri="{D42A27DB-BD31-4B8C-83A1-F6EECF244321}">
                <p14:modId xmlns:p14="http://schemas.microsoft.com/office/powerpoint/2010/main" val="352910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D868B7B3-605C-4BB7-B99E-00346B8241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
        <p:nvSpPr>
          <p:cNvPr id="8" name="Date Placeholder 3">
            <a:extLst>
              <a:ext uri="{FF2B5EF4-FFF2-40B4-BE49-F238E27FC236}">
                <a16:creationId xmlns:a16="http://schemas.microsoft.com/office/drawing/2014/main" id="{35FE4661-E4C9-4E43-B365-DE1628003E6C}"/>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9" name="Footer Placeholder 4">
            <a:extLst>
              <a:ext uri="{FF2B5EF4-FFF2-40B4-BE49-F238E27FC236}">
                <a16:creationId xmlns:a16="http://schemas.microsoft.com/office/drawing/2014/main" id="{CAED0317-0550-4D1E-89FB-CC9831BC3AA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4001960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lt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CB057AD-85AB-4668-A617-3B44479585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45" y="0"/>
            <a:ext cx="12839089" cy="6352674"/>
          </a:xfrm>
          <a:prstGeom prst="rect">
            <a:avLst/>
          </a:prstGeom>
        </p:spPr>
      </p:pic>
      <p:sp>
        <p:nvSpPr>
          <p:cNvPr id="29" name="Rectangle 28">
            <a:extLst>
              <a:ext uri="{FF2B5EF4-FFF2-40B4-BE49-F238E27FC236}">
                <a16:creationId xmlns:a16="http://schemas.microsoft.com/office/drawing/2014/main" id="{F535E744-306F-4112-B13E-461673DAE616}"/>
              </a:ext>
            </a:extLst>
          </p:cNvPr>
          <p:cNvSpPr/>
          <p:nvPr userDrawn="1"/>
        </p:nvSpPr>
        <p:spPr>
          <a:xfrm>
            <a:off x="-513347" y="6371874"/>
            <a:ext cx="12192000" cy="505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aseline="-25000">
                <a:ln>
                  <a:noFill/>
                </a:ln>
              </a:rPr>
              <a:t>v</a:t>
            </a:r>
          </a:p>
        </p:txBody>
      </p:sp>
      <p:sp>
        <p:nvSpPr>
          <p:cNvPr id="30" name="Text Placeholder 10">
            <a:extLst>
              <a:ext uri="{FF2B5EF4-FFF2-40B4-BE49-F238E27FC236}">
                <a16:creationId xmlns:a16="http://schemas.microsoft.com/office/drawing/2014/main" id="{6F281EDA-9CCB-4938-B479-7CE6966CA6C9}"/>
              </a:ext>
            </a:extLst>
          </p:cNvPr>
          <p:cNvSpPr>
            <a:spLocks noGrp="1"/>
          </p:cNvSpPr>
          <p:nvPr>
            <p:ph type="body" sz="quarter" idx="11" hasCustomPrompt="1"/>
          </p:nvPr>
        </p:nvSpPr>
        <p:spPr>
          <a:xfrm>
            <a:off x="1992217" y="6546007"/>
            <a:ext cx="4927917" cy="240146"/>
          </a:xfrm>
          <a:prstGeom prst="rect">
            <a:avLst/>
          </a:prstGeom>
        </p:spPr>
        <p:txBody>
          <a:bodyPr>
            <a:noAutofit/>
          </a:bodyPr>
          <a:lstStyle>
            <a:lvl1pPr marL="0" indent="0">
              <a:buFontTx/>
              <a:buNone/>
              <a:defRPr sz="1200">
                <a:solidFill>
                  <a:srgbClr val="333333">
                    <a:alpha val="80000"/>
                  </a:srgbClr>
                </a:solidFill>
                <a:latin typeface="Montserrat ExtraLight" panose="00000300000000000000" pitchFamily="2" charset="0"/>
              </a:defRPr>
            </a:lvl1pPr>
          </a:lstStyle>
          <a:p>
            <a:pPr lvl="0"/>
            <a:r>
              <a:rPr lang="en-US"/>
              <a:t>Inspiring Sustainable Business</a:t>
            </a:r>
          </a:p>
        </p:txBody>
      </p:sp>
      <p:sp>
        <p:nvSpPr>
          <p:cNvPr id="31" name="Text Placeholder 10">
            <a:extLst>
              <a:ext uri="{FF2B5EF4-FFF2-40B4-BE49-F238E27FC236}">
                <a16:creationId xmlns:a16="http://schemas.microsoft.com/office/drawing/2014/main" id="{79DA9C09-BDB8-4D10-A998-812B4F83A162}"/>
              </a:ext>
            </a:extLst>
          </p:cNvPr>
          <p:cNvSpPr>
            <a:spLocks noGrp="1"/>
          </p:cNvSpPr>
          <p:nvPr>
            <p:ph type="body" sz="quarter" idx="12" hasCustomPrompt="1"/>
          </p:nvPr>
        </p:nvSpPr>
        <p:spPr>
          <a:xfrm>
            <a:off x="7872587" y="6473776"/>
            <a:ext cx="2492724" cy="240146"/>
          </a:xfrm>
          <a:prstGeom prst="rect">
            <a:avLst/>
          </a:prstGeom>
        </p:spPr>
        <p:txBody>
          <a:bodyPr>
            <a:noAutofit/>
          </a:bodyPr>
          <a:lstStyle>
            <a:lvl1pPr marL="0" indent="0" algn="r">
              <a:buFontTx/>
              <a:buNone/>
              <a:defRPr sz="1200">
                <a:solidFill>
                  <a:srgbClr val="333333">
                    <a:alpha val="80000"/>
                  </a:srgbClr>
                </a:solidFill>
                <a:latin typeface="Montserrat ExtraLight" panose="00000300000000000000" pitchFamily="2" charset="0"/>
              </a:defRPr>
            </a:lvl1pPr>
          </a:lstStyle>
          <a:p>
            <a:pPr lvl="0"/>
            <a:r>
              <a:rPr lang="en-US"/>
              <a:t>Date</a:t>
            </a:r>
          </a:p>
        </p:txBody>
      </p:sp>
      <p:pic>
        <p:nvPicPr>
          <p:cNvPr id="33" name="Picture 32">
            <a:extLst>
              <a:ext uri="{FF2B5EF4-FFF2-40B4-BE49-F238E27FC236}">
                <a16:creationId xmlns:a16="http://schemas.microsoft.com/office/drawing/2014/main" id="{7294A9A5-B47C-490F-A492-10E4F35256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92" y="1432909"/>
            <a:ext cx="4611404" cy="3360378"/>
          </a:xfrm>
          <a:prstGeom prst="rect">
            <a:avLst/>
          </a:prstGeom>
        </p:spPr>
      </p:pic>
      <p:sp>
        <p:nvSpPr>
          <p:cNvPr id="35" name="Text Placeholder 18">
            <a:extLst>
              <a:ext uri="{FF2B5EF4-FFF2-40B4-BE49-F238E27FC236}">
                <a16:creationId xmlns:a16="http://schemas.microsoft.com/office/drawing/2014/main" id="{BF66A332-FA79-4D57-A9CF-F9D0FB01EC45}"/>
              </a:ext>
            </a:extLst>
          </p:cNvPr>
          <p:cNvSpPr>
            <a:spLocks noGrp="1"/>
          </p:cNvSpPr>
          <p:nvPr>
            <p:ph type="body" sz="quarter" idx="15" hasCustomPrompt="1"/>
          </p:nvPr>
        </p:nvSpPr>
        <p:spPr>
          <a:xfrm>
            <a:off x="1184058" y="3678593"/>
            <a:ext cx="3869272" cy="876300"/>
          </a:xfrm>
          <a:prstGeom prst="rect">
            <a:avLst/>
          </a:prstGeom>
        </p:spPr>
        <p:txBody>
          <a:bodyPr>
            <a:noAutofit/>
          </a:bodyPr>
          <a:lstStyle>
            <a:lvl1pPr marL="0" indent="0">
              <a:buNone/>
              <a:defRPr sz="1800">
                <a:solidFill>
                  <a:schemeClr val="bg1"/>
                </a:solidFill>
                <a:latin typeface="Montserrat Light" panose="00000400000000000000" pitchFamily="2" charset="0"/>
              </a:defRPr>
            </a:lvl1pPr>
          </a:lstStyle>
          <a:p>
            <a:pPr lvl="0"/>
            <a:r>
              <a:rPr lang="en-US"/>
              <a:t>SUB-HEADING HERE</a:t>
            </a:r>
          </a:p>
        </p:txBody>
      </p:sp>
      <p:pic>
        <p:nvPicPr>
          <p:cNvPr id="39" name="Picture 38">
            <a:extLst>
              <a:ext uri="{FF2B5EF4-FFF2-40B4-BE49-F238E27FC236}">
                <a16:creationId xmlns:a16="http://schemas.microsoft.com/office/drawing/2014/main" id="{1FC79DAA-438C-45CD-966F-083AA9E505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2000" y="524526"/>
            <a:ext cx="3224452" cy="403057"/>
          </a:xfrm>
          <a:prstGeom prst="rect">
            <a:avLst/>
          </a:prstGeom>
        </p:spPr>
      </p:pic>
      <p:sp>
        <p:nvSpPr>
          <p:cNvPr id="3" name="Text Placeholder 2">
            <a:extLst>
              <a:ext uri="{FF2B5EF4-FFF2-40B4-BE49-F238E27FC236}">
                <a16:creationId xmlns:a16="http://schemas.microsoft.com/office/drawing/2014/main" id="{573CC561-1B19-408E-B22C-7DA55FC23BE7}"/>
              </a:ext>
            </a:extLst>
          </p:cNvPr>
          <p:cNvSpPr>
            <a:spLocks noGrp="1"/>
          </p:cNvSpPr>
          <p:nvPr>
            <p:ph type="body" sz="quarter" idx="16" hasCustomPrompt="1"/>
          </p:nvPr>
        </p:nvSpPr>
        <p:spPr>
          <a:xfrm>
            <a:off x="1184275" y="2092325"/>
            <a:ext cx="3868738" cy="904875"/>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Insert title here</a:t>
            </a:r>
          </a:p>
        </p:txBody>
      </p:sp>
    </p:spTree>
    <p:extLst>
      <p:ext uri="{BB962C8B-B14F-4D97-AF65-F5344CB8AC3E}">
        <p14:creationId xmlns:p14="http://schemas.microsoft.com/office/powerpoint/2010/main" val="53654618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05636D6-B426-4EF0-B690-825DB86C5D9C}"/>
              </a:ext>
            </a:extLst>
          </p:cNvPr>
          <p:cNvSpPr>
            <a:spLocks noGrp="1"/>
          </p:cNvSpPr>
          <p:nvPr>
            <p:ph type="pic" sz="quarter" idx="17"/>
          </p:nvPr>
        </p:nvSpPr>
        <p:spPr>
          <a:xfrm>
            <a:off x="6092825" y="0"/>
            <a:ext cx="6099175" cy="6858000"/>
          </a:xfrm>
          <a:prstGeom prst="rect">
            <a:avLst/>
          </a:prstGeom>
        </p:spPr>
        <p:txBody>
          <a:bodyPr anchor="ctr"/>
          <a:lstStyle>
            <a:lvl1pPr marL="0" indent="0" algn="ctr">
              <a:buNone/>
              <a:defRPr/>
            </a:lvl1pPr>
          </a:lstStyle>
          <a:p>
            <a:r>
              <a:rPr lang="en-US"/>
              <a:t>Click icon to add picture</a:t>
            </a:r>
            <a:endParaRPr lang="en-GB"/>
          </a:p>
        </p:txBody>
      </p:sp>
      <p:sp>
        <p:nvSpPr>
          <p:cNvPr id="7" name="Rectangle 6">
            <a:extLst>
              <a:ext uri="{FF2B5EF4-FFF2-40B4-BE49-F238E27FC236}">
                <a16:creationId xmlns:a16="http://schemas.microsoft.com/office/drawing/2014/main" id="{C23F3D00-00DA-4C4D-8C0B-E393091FE8B6}"/>
              </a:ext>
            </a:extLst>
          </p:cNvPr>
          <p:cNvSpPr/>
          <p:nvPr userDrawn="1"/>
        </p:nvSpPr>
        <p:spPr>
          <a:xfrm>
            <a:off x="33" y="0"/>
            <a:ext cx="6092792" cy="7045694"/>
          </a:xfrm>
          <a:prstGeom prst="rect">
            <a:avLst/>
          </a:prstGeom>
          <a:solidFill>
            <a:srgbClr val="38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8">
            <a:extLst>
              <a:ext uri="{FF2B5EF4-FFF2-40B4-BE49-F238E27FC236}">
                <a16:creationId xmlns:a16="http://schemas.microsoft.com/office/drawing/2014/main" id="{A336D5A8-99C4-486C-8C78-AE94E7A8AF97}"/>
              </a:ext>
            </a:extLst>
          </p:cNvPr>
          <p:cNvSpPr>
            <a:spLocks noGrp="1"/>
          </p:cNvSpPr>
          <p:nvPr>
            <p:ph type="body" sz="quarter" idx="14" hasCustomPrompt="1"/>
          </p:nvPr>
        </p:nvSpPr>
        <p:spPr>
          <a:xfrm>
            <a:off x="720000" y="1296000"/>
            <a:ext cx="5030560" cy="1107779"/>
          </a:xfrm>
          <a:prstGeom prst="rect">
            <a:avLst/>
          </a:prstGeom>
        </p:spPr>
        <p:txBody>
          <a:bodyPr>
            <a:noAutofit/>
          </a:bodyPr>
          <a:lstStyle>
            <a:lvl1pPr marL="0" indent="0">
              <a:lnSpc>
                <a:spcPct val="100000"/>
              </a:lnSpc>
              <a:buNone/>
              <a:defRPr sz="3600">
                <a:solidFill>
                  <a:schemeClr val="bg1"/>
                </a:solidFill>
                <a:latin typeface="+mj-lt"/>
              </a:defRPr>
            </a:lvl1pPr>
          </a:lstStyle>
          <a:p>
            <a:pPr lvl="0"/>
            <a:r>
              <a:rPr lang="en-US"/>
              <a:t>Providing Support on Sustainable Procurement </a:t>
            </a:r>
          </a:p>
        </p:txBody>
      </p:sp>
      <p:sp>
        <p:nvSpPr>
          <p:cNvPr id="17" name="Text Placeholder 16">
            <a:extLst>
              <a:ext uri="{FF2B5EF4-FFF2-40B4-BE49-F238E27FC236}">
                <a16:creationId xmlns:a16="http://schemas.microsoft.com/office/drawing/2014/main" id="{6A026888-CE86-49F7-881B-0A20F3D9B0B6}"/>
              </a:ext>
            </a:extLst>
          </p:cNvPr>
          <p:cNvSpPr>
            <a:spLocks noGrp="1"/>
          </p:cNvSpPr>
          <p:nvPr>
            <p:ph type="body" sz="quarter" idx="16" hasCustomPrompt="1"/>
          </p:nvPr>
        </p:nvSpPr>
        <p:spPr>
          <a:xfrm>
            <a:off x="720000" y="2682240"/>
            <a:ext cx="5030560" cy="3436536"/>
          </a:xfrm>
          <a:prstGeom prst="rect">
            <a:avLst/>
          </a:prstGeom>
        </p:spPr>
        <p:txBody>
          <a:bodyPr tIns="46800"/>
          <a:lstStyle>
            <a:lvl1pPr marL="0" indent="0">
              <a:lnSpc>
                <a:spcPct val="100000"/>
              </a:lnSpc>
              <a:buClrTx/>
              <a:buSzPct val="80000"/>
              <a:buFont typeface="Arial" panose="020B0604020202020204" pitchFamily="34" charset="0"/>
              <a:buNone/>
              <a:defRPr sz="2400">
                <a:solidFill>
                  <a:schemeClr val="bg1"/>
                </a:solidFill>
                <a:latin typeface="+mn-lt"/>
                <a:ea typeface="Source Sans Pro Light" panose="020B0403030403020204" pitchFamily="34" charset="0"/>
              </a:defRPr>
            </a:lvl1pPr>
            <a:lvl2pPr marL="628650" indent="-171450">
              <a:lnSpc>
                <a:spcPct val="100000"/>
              </a:lnSpc>
              <a:buFont typeface="Arial" panose="020B0604020202020204" pitchFamily="34" charset="0"/>
              <a:buChar char="•"/>
              <a:defRPr sz="2400">
                <a:solidFill>
                  <a:schemeClr val="bg1"/>
                </a:solidFill>
                <a:latin typeface="+mn-lt"/>
                <a:ea typeface="Source Sans Pro Light" panose="020B0403030403020204" pitchFamily="34" charset="0"/>
              </a:defRPr>
            </a:lvl2pPr>
            <a:lvl3pPr marL="1085850" indent="-171450">
              <a:lnSpc>
                <a:spcPct val="100000"/>
              </a:lnSpc>
              <a:buFont typeface="Arial" panose="020B0604020202020204" pitchFamily="34" charset="0"/>
              <a:buChar char="•"/>
              <a:defRPr sz="2000">
                <a:solidFill>
                  <a:schemeClr val="bg1"/>
                </a:solidFill>
                <a:latin typeface="+mn-lt"/>
                <a:ea typeface="Source Sans Pro Light" panose="020B0403030403020204" pitchFamily="34" charset="0"/>
              </a:defRPr>
            </a:lvl3pPr>
            <a:lvl4pPr marL="1543050" indent="-171450">
              <a:lnSpc>
                <a:spcPct val="100000"/>
              </a:lnSpc>
              <a:buFont typeface="Arial" panose="020B0604020202020204" pitchFamily="34" charset="0"/>
              <a:buChar char="•"/>
              <a:defRPr sz="1800">
                <a:solidFill>
                  <a:schemeClr val="bg1"/>
                </a:solidFill>
                <a:latin typeface="+mn-lt"/>
                <a:ea typeface="Source Sans Pro Light" panose="020B0403030403020204" pitchFamily="34" charset="0"/>
              </a:defRPr>
            </a:lvl4pPr>
            <a:lvl5pPr marL="2000250" indent="-171450">
              <a:lnSpc>
                <a:spcPct val="100000"/>
              </a:lnSpc>
              <a:buFont typeface="Arial" panose="020B0604020202020204" pitchFamily="34" charset="0"/>
              <a:buChar char="•"/>
              <a:defRPr sz="1600">
                <a:solidFill>
                  <a:schemeClr val="bg1"/>
                </a:solidFill>
                <a:latin typeface="+mn-lt"/>
                <a:ea typeface="Source Sans Pro Light" panose="020B0403030403020204" pitchFamily="34" charset="0"/>
              </a:defRPr>
            </a:lvl5pPr>
          </a:lstStyle>
          <a:p>
            <a:pPr lvl="0"/>
            <a:r>
              <a:rPr lang="en-US"/>
              <a:t>Placeholder text</a:t>
            </a:r>
          </a:p>
        </p:txBody>
      </p:sp>
      <p:pic>
        <p:nvPicPr>
          <p:cNvPr id="21" name="Picture 20">
            <a:extLst>
              <a:ext uri="{FF2B5EF4-FFF2-40B4-BE49-F238E27FC236}">
                <a16:creationId xmlns:a16="http://schemas.microsoft.com/office/drawing/2014/main" id="{196CF0D2-0C28-4D93-BDD2-498D9CC08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4526"/>
            <a:ext cx="1809958" cy="226245"/>
          </a:xfrm>
          <a:prstGeom prst="rect">
            <a:avLst/>
          </a:prstGeom>
        </p:spPr>
      </p:pic>
    </p:spTree>
    <p:extLst>
      <p:ext uri="{BB962C8B-B14F-4D97-AF65-F5344CB8AC3E}">
        <p14:creationId xmlns:p14="http://schemas.microsoft.com/office/powerpoint/2010/main" val="168256802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7EF5F27-A937-40F7-8175-9A95C2D6C10A}"/>
              </a:ext>
            </a:extLst>
          </p:cNvPr>
          <p:cNvSpPr/>
          <p:nvPr userDrawn="1"/>
        </p:nvSpPr>
        <p:spPr>
          <a:xfrm>
            <a:off x="0" y="0"/>
            <a:ext cx="12192000" cy="6858000"/>
          </a:xfrm>
          <a:prstGeom prst="rect">
            <a:avLst/>
          </a:prstGeom>
          <a:gradFill>
            <a:gsLst>
              <a:gs pos="0">
                <a:schemeClr val="accent1">
                  <a:lumMod val="5000"/>
                  <a:lumOff val="95000"/>
                  <a:alpha val="0"/>
                </a:schemeClr>
              </a:gs>
              <a:gs pos="100000">
                <a:schemeClr val="tx1">
                  <a:alpha val="82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001BC42-1DF2-4966-8B69-A10479E91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1432909"/>
            <a:ext cx="4611404" cy="3360378"/>
          </a:xfrm>
          <a:prstGeom prst="rect">
            <a:avLst/>
          </a:prstGeom>
        </p:spPr>
      </p:pic>
      <p:sp>
        <p:nvSpPr>
          <p:cNvPr id="13" name="Text Placeholder 18">
            <a:extLst>
              <a:ext uri="{FF2B5EF4-FFF2-40B4-BE49-F238E27FC236}">
                <a16:creationId xmlns:a16="http://schemas.microsoft.com/office/drawing/2014/main" id="{C54F4CE5-A706-4E87-A638-6C17A2D81EF4}"/>
              </a:ext>
            </a:extLst>
          </p:cNvPr>
          <p:cNvSpPr>
            <a:spLocks noGrp="1"/>
          </p:cNvSpPr>
          <p:nvPr>
            <p:ph type="body" sz="quarter" idx="14" hasCustomPrompt="1"/>
          </p:nvPr>
        </p:nvSpPr>
        <p:spPr>
          <a:xfrm>
            <a:off x="1224000" y="2183680"/>
            <a:ext cx="3561887" cy="1595120"/>
          </a:xfrm>
          <a:prstGeom prst="rect">
            <a:avLst/>
          </a:prstGeom>
        </p:spPr>
        <p:txBody>
          <a:bodyPr anchor="ctr">
            <a:noAutofit/>
          </a:bodyPr>
          <a:lstStyle>
            <a:lvl1pPr marL="0" indent="0">
              <a:buNone/>
              <a:defRPr sz="3600">
                <a:solidFill>
                  <a:schemeClr val="bg1"/>
                </a:solidFill>
                <a:latin typeface="+mj-lt"/>
              </a:defRPr>
            </a:lvl1pPr>
          </a:lstStyle>
          <a:p>
            <a:pPr lvl="0"/>
            <a:r>
              <a:rPr lang="en-US"/>
              <a:t>The sustainable world today</a:t>
            </a:r>
          </a:p>
        </p:txBody>
      </p:sp>
      <p:pic>
        <p:nvPicPr>
          <p:cNvPr id="16" name="Picture 15">
            <a:extLst>
              <a:ext uri="{FF2B5EF4-FFF2-40B4-BE49-F238E27FC236}">
                <a16:creationId xmlns:a16="http://schemas.microsoft.com/office/drawing/2014/main" id="{F9937588-877F-4E54-959C-7DBE597AA2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524526"/>
            <a:ext cx="1809958" cy="226245"/>
          </a:xfrm>
          <a:prstGeom prst="rect">
            <a:avLst/>
          </a:prstGeom>
        </p:spPr>
      </p:pic>
    </p:spTree>
    <p:extLst>
      <p:ext uri="{BB962C8B-B14F-4D97-AF65-F5344CB8AC3E}">
        <p14:creationId xmlns:p14="http://schemas.microsoft.com/office/powerpoint/2010/main" val="28703137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AE0C4C-FFC1-40EE-9891-74DCC0324C8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51BA15C4-DF5B-4339-AC5D-245BB6E4C9C4}"/>
              </a:ext>
            </a:extLst>
          </p:cNvPr>
          <p:cNvSpPr/>
          <p:nvPr userDrawn="1"/>
        </p:nvSpPr>
        <p:spPr>
          <a:xfrm>
            <a:off x="0" y="0"/>
            <a:ext cx="12192000" cy="6858000"/>
          </a:xfrm>
          <a:prstGeom prst="rect">
            <a:avLst/>
          </a:prstGeom>
          <a:gradFill>
            <a:gsLst>
              <a:gs pos="0">
                <a:schemeClr val="accent1">
                  <a:lumMod val="5000"/>
                  <a:lumOff val="95000"/>
                  <a:alpha val="0"/>
                </a:schemeClr>
              </a:gs>
              <a:gs pos="100000">
                <a:schemeClr val="tx1">
                  <a:alpha val="82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001BC42-1DF2-4966-8B69-A10479E915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1432909"/>
            <a:ext cx="4611404" cy="3360378"/>
          </a:xfrm>
          <a:prstGeom prst="rect">
            <a:avLst/>
          </a:prstGeom>
        </p:spPr>
      </p:pic>
      <p:sp>
        <p:nvSpPr>
          <p:cNvPr id="13" name="Text Placeholder 18">
            <a:extLst>
              <a:ext uri="{FF2B5EF4-FFF2-40B4-BE49-F238E27FC236}">
                <a16:creationId xmlns:a16="http://schemas.microsoft.com/office/drawing/2014/main" id="{C54F4CE5-A706-4E87-A638-6C17A2D81EF4}"/>
              </a:ext>
            </a:extLst>
          </p:cNvPr>
          <p:cNvSpPr>
            <a:spLocks noGrp="1"/>
          </p:cNvSpPr>
          <p:nvPr>
            <p:ph type="body" sz="quarter" idx="14" hasCustomPrompt="1"/>
          </p:nvPr>
        </p:nvSpPr>
        <p:spPr>
          <a:xfrm>
            <a:off x="1224000" y="2183680"/>
            <a:ext cx="3561887" cy="1595120"/>
          </a:xfrm>
          <a:prstGeom prst="rect">
            <a:avLst/>
          </a:prstGeom>
        </p:spPr>
        <p:txBody>
          <a:bodyPr anchor="ctr">
            <a:noAutofit/>
          </a:bodyPr>
          <a:lstStyle>
            <a:lvl1pPr marL="0" indent="0">
              <a:buNone/>
              <a:defRPr sz="3600">
                <a:solidFill>
                  <a:schemeClr val="bg1"/>
                </a:solidFill>
                <a:latin typeface="+mj-lt"/>
              </a:defRPr>
            </a:lvl1pPr>
          </a:lstStyle>
          <a:p>
            <a:pPr lvl="0"/>
            <a:r>
              <a:rPr lang="en-US"/>
              <a:t>The sustainable world today</a:t>
            </a:r>
          </a:p>
        </p:txBody>
      </p:sp>
      <p:pic>
        <p:nvPicPr>
          <p:cNvPr id="16" name="Picture 15">
            <a:extLst>
              <a:ext uri="{FF2B5EF4-FFF2-40B4-BE49-F238E27FC236}">
                <a16:creationId xmlns:a16="http://schemas.microsoft.com/office/drawing/2014/main" id="{F9937588-877F-4E54-959C-7DBE597AA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00" y="524526"/>
            <a:ext cx="1809958" cy="226245"/>
          </a:xfrm>
          <a:prstGeom prst="rect">
            <a:avLst/>
          </a:prstGeom>
        </p:spPr>
      </p:pic>
      <p:sp>
        <p:nvSpPr>
          <p:cNvPr id="7" name="Text Placeholder 10">
            <a:extLst>
              <a:ext uri="{FF2B5EF4-FFF2-40B4-BE49-F238E27FC236}">
                <a16:creationId xmlns:a16="http://schemas.microsoft.com/office/drawing/2014/main" id="{1A40438F-7B1B-4C52-A736-5A7CF85D0D1A}"/>
              </a:ext>
            </a:extLst>
          </p:cNvPr>
          <p:cNvSpPr txBox="1">
            <a:spLocks/>
          </p:cNvSpPr>
          <p:nvPr userDrawn="1"/>
        </p:nvSpPr>
        <p:spPr>
          <a:xfrm>
            <a:off x="-149425" y="6473776"/>
            <a:ext cx="962417" cy="240146"/>
          </a:xfrm>
          <a:prstGeom prst="rect">
            <a:avLst/>
          </a:prstGeom>
        </p:spPr>
        <p:txBody>
          <a:bodyPr>
            <a:noAutofit/>
          </a:bodyPr>
          <a:lstStyle>
            <a:lvl1pPr marL="0" indent="0" algn="r" defTabSz="914400" rtl="0" eaLnBrk="1" latinLnBrk="0" hangingPunct="1">
              <a:lnSpc>
                <a:spcPct val="90000"/>
              </a:lnSpc>
              <a:spcBef>
                <a:spcPts val="1000"/>
              </a:spcBef>
              <a:buFontTx/>
              <a:buNone/>
              <a:defRPr sz="1200" kern="1200">
                <a:solidFill>
                  <a:srgbClr val="333333">
                    <a:alpha val="80000"/>
                  </a:srgbClr>
                </a:solidFill>
                <a:latin typeface="Montserrat ExtraLight" panose="000003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fld id="{E7983A49-5458-4FCB-942F-EDAE37655AAF}" type="slidenum">
              <a:rPr lang="en-US" b="1" smtClean="0">
                <a:solidFill>
                  <a:schemeClr val="tx1">
                    <a:alpha val="80000"/>
                  </a:schemeClr>
                </a:solidFill>
              </a:rPr>
              <a:pPr marL="0" marR="0" lvl="0" indent="0" algn="r" defTabSz="914400" rtl="0" eaLnBrk="1" fontAlgn="auto" latinLnBrk="0" hangingPunct="1">
                <a:lnSpc>
                  <a:spcPct val="90000"/>
                </a:lnSpc>
                <a:spcBef>
                  <a:spcPts val="1000"/>
                </a:spcBef>
                <a:spcAft>
                  <a:spcPts val="0"/>
                </a:spcAft>
                <a:buClrTx/>
                <a:buSzTx/>
                <a:buFontTx/>
                <a:buNone/>
                <a:tabLst/>
                <a:defRPr/>
              </a:pPr>
              <a:t>‹#›</a:t>
            </a:fld>
            <a:endParaRPr lang="en-US" b="1">
              <a:solidFill>
                <a:schemeClr val="tx1">
                  <a:alpha val="80000"/>
                </a:schemeClr>
              </a:solidFill>
            </a:endParaRPr>
          </a:p>
        </p:txBody>
      </p:sp>
    </p:spTree>
    <p:extLst>
      <p:ext uri="{BB962C8B-B14F-4D97-AF65-F5344CB8AC3E}">
        <p14:creationId xmlns:p14="http://schemas.microsoft.com/office/powerpoint/2010/main" val="295304645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4AE35-7524-401C-89EC-DA31078491C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51BA15C4-DF5B-4339-AC5D-245BB6E4C9C4}"/>
              </a:ext>
            </a:extLst>
          </p:cNvPr>
          <p:cNvSpPr/>
          <p:nvPr userDrawn="1"/>
        </p:nvSpPr>
        <p:spPr>
          <a:xfrm>
            <a:off x="0" y="0"/>
            <a:ext cx="12192000" cy="6858000"/>
          </a:xfrm>
          <a:prstGeom prst="rect">
            <a:avLst/>
          </a:prstGeom>
          <a:gradFill>
            <a:gsLst>
              <a:gs pos="0">
                <a:schemeClr val="accent1">
                  <a:lumMod val="5000"/>
                  <a:lumOff val="95000"/>
                  <a:alpha val="0"/>
                </a:schemeClr>
              </a:gs>
              <a:gs pos="100000">
                <a:schemeClr val="tx1">
                  <a:alpha val="82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001BC42-1DF2-4966-8B69-A10479E915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1432909"/>
            <a:ext cx="4611404" cy="3360378"/>
          </a:xfrm>
          <a:prstGeom prst="rect">
            <a:avLst/>
          </a:prstGeom>
        </p:spPr>
      </p:pic>
      <p:pic>
        <p:nvPicPr>
          <p:cNvPr id="15" name="Picture 14">
            <a:extLst>
              <a:ext uri="{FF2B5EF4-FFF2-40B4-BE49-F238E27FC236}">
                <a16:creationId xmlns:a16="http://schemas.microsoft.com/office/drawing/2014/main" id="{6F82DB25-318B-4CDA-9BD1-56FD17E06B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00" y="524526"/>
            <a:ext cx="1809958" cy="226245"/>
          </a:xfrm>
          <a:prstGeom prst="rect">
            <a:avLst/>
          </a:prstGeom>
        </p:spPr>
      </p:pic>
      <p:sp>
        <p:nvSpPr>
          <p:cNvPr id="10" name="Text Placeholder 18">
            <a:extLst>
              <a:ext uri="{FF2B5EF4-FFF2-40B4-BE49-F238E27FC236}">
                <a16:creationId xmlns:a16="http://schemas.microsoft.com/office/drawing/2014/main" id="{3FC41A7B-3AA2-417A-87D0-67743682F468}"/>
              </a:ext>
            </a:extLst>
          </p:cNvPr>
          <p:cNvSpPr>
            <a:spLocks noGrp="1"/>
          </p:cNvSpPr>
          <p:nvPr>
            <p:ph type="body" sz="quarter" idx="14" hasCustomPrompt="1"/>
          </p:nvPr>
        </p:nvSpPr>
        <p:spPr>
          <a:xfrm>
            <a:off x="1224000" y="2183680"/>
            <a:ext cx="3561887" cy="1595120"/>
          </a:xfrm>
          <a:prstGeom prst="rect">
            <a:avLst/>
          </a:prstGeom>
        </p:spPr>
        <p:txBody>
          <a:bodyPr anchor="ctr">
            <a:noAutofit/>
          </a:bodyPr>
          <a:lstStyle>
            <a:lvl1pPr marL="0" indent="0">
              <a:buNone/>
              <a:defRPr sz="3600">
                <a:solidFill>
                  <a:schemeClr val="bg1"/>
                </a:solidFill>
                <a:latin typeface="+mj-lt"/>
              </a:defRPr>
            </a:lvl1pPr>
          </a:lstStyle>
          <a:p>
            <a:pPr lvl="0"/>
            <a:r>
              <a:rPr lang="en-US"/>
              <a:t>The sustainable world today</a:t>
            </a:r>
          </a:p>
        </p:txBody>
      </p:sp>
      <p:sp>
        <p:nvSpPr>
          <p:cNvPr id="9" name="Text Placeholder 10">
            <a:extLst>
              <a:ext uri="{FF2B5EF4-FFF2-40B4-BE49-F238E27FC236}">
                <a16:creationId xmlns:a16="http://schemas.microsoft.com/office/drawing/2014/main" id="{F148D033-05AE-40A3-82FB-274700D40B3F}"/>
              </a:ext>
            </a:extLst>
          </p:cNvPr>
          <p:cNvSpPr txBox="1">
            <a:spLocks/>
          </p:cNvSpPr>
          <p:nvPr userDrawn="1"/>
        </p:nvSpPr>
        <p:spPr>
          <a:xfrm>
            <a:off x="-149425" y="6473776"/>
            <a:ext cx="962417" cy="240146"/>
          </a:xfrm>
          <a:prstGeom prst="rect">
            <a:avLst/>
          </a:prstGeom>
        </p:spPr>
        <p:txBody>
          <a:bodyPr>
            <a:noAutofit/>
          </a:bodyPr>
          <a:lstStyle>
            <a:lvl1pPr marL="0" indent="0" algn="r" defTabSz="914400" rtl="0" eaLnBrk="1" latinLnBrk="0" hangingPunct="1">
              <a:lnSpc>
                <a:spcPct val="90000"/>
              </a:lnSpc>
              <a:spcBef>
                <a:spcPts val="1000"/>
              </a:spcBef>
              <a:buFontTx/>
              <a:buNone/>
              <a:defRPr sz="1200" kern="1200">
                <a:solidFill>
                  <a:srgbClr val="333333">
                    <a:alpha val="80000"/>
                  </a:srgbClr>
                </a:solidFill>
                <a:latin typeface="Montserrat ExtraLight" panose="000003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fld id="{E7983A49-5458-4FCB-942F-EDAE37655AAF}" type="slidenum">
              <a:rPr lang="en-US" b="1" smtClean="0">
                <a:solidFill>
                  <a:schemeClr val="tx1">
                    <a:alpha val="80000"/>
                  </a:schemeClr>
                </a:solidFill>
              </a:rPr>
              <a:pPr marL="0" marR="0" lvl="0" indent="0" algn="r" defTabSz="914400" rtl="0" eaLnBrk="1" fontAlgn="auto" latinLnBrk="0" hangingPunct="1">
                <a:lnSpc>
                  <a:spcPct val="90000"/>
                </a:lnSpc>
                <a:spcBef>
                  <a:spcPts val="1000"/>
                </a:spcBef>
                <a:spcAft>
                  <a:spcPts val="0"/>
                </a:spcAft>
                <a:buClrTx/>
                <a:buSzTx/>
                <a:buFontTx/>
                <a:buNone/>
                <a:tabLst/>
                <a:defRPr/>
              </a:pPr>
              <a:t>‹#›</a:t>
            </a:fld>
            <a:endParaRPr lang="en-US" b="1">
              <a:solidFill>
                <a:schemeClr val="tx1">
                  <a:alpha val="80000"/>
                </a:schemeClr>
              </a:solidFill>
            </a:endParaRPr>
          </a:p>
        </p:txBody>
      </p:sp>
    </p:spTree>
    <p:extLst>
      <p:ext uri="{BB962C8B-B14F-4D97-AF65-F5344CB8AC3E}">
        <p14:creationId xmlns:p14="http://schemas.microsoft.com/office/powerpoint/2010/main" val="67510379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wo Content - Bricks">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6A0ECFD-FED7-4F7E-A782-2FBAC4A49714}"/>
              </a:ext>
            </a:extLst>
          </p:cNvPr>
          <p:cNvSpPr>
            <a:spLocks noGrp="1"/>
          </p:cNvSpPr>
          <p:nvPr>
            <p:ph type="pic" sz="quarter" idx="10"/>
          </p:nvPr>
        </p:nvSpPr>
        <p:spPr>
          <a:xfrm>
            <a:off x="6092825" y="0"/>
            <a:ext cx="6099175" cy="6858000"/>
          </a:xfrm>
          <a:prstGeom prst="rect">
            <a:avLst/>
          </a:prstGeom>
        </p:spPr>
        <p:txBody>
          <a:bodyPr anchor="ctr"/>
          <a:lstStyle>
            <a:lvl1pPr marL="0" indent="0" algn="ctr">
              <a:buNone/>
              <a:defRPr/>
            </a:lvl1pPr>
          </a:lstStyle>
          <a:p>
            <a:r>
              <a:rPr lang="en-US"/>
              <a:t>Click icon to add picture</a:t>
            </a:r>
            <a:endParaRPr lang="en-GB"/>
          </a:p>
        </p:txBody>
      </p:sp>
      <p:sp>
        <p:nvSpPr>
          <p:cNvPr id="15" name="Text Placeholder 18">
            <a:extLst>
              <a:ext uri="{FF2B5EF4-FFF2-40B4-BE49-F238E27FC236}">
                <a16:creationId xmlns:a16="http://schemas.microsoft.com/office/drawing/2014/main" id="{80B5D43C-AE95-42BB-8FCF-565FE70444AC}"/>
              </a:ext>
            </a:extLst>
          </p:cNvPr>
          <p:cNvSpPr>
            <a:spLocks noGrp="1"/>
          </p:cNvSpPr>
          <p:nvPr>
            <p:ph type="body" sz="quarter" idx="15" hasCustomPrompt="1"/>
          </p:nvPr>
        </p:nvSpPr>
        <p:spPr>
          <a:xfrm>
            <a:off x="720000" y="2610001"/>
            <a:ext cx="2340000" cy="648000"/>
          </a:xfrm>
          <a:prstGeom prst="rect">
            <a:avLst/>
          </a:prstGeom>
        </p:spPr>
        <p:txBody>
          <a:bodyPr>
            <a:noAutofit/>
          </a:bodyPr>
          <a:lstStyle>
            <a:lvl1pPr marL="0" indent="0">
              <a:lnSpc>
                <a:spcPct val="100000"/>
              </a:lnSpc>
              <a:buNone/>
              <a:defRPr sz="1800" b="1" baseline="0">
                <a:solidFill>
                  <a:srgbClr val="56A495"/>
                </a:solidFill>
                <a:latin typeface="+mn-lt"/>
              </a:defRPr>
            </a:lvl1pPr>
          </a:lstStyle>
          <a:p>
            <a:pPr lvl="0"/>
            <a:r>
              <a:rPr lang="en-US"/>
              <a:t>Thought leaders at the forefront of standards</a:t>
            </a:r>
          </a:p>
        </p:txBody>
      </p:sp>
      <p:sp>
        <p:nvSpPr>
          <p:cNvPr id="18" name="Text Placeholder 17">
            <a:extLst>
              <a:ext uri="{FF2B5EF4-FFF2-40B4-BE49-F238E27FC236}">
                <a16:creationId xmlns:a16="http://schemas.microsoft.com/office/drawing/2014/main" id="{816F6323-A144-4110-A058-D005463C75A6}"/>
              </a:ext>
            </a:extLst>
          </p:cNvPr>
          <p:cNvSpPr>
            <a:spLocks noGrp="1"/>
          </p:cNvSpPr>
          <p:nvPr>
            <p:ph type="body" sz="quarter" idx="17" hasCustomPrompt="1"/>
          </p:nvPr>
        </p:nvSpPr>
        <p:spPr>
          <a:xfrm>
            <a:off x="720000" y="3330001"/>
            <a:ext cx="2340000" cy="1114999"/>
          </a:xfrm>
          <a:prstGeom prst="rect">
            <a:avLst/>
          </a:prstGeom>
        </p:spPr>
        <p:txBody>
          <a:bodyPr/>
          <a:lstStyle>
            <a:lvl1pPr marL="0" indent="0">
              <a:lnSpc>
                <a:spcPct val="100000"/>
              </a:lnSpc>
              <a:buFontTx/>
              <a:buNone/>
              <a:defRPr sz="1600">
                <a:solidFill>
                  <a:srgbClr val="333333">
                    <a:alpha val="80000"/>
                  </a:srgbClr>
                </a:solidFill>
                <a:latin typeface="+mn-lt"/>
                <a:ea typeface="Source Sans Pro Light" panose="020B0403030403020204" pitchFamily="34" charset="0"/>
              </a:defRPr>
            </a:lvl1pPr>
          </a:lstStyle>
          <a:p>
            <a:pPr lvl="0"/>
            <a:r>
              <a:rPr lang="en-US"/>
              <a:t>We inspire. Through our social enterprise company, we push the boundaries of </a:t>
            </a:r>
            <a:endParaRPr lang="en-GB"/>
          </a:p>
        </p:txBody>
      </p:sp>
      <p:sp>
        <p:nvSpPr>
          <p:cNvPr id="19" name="Text Placeholder 17">
            <a:extLst>
              <a:ext uri="{FF2B5EF4-FFF2-40B4-BE49-F238E27FC236}">
                <a16:creationId xmlns:a16="http://schemas.microsoft.com/office/drawing/2014/main" id="{07D83252-DC01-4017-BE05-9B074F1B51DD}"/>
              </a:ext>
            </a:extLst>
          </p:cNvPr>
          <p:cNvSpPr>
            <a:spLocks noGrp="1"/>
          </p:cNvSpPr>
          <p:nvPr>
            <p:ph type="body" sz="quarter" idx="18" hasCustomPrompt="1"/>
          </p:nvPr>
        </p:nvSpPr>
        <p:spPr>
          <a:xfrm>
            <a:off x="3251216" y="3330001"/>
            <a:ext cx="2340000" cy="1114999"/>
          </a:xfrm>
          <a:prstGeom prst="rect">
            <a:avLst/>
          </a:prstGeom>
        </p:spPr>
        <p:txBody>
          <a:bodyPr/>
          <a:lstStyle>
            <a:lvl1pPr marL="0" indent="0">
              <a:lnSpc>
                <a:spcPct val="100000"/>
              </a:lnSpc>
              <a:buFontTx/>
              <a:buNone/>
              <a:defRPr sz="1600">
                <a:solidFill>
                  <a:srgbClr val="333333">
                    <a:alpha val="80000"/>
                  </a:srgbClr>
                </a:solidFill>
                <a:latin typeface="+mn-lt"/>
                <a:ea typeface="Source Sans Pro Light" panose="020B0403030403020204" pitchFamily="34" charset="0"/>
              </a:defRPr>
            </a:lvl1pPr>
          </a:lstStyle>
          <a:p>
            <a:pPr lvl="0"/>
            <a:r>
              <a:rPr lang="en-US"/>
              <a:t>We inspire. Through our social enterprise company, we push the boundaries</a:t>
            </a:r>
            <a:endParaRPr lang="en-GB"/>
          </a:p>
        </p:txBody>
      </p:sp>
      <p:sp>
        <p:nvSpPr>
          <p:cNvPr id="24" name="Text Placeholder 18">
            <a:extLst>
              <a:ext uri="{FF2B5EF4-FFF2-40B4-BE49-F238E27FC236}">
                <a16:creationId xmlns:a16="http://schemas.microsoft.com/office/drawing/2014/main" id="{1514F611-2E67-4BEE-9160-CC0F2B52AC93}"/>
              </a:ext>
            </a:extLst>
          </p:cNvPr>
          <p:cNvSpPr>
            <a:spLocks noGrp="1"/>
          </p:cNvSpPr>
          <p:nvPr>
            <p:ph type="body" sz="quarter" idx="19" hasCustomPrompt="1"/>
          </p:nvPr>
        </p:nvSpPr>
        <p:spPr>
          <a:xfrm>
            <a:off x="720000" y="4590101"/>
            <a:ext cx="2340000" cy="648000"/>
          </a:xfrm>
          <a:prstGeom prst="rect">
            <a:avLst/>
          </a:prstGeom>
        </p:spPr>
        <p:txBody>
          <a:bodyPr>
            <a:noAutofit/>
          </a:bodyPr>
          <a:lstStyle>
            <a:lvl1pPr marL="0" indent="0">
              <a:lnSpc>
                <a:spcPct val="100000"/>
              </a:lnSpc>
              <a:buNone/>
              <a:defRPr sz="1800" b="1" baseline="0">
                <a:solidFill>
                  <a:srgbClr val="56A495"/>
                </a:solidFill>
                <a:latin typeface="+mn-lt"/>
              </a:defRPr>
            </a:lvl1pPr>
          </a:lstStyle>
          <a:p>
            <a:pPr lvl="0"/>
            <a:r>
              <a:rPr lang="en-US"/>
              <a:t>Thought leaders at the forefront of standards</a:t>
            </a:r>
          </a:p>
        </p:txBody>
      </p:sp>
      <p:sp>
        <p:nvSpPr>
          <p:cNvPr id="25" name="Text Placeholder 18">
            <a:extLst>
              <a:ext uri="{FF2B5EF4-FFF2-40B4-BE49-F238E27FC236}">
                <a16:creationId xmlns:a16="http://schemas.microsoft.com/office/drawing/2014/main" id="{B0631AB9-4C5E-47CB-9C70-AB740C35BF0B}"/>
              </a:ext>
            </a:extLst>
          </p:cNvPr>
          <p:cNvSpPr>
            <a:spLocks noGrp="1"/>
          </p:cNvSpPr>
          <p:nvPr>
            <p:ph type="body" sz="quarter" idx="20" hasCustomPrompt="1"/>
          </p:nvPr>
        </p:nvSpPr>
        <p:spPr>
          <a:xfrm>
            <a:off x="3260315" y="4590101"/>
            <a:ext cx="2340000" cy="648000"/>
          </a:xfrm>
          <a:prstGeom prst="rect">
            <a:avLst/>
          </a:prstGeom>
        </p:spPr>
        <p:txBody>
          <a:bodyPr>
            <a:noAutofit/>
          </a:bodyPr>
          <a:lstStyle>
            <a:lvl1pPr marL="0" indent="0">
              <a:lnSpc>
                <a:spcPct val="100000"/>
              </a:lnSpc>
              <a:buNone/>
              <a:defRPr sz="1800" b="1" baseline="0">
                <a:solidFill>
                  <a:srgbClr val="56A495"/>
                </a:solidFill>
                <a:latin typeface="+mn-lt"/>
              </a:defRPr>
            </a:lvl1pPr>
          </a:lstStyle>
          <a:p>
            <a:pPr lvl="0"/>
            <a:r>
              <a:rPr lang="en-US"/>
              <a:t>Thought leaders at the forefront of standards</a:t>
            </a:r>
          </a:p>
        </p:txBody>
      </p:sp>
      <p:sp>
        <p:nvSpPr>
          <p:cNvPr id="26" name="Text Placeholder 17">
            <a:extLst>
              <a:ext uri="{FF2B5EF4-FFF2-40B4-BE49-F238E27FC236}">
                <a16:creationId xmlns:a16="http://schemas.microsoft.com/office/drawing/2014/main" id="{77B74345-E967-4755-A037-7D9AC4479CB3}"/>
              </a:ext>
            </a:extLst>
          </p:cNvPr>
          <p:cNvSpPr>
            <a:spLocks noGrp="1"/>
          </p:cNvSpPr>
          <p:nvPr>
            <p:ph type="body" sz="quarter" idx="21" hasCustomPrompt="1"/>
          </p:nvPr>
        </p:nvSpPr>
        <p:spPr>
          <a:xfrm>
            <a:off x="720000" y="5310101"/>
            <a:ext cx="2340000" cy="1175163"/>
          </a:xfrm>
          <a:prstGeom prst="rect">
            <a:avLst/>
          </a:prstGeom>
        </p:spPr>
        <p:txBody>
          <a:bodyPr/>
          <a:lstStyle>
            <a:lvl1pPr marL="0" indent="0">
              <a:lnSpc>
                <a:spcPct val="100000"/>
              </a:lnSpc>
              <a:buFontTx/>
              <a:buNone/>
              <a:defRPr sz="1600">
                <a:solidFill>
                  <a:srgbClr val="333333">
                    <a:alpha val="80000"/>
                  </a:srgbClr>
                </a:solidFill>
                <a:latin typeface="+mn-lt"/>
                <a:ea typeface="Source Sans Pro Light" panose="020B0403030403020204" pitchFamily="34" charset="0"/>
              </a:defRPr>
            </a:lvl1pPr>
          </a:lstStyle>
          <a:p>
            <a:pPr lvl="0"/>
            <a:r>
              <a:rPr lang="en-US"/>
              <a:t>We inspire. Through our social enterprise company, we push the boundaries</a:t>
            </a:r>
            <a:endParaRPr lang="en-GB"/>
          </a:p>
        </p:txBody>
      </p:sp>
      <p:sp>
        <p:nvSpPr>
          <p:cNvPr id="27" name="Text Placeholder 17">
            <a:extLst>
              <a:ext uri="{FF2B5EF4-FFF2-40B4-BE49-F238E27FC236}">
                <a16:creationId xmlns:a16="http://schemas.microsoft.com/office/drawing/2014/main" id="{CA366DAE-C9DD-4BDD-9116-1C55DEAC3D6D}"/>
              </a:ext>
            </a:extLst>
          </p:cNvPr>
          <p:cNvSpPr>
            <a:spLocks noGrp="1"/>
          </p:cNvSpPr>
          <p:nvPr>
            <p:ph type="body" sz="quarter" idx="22" hasCustomPrompt="1"/>
          </p:nvPr>
        </p:nvSpPr>
        <p:spPr>
          <a:xfrm>
            <a:off x="3260315" y="5310101"/>
            <a:ext cx="2340000" cy="1175163"/>
          </a:xfrm>
          <a:prstGeom prst="rect">
            <a:avLst/>
          </a:prstGeom>
        </p:spPr>
        <p:txBody>
          <a:bodyPr/>
          <a:lstStyle>
            <a:lvl1pPr marL="0" indent="0">
              <a:lnSpc>
                <a:spcPct val="100000"/>
              </a:lnSpc>
              <a:buFontTx/>
              <a:buNone/>
              <a:defRPr sz="1600">
                <a:solidFill>
                  <a:srgbClr val="333333">
                    <a:alpha val="80000"/>
                  </a:srgbClr>
                </a:solidFill>
                <a:latin typeface="+mn-lt"/>
                <a:ea typeface="Source Sans Pro Light" panose="020B0403030403020204" pitchFamily="34" charset="0"/>
              </a:defRPr>
            </a:lvl1pPr>
          </a:lstStyle>
          <a:p>
            <a:pPr lvl="0"/>
            <a:r>
              <a:rPr lang="en-US"/>
              <a:t>We inspire. Through our social enterprise company, we push the boundaries</a:t>
            </a:r>
            <a:endParaRPr lang="en-GB"/>
          </a:p>
        </p:txBody>
      </p:sp>
      <p:pic>
        <p:nvPicPr>
          <p:cNvPr id="33" name="Picture 32">
            <a:extLst>
              <a:ext uri="{FF2B5EF4-FFF2-40B4-BE49-F238E27FC236}">
                <a16:creationId xmlns:a16="http://schemas.microsoft.com/office/drawing/2014/main" id="{DC76B8F4-36BB-41D7-8764-9339431341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5600"/>
            <a:ext cx="1809958" cy="219960"/>
          </a:xfrm>
          <a:prstGeom prst="rect">
            <a:avLst/>
          </a:prstGeom>
        </p:spPr>
      </p:pic>
      <p:sp>
        <p:nvSpPr>
          <p:cNvPr id="34" name="Text Placeholder 18">
            <a:extLst>
              <a:ext uri="{FF2B5EF4-FFF2-40B4-BE49-F238E27FC236}">
                <a16:creationId xmlns:a16="http://schemas.microsoft.com/office/drawing/2014/main" id="{2BE63213-B64E-4097-94DB-835F646E0385}"/>
              </a:ext>
            </a:extLst>
          </p:cNvPr>
          <p:cNvSpPr>
            <a:spLocks noGrp="1"/>
          </p:cNvSpPr>
          <p:nvPr>
            <p:ph type="body" sz="quarter" idx="27" hasCustomPrompt="1"/>
          </p:nvPr>
        </p:nvSpPr>
        <p:spPr>
          <a:xfrm>
            <a:off x="3251215" y="2610001"/>
            <a:ext cx="2340000" cy="648000"/>
          </a:xfrm>
          <a:prstGeom prst="rect">
            <a:avLst/>
          </a:prstGeom>
        </p:spPr>
        <p:txBody>
          <a:bodyPr>
            <a:noAutofit/>
          </a:bodyPr>
          <a:lstStyle>
            <a:lvl1pPr marL="0" indent="0">
              <a:lnSpc>
                <a:spcPct val="100000"/>
              </a:lnSpc>
              <a:buNone/>
              <a:defRPr sz="1800" b="1" baseline="0">
                <a:solidFill>
                  <a:srgbClr val="56A495"/>
                </a:solidFill>
                <a:latin typeface="+mn-lt"/>
              </a:defRPr>
            </a:lvl1pPr>
          </a:lstStyle>
          <a:p>
            <a:pPr lvl="0"/>
            <a:r>
              <a:rPr lang="en-US"/>
              <a:t>Thought leaders at the forefront of standards </a:t>
            </a:r>
          </a:p>
        </p:txBody>
      </p:sp>
      <p:sp>
        <p:nvSpPr>
          <p:cNvPr id="14" name="Text Placeholder 1">
            <a:extLst>
              <a:ext uri="{FF2B5EF4-FFF2-40B4-BE49-F238E27FC236}">
                <a16:creationId xmlns:a16="http://schemas.microsoft.com/office/drawing/2014/main" id="{0326C4E0-66B1-4607-BC22-2E576008D165}"/>
              </a:ext>
            </a:extLst>
          </p:cNvPr>
          <p:cNvSpPr>
            <a:spLocks noGrp="1"/>
          </p:cNvSpPr>
          <p:nvPr>
            <p:ph type="body" sz="quarter" idx="14"/>
          </p:nvPr>
        </p:nvSpPr>
        <p:spPr>
          <a:xfrm>
            <a:off x="720000" y="1295999"/>
            <a:ext cx="5194851" cy="1070501"/>
          </a:xfrm>
          <a:prstGeom prst="rect">
            <a:avLst/>
          </a:prstGeom>
        </p:spPr>
        <p:txBody>
          <a:bodyPr/>
          <a:lstStyle>
            <a:lvl1pPr marL="0" indent="0">
              <a:lnSpc>
                <a:spcPct val="100000"/>
              </a:lnSpc>
              <a:buNone/>
              <a:defRPr>
                <a:solidFill>
                  <a:srgbClr val="383551"/>
                </a:solidFill>
                <a:latin typeface="+mj-lt"/>
              </a:defRPr>
            </a:lvl1p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5E6F3BF3-38E6-451C-8636-668E92C6740B}"/>
              </a:ext>
            </a:extLst>
          </p:cNvPr>
          <p:cNvSpPr/>
          <p:nvPr userDrawn="1"/>
        </p:nvSpPr>
        <p:spPr>
          <a:xfrm>
            <a:off x="756000" y="2456501"/>
            <a:ext cx="1238222" cy="63500"/>
          </a:xfrm>
          <a:custGeom>
            <a:avLst/>
            <a:gdLst>
              <a:gd name="connsiteX0" fmla="*/ 0 w 1238222"/>
              <a:gd name="connsiteY0" fmla="*/ 0 h 86932"/>
              <a:gd name="connsiteX1" fmla="*/ 1238222 w 1238222"/>
              <a:gd name="connsiteY1" fmla="*/ 0 h 86932"/>
              <a:gd name="connsiteX2" fmla="*/ 1238222 w 1238222"/>
              <a:gd name="connsiteY2" fmla="*/ 86932 h 86932"/>
              <a:gd name="connsiteX3" fmla="*/ 0 w 1238222"/>
              <a:gd name="connsiteY3" fmla="*/ 86932 h 86932"/>
              <a:gd name="connsiteX4" fmla="*/ 0 w 1238222"/>
              <a:gd name="connsiteY4" fmla="*/ 0 h 86932"/>
              <a:gd name="connsiteX0" fmla="*/ 0 w 1238222"/>
              <a:gd name="connsiteY0" fmla="*/ 0 h 86932"/>
              <a:gd name="connsiteX1" fmla="*/ 1238222 w 1238222"/>
              <a:gd name="connsiteY1" fmla="*/ 0 h 86932"/>
              <a:gd name="connsiteX2" fmla="*/ 1071534 w 1238222"/>
              <a:gd name="connsiteY2" fmla="*/ 86932 h 86932"/>
              <a:gd name="connsiteX3" fmla="*/ 0 w 1238222"/>
              <a:gd name="connsiteY3" fmla="*/ 86932 h 86932"/>
              <a:gd name="connsiteX4" fmla="*/ 0 w 1238222"/>
              <a:gd name="connsiteY4" fmla="*/ 0 h 86932"/>
              <a:gd name="connsiteX0" fmla="*/ 0 w 1238222"/>
              <a:gd name="connsiteY0" fmla="*/ 0 h 89160"/>
              <a:gd name="connsiteX1" fmla="*/ 1238222 w 1238222"/>
              <a:gd name="connsiteY1" fmla="*/ 0 h 89160"/>
              <a:gd name="connsiteX2" fmla="*/ 1139797 w 1238222"/>
              <a:gd name="connsiteY2" fmla="*/ 89160 h 89160"/>
              <a:gd name="connsiteX3" fmla="*/ 0 w 1238222"/>
              <a:gd name="connsiteY3" fmla="*/ 86932 h 89160"/>
              <a:gd name="connsiteX4" fmla="*/ 0 w 1238222"/>
              <a:gd name="connsiteY4" fmla="*/ 0 h 89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22" h="89160">
                <a:moveTo>
                  <a:pt x="0" y="0"/>
                </a:moveTo>
                <a:lnTo>
                  <a:pt x="1238222" y="0"/>
                </a:lnTo>
                <a:lnTo>
                  <a:pt x="1139797" y="89160"/>
                </a:lnTo>
                <a:lnTo>
                  <a:pt x="0" y="8693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572963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wo Content - sub-heading">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6BAD34E-A9D8-483D-A9D9-53FA83E6F8B9}"/>
              </a:ext>
            </a:extLst>
          </p:cNvPr>
          <p:cNvSpPr>
            <a:spLocks noGrp="1"/>
          </p:cNvSpPr>
          <p:nvPr>
            <p:ph type="pic" sz="quarter" idx="10"/>
          </p:nvPr>
        </p:nvSpPr>
        <p:spPr>
          <a:xfrm>
            <a:off x="6096000" y="0"/>
            <a:ext cx="6099175" cy="6858000"/>
          </a:xfrm>
          <a:prstGeom prst="rect">
            <a:avLst/>
          </a:prstGeom>
        </p:spPr>
        <p:txBody>
          <a:bodyPr anchor="ctr"/>
          <a:lstStyle>
            <a:lvl1pPr marL="0" indent="0" algn="ctr">
              <a:buNone/>
              <a:defRPr/>
            </a:lvl1pPr>
          </a:lstStyle>
          <a:p>
            <a:r>
              <a:rPr lang="en-US"/>
              <a:t>Click icon to add picture</a:t>
            </a:r>
            <a:endParaRPr lang="en-GB"/>
          </a:p>
        </p:txBody>
      </p:sp>
      <p:sp>
        <p:nvSpPr>
          <p:cNvPr id="12" name="Text Placeholder 18">
            <a:extLst>
              <a:ext uri="{FF2B5EF4-FFF2-40B4-BE49-F238E27FC236}">
                <a16:creationId xmlns:a16="http://schemas.microsoft.com/office/drawing/2014/main" id="{692C145A-4D1C-443A-8CE4-E6705CB457FF}"/>
              </a:ext>
            </a:extLst>
          </p:cNvPr>
          <p:cNvSpPr>
            <a:spLocks noGrp="1"/>
          </p:cNvSpPr>
          <p:nvPr>
            <p:ph type="body" sz="quarter" idx="14" hasCustomPrompt="1"/>
          </p:nvPr>
        </p:nvSpPr>
        <p:spPr>
          <a:xfrm>
            <a:off x="720000" y="1296000"/>
            <a:ext cx="5194851" cy="540000"/>
          </a:xfrm>
          <a:prstGeom prst="rect">
            <a:avLst/>
          </a:prstGeom>
        </p:spPr>
        <p:txBody>
          <a:bodyPr>
            <a:noAutofit/>
          </a:bodyPr>
          <a:lstStyle>
            <a:lvl1pPr marL="0" indent="0">
              <a:lnSpc>
                <a:spcPct val="100000"/>
              </a:lnSpc>
              <a:buNone/>
              <a:defRPr sz="3200" baseline="0">
                <a:solidFill>
                  <a:srgbClr val="EFA038"/>
                </a:solidFill>
                <a:latin typeface="+mj-lt"/>
              </a:defRPr>
            </a:lvl1pPr>
          </a:lstStyle>
          <a:p>
            <a:pPr lvl="0"/>
            <a:r>
              <a:rPr lang="en-US"/>
              <a:t>Title</a:t>
            </a:r>
          </a:p>
        </p:txBody>
      </p:sp>
      <p:sp>
        <p:nvSpPr>
          <p:cNvPr id="14" name="Text Placeholder 18">
            <a:extLst>
              <a:ext uri="{FF2B5EF4-FFF2-40B4-BE49-F238E27FC236}">
                <a16:creationId xmlns:a16="http://schemas.microsoft.com/office/drawing/2014/main" id="{5482C1CF-F353-4856-8FFF-A71BBFC41AF9}"/>
              </a:ext>
            </a:extLst>
          </p:cNvPr>
          <p:cNvSpPr>
            <a:spLocks noGrp="1"/>
          </p:cNvSpPr>
          <p:nvPr>
            <p:ph type="body" sz="quarter" idx="15" hasCustomPrompt="1"/>
          </p:nvPr>
        </p:nvSpPr>
        <p:spPr>
          <a:xfrm>
            <a:off x="720000" y="1908000"/>
            <a:ext cx="5203950" cy="339186"/>
          </a:xfrm>
          <a:prstGeom prst="rect">
            <a:avLst/>
          </a:prstGeom>
        </p:spPr>
        <p:txBody>
          <a:bodyPr>
            <a:noAutofit/>
          </a:bodyPr>
          <a:lstStyle>
            <a:lvl1pPr marL="0" indent="0">
              <a:lnSpc>
                <a:spcPct val="100000"/>
              </a:lnSpc>
              <a:buNone/>
              <a:defRPr sz="1800" b="1" baseline="0">
                <a:solidFill>
                  <a:srgbClr val="EFA038"/>
                </a:solidFill>
                <a:latin typeface="+mn-lt"/>
              </a:defRPr>
            </a:lvl1pPr>
          </a:lstStyle>
          <a:p>
            <a:pPr lvl="0"/>
            <a:r>
              <a:rPr lang="en-US"/>
              <a:t>Thought leaders at the forefront  of standards</a:t>
            </a:r>
          </a:p>
        </p:txBody>
      </p:sp>
      <p:sp>
        <p:nvSpPr>
          <p:cNvPr id="16" name="Text Placeholder 17">
            <a:extLst>
              <a:ext uri="{FF2B5EF4-FFF2-40B4-BE49-F238E27FC236}">
                <a16:creationId xmlns:a16="http://schemas.microsoft.com/office/drawing/2014/main" id="{7C83D880-4819-4DC4-86BA-BEFF2EE13F94}"/>
              </a:ext>
            </a:extLst>
          </p:cNvPr>
          <p:cNvSpPr>
            <a:spLocks noGrp="1"/>
          </p:cNvSpPr>
          <p:nvPr>
            <p:ph type="body" sz="quarter" idx="17" hasCustomPrompt="1"/>
          </p:nvPr>
        </p:nvSpPr>
        <p:spPr>
          <a:xfrm>
            <a:off x="720000" y="2736000"/>
            <a:ext cx="5071603" cy="2444604"/>
          </a:xfrm>
          <a:prstGeom prst="rect">
            <a:avLst/>
          </a:prstGeom>
        </p:spPr>
        <p:txBody>
          <a:bodyPr/>
          <a:lstStyle>
            <a:lvl1pPr marL="285750" indent="-285750">
              <a:lnSpc>
                <a:spcPct val="100000"/>
              </a:lnSpc>
              <a:buFont typeface="Arial" panose="020B0604020202020204" pitchFamily="34" charset="0"/>
              <a:buChar char="•"/>
              <a:defRPr sz="1600">
                <a:solidFill>
                  <a:srgbClr val="333333">
                    <a:alpha val="80000"/>
                  </a:srgbClr>
                </a:solidFill>
                <a:latin typeface="+mn-lt"/>
                <a:ea typeface="Source Sans Pro Light" panose="020B0403030403020204" pitchFamily="34" charset="0"/>
              </a:defRPr>
            </a:lvl1pPr>
          </a:lstStyle>
          <a:p>
            <a:pPr lvl="0"/>
            <a:r>
              <a:rPr lang="en-US"/>
              <a:t>Lorem ipsum</a:t>
            </a:r>
          </a:p>
          <a:p>
            <a:pPr lvl="0"/>
            <a:r>
              <a:rPr lang="en-US"/>
              <a:t>Lorem ipsum</a:t>
            </a:r>
          </a:p>
          <a:p>
            <a:pPr lvl="0"/>
            <a:r>
              <a:rPr lang="en-US"/>
              <a:t>Lorem ipsum</a:t>
            </a:r>
          </a:p>
          <a:p>
            <a:pPr lvl="0"/>
            <a:r>
              <a:rPr lang="en-US"/>
              <a:t>Lorem ipsum</a:t>
            </a:r>
          </a:p>
        </p:txBody>
      </p:sp>
      <p:pic>
        <p:nvPicPr>
          <p:cNvPr id="32" name="Picture 31">
            <a:extLst>
              <a:ext uri="{FF2B5EF4-FFF2-40B4-BE49-F238E27FC236}">
                <a16:creationId xmlns:a16="http://schemas.microsoft.com/office/drawing/2014/main" id="{16B6DE3B-4515-423E-8C4E-2A7D3456B1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5600"/>
            <a:ext cx="1809958" cy="219960"/>
          </a:xfrm>
          <a:prstGeom prst="rect">
            <a:avLst/>
          </a:prstGeom>
        </p:spPr>
      </p:pic>
      <p:sp>
        <p:nvSpPr>
          <p:cNvPr id="9" name="Rectangle 1">
            <a:extLst>
              <a:ext uri="{FF2B5EF4-FFF2-40B4-BE49-F238E27FC236}">
                <a16:creationId xmlns:a16="http://schemas.microsoft.com/office/drawing/2014/main" id="{2DD84996-C64E-46BF-94AE-F1DCE40FBAC4}"/>
              </a:ext>
            </a:extLst>
          </p:cNvPr>
          <p:cNvSpPr/>
          <p:nvPr userDrawn="1"/>
        </p:nvSpPr>
        <p:spPr>
          <a:xfrm>
            <a:off x="720000" y="2340000"/>
            <a:ext cx="1238222" cy="63500"/>
          </a:xfrm>
          <a:custGeom>
            <a:avLst/>
            <a:gdLst>
              <a:gd name="connsiteX0" fmla="*/ 0 w 1238222"/>
              <a:gd name="connsiteY0" fmla="*/ 0 h 86932"/>
              <a:gd name="connsiteX1" fmla="*/ 1238222 w 1238222"/>
              <a:gd name="connsiteY1" fmla="*/ 0 h 86932"/>
              <a:gd name="connsiteX2" fmla="*/ 1238222 w 1238222"/>
              <a:gd name="connsiteY2" fmla="*/ 86932 h 86932"/>
              <a:gd name="connsiteX3" fmla="*/ 0 w 1238222"/>
              <a:gd name="connsiteY3" fmla="*/ 86932 h 86932"/>
              <a:gd name="connsiteX4" fmla="*/ 0 w 1238222"/>
              <a:gd name="connsiteY4" fmla="*/ 0 h 86932"/>
              <a:gd name="connsiteX0" fmla="*/ 0 w 1238222"/>
              <a:gd name="connsiteY0" fmla="*/ 0 h 86932"/>
              <a:gd name="connsiteX1" fmla="*/ 1238222 w 1238222"/>
              <a:gd name="connsiteY1" fmla="*/ 0 h 86932"/>
              <a:gd name="connsiteX2" fmla="*/ 1071534 w 1238222"/>
              <a:gd name="connsiteY2" fmla="*/ 86932 h 86932"/>
              <a:gd name="connsiteX3" fmla="*/ 0 w 1238222"/>
              <a:gd name="connsiteY3" fmla="*/ 86932 h 86932"/>
              <a:gd name="connsiteX4" fmla="*/ 0 w 1238222"/>
              <a:gd name="connsiteY4" fmla="*/ 0 h 86932"/>
              <a:gd name="connsiteX0" fmla="*/ 0 w 1238222"/>
              <a:gd name="connsiteY0" fmla="*/ 0 h 89160"/>
              <a:gd name="connsiteX1" fmla="*/ 1238222 w 1238222"/>
              <a:gd name="connsiteY1" fmla="*/ 0 h 89160"/>
              <a:gd name="connsiteX2" fmla="*/ 1139797 w 1238222"/>
              <a:gd name="connsiteY2" fmla="*/ 89160 h 89160"/>
              <a:gd name="connsiteX3" fmla="*/ 0 w 1238222"/>
              <a:gd name="connsiteY3" fmla="*/ 86932 h 89160"/>
              <a:gd name="connsiteX4" fmla="*/ 0 w 1238222"/>
              <a:gd name="connsiteY4" fmla="*/ 0 h 89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22" h="89160">
                <a:moveTo>
                  <a:pt x="0" y="0"/>
                </a:moveTo>
                <a:lnTo>
                  <a:pt x="1238222" y="0"/>
                </a:lnTo>
                <a:lnTo>
                  <a:pt x="1139797" y="89160"/>
                </a:lnTo>
                <a:lnTo>
                  <a:pt x="0" y="8693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249932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eam - images">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1EF213-4DD8-4258-9AF0-89539135E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5600"/>
            <a:ext cx="1809958" cy="219960"/>
          </a:xfrm>
          <a:prstGeom prst="rect">
            <a:avLst/>
          </a:prstGeom>
        </p:spPr>
      </p:pic>
      <p:sp>
        <p:nvSpPr>
          <p:cNvPr id="7" name="Picture Placeholder 6">
            <a:extLst>
              <a:ext uri="{FF2B5EF4-FFF2-40B4-BE49-F238E27FC236}">
                <a16:creationId xmlns:a16="http://schemas.microsoft.com/office/drawing/2014/main" id="{D11F392A-E372-4579-9307-ACA5BF22B76A}"/>
              </a:ext>
            </a:extLst>
          </p:cNvPr>
          <p:cNvSpPr>
            <a:spLocks noGrp="1"/>
          </p:cNvSpPr>
          <p:nvPr>
            <p:ph type="pic" sz="quarter" idx="10"/>
          </p:nvPr>
        </p:nvSpPr>
        <p:spPr>
          <a:xfrm>
            <a:off x="720000" y="1851700"/>
            <a:ext cx="1656000" cy="1656000"/>
          </a:xfrm>
          <a:prstGeom prst="rect">
            <a:avLst/>
          </a:prstGeom>
        </p:spPr>
        <p:txBody>
          <a:bodyPr anchor="ctr"/>
          <a:lstStyle>
            <a:lvl1pPr marL="0" indent="0" algn="ctr">
              <a:buNone/>
              <a:defRPr sz="2000"/>
            </a:lvl1pPr>
          </a:lstStyle>
          <a:p>
            <a:r>
              <a:rPr lang="en-US"/>
              <a:t>Click icon to add picture</a:t>
            </a:r>
            <a:endParaRPr lang="en-GB"/>
          </a:p>
        </p:txBody>
      </p:sp>
      <p:sp>
        <p:nvSpPr>
          <p:cNvPr id="8" name="Picture Placeholder 6">
            <a:extLst>
              <a:ext uri="{FF2B5EF4-FFF2-40B4-BE49-F238E27FC236}">
                <a16:creationId xmlns:a16="http://schemas.microsoft.com/office/drawing/2014/main" id="{6CB04A60-8143-45A0-8EF3-38632691CD12}"/>
              </a:ext>
            </a:extLst>
          </p:cNvPr>
          <p:cNvSpPr>
            <a:spLocks noGrp="1"/>
          </p:cNvSpPr>
          <p:nvPr>
            <p:ph type="pic" sz="quarter" idx="11"/>
          </p:nvPr>
        </p:nvSpPr>
        <p:spPr>
          <a:xfrm>
            <a:off x="2962286" y="1844675"/>
            <a:ext cx="1656000" cy="16700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GB" sz="2000" kern="1200" dirty="0">
                <a:solidFill>
                  <a:schemeClr val="tx1"/>
                </a:solidFill>
                <a:latin typeface="+mn-lt"/>
                <a:ea typeface="+mn-ea"/>
                <a:cs typeface="+mn-cs"/>
              </a:defRPr>
            </a:lvl1pPr>
          </a:lstStyle>
          <a:p>
            <a:r>
              <a:rPr lang="en-US"/>
              <a:t>Click icon to add picture</a:t>
            </a:r>
            <a:endParaRPr lang="en-GB"/>
          </a:p>
        </p:txBody>
      </p:sp>
      <p:sp>
        <p:nvSpPr>
          <p:cNvPr id="9" name="Picture Placeholder 6">
            <a:extLst>
              <a:ext uri="{FF2B5EF4-FFF2-40B4-BE49-F238E27FC236}">
                <a16:creationId xmlns:a16="http://schemas.microsoft.com/office/drawing/2014/main" id="{A60BA9BD-46A0-4A2D-9291-8829777DD79A}"/>
              </a:ext>
            </a:extLst>
          </p:cNvPr>
          <p:cNvSpPr>
            <a:spLocks noGrp="1"/>
          </p:cNvSpPr>
          <p:nvPr>
            <p:ph type="pic" sz="quarter" idx="12"/>
          </p:nvPr>
        </p:nvSpPr>
        <p:spPr>
          <a:xfrm>
            <a:off x="5204572" y="1844675"/>
            <a:ext cx="1656000" cy="1670050"/>
          </a:xfrm>
          <a:prstGeom prst="rect">
            <a:avLst/>
          </a:prstGeom>
        </p:spPr>
        <p:txBody>
          <a:bodyPr anchor="ctr"/>
          <a:lstStyle>
            <a:lvl1pPr marL="0" indent="0" algn="ctr">
              <a:buNone/>
              <a:defRPr sz="2000"/>
            </a:lvl1pPr>
          </a:lstStyle>
          <a:p>
            <a:r>
              <a:rPr lang="en-US"/>
              <a:t>Click icon to add picture</a:t>
            </a:r>
            <a:endParaRPr lang="en-GB"/>
          </a:p>
        </p:txBody>
      </p:sp>
      <p:sp>
        <p:nvSpPr>
          <p:cNvPr id="10" name="Picture Placeholder 6">
            <a:extLst>
              <a:ext uri="{FF2B5EF4-FFF2-40B4-BE49-F238E27FC236}">
                <a16:creationId xmlns:a16="http://schemas.microsoft.com/office/drawing/2014/main" id="{49003E58-77CB-47E1-8C33-F09D312EAEAF}"/>
              </a:ext>
            </a:extLst>
          </p:cNvPr>
          <p:cNvSpPr>
            <a:spLocks noGrp="1"/>
          </p:cNvSpPr>
          <p:nvPr>
            <p:ph type="pic" sz="quarter" idx="13"/>
          </p:nvPr>
        </p:nvSpPr>
        <p:spPr>
          <a:xfrm>
            <a:off x="7446858" y="1844675"/>
            <a:ext cx="1656000" cy="1670050"/>
          </a:xfrm>
          <a:prstGeom prst="rect">
            <a:avLst/>
          </a:prstGeom>
        </p:spPr>
        <p:txBody>
          <a:bodyPr anchor="ctr"/>
          <a:lstStyle>
            <a:lvl1pPr marL="0" indent="0" algn="ctr">
              <a:buNone/>
              <a:defRPr sz="2000"/>
            </a:lvl1pPr>
          </a:lstStyle>
          <a:p>
            <a:r>
              <a:rPr lang="en-US"/>
              <a:t>Click icon to add picture</a:t>
            </a:r>
            <a:endParaRPr lang="en-GB"/>
          </a:p>
        </p:txBody>
      </p:sp>
      <p:sp>
        <p:nvSpPr>
          <p:cNvPr id="11" name="Picture Placeholder 6">
            <a:extLst>
              <a:ext uri="{FF2B5EF4-FFF2-40B4-BE49-F238E27FC236}">
                <a16:creationId xmlns:a16="http://schemas.microsoft.com/office/drawing/2014/main" id="{97F8359D-4216-4204-B0A1-782846168E9C}"/>
              </a:ext>
            </a:extLst>
          </p:cNvPr>
          <p:cNvSpPr>
            <a:spLocks noGrp="1"/>
          </p:cNvSpPr>
          <p:nvPr>
            <p:ph type="pic" sz="quarter" idx="14"/>
          </p:nvPr>
        </p:nvSpPr>
        <p:spPr>
          <a:xfrm>
            <a:off x="9689143" y="1844675"/>
            <a:ext cx="1656000" cy="1670050"/>
          </a:xfrm>
          <a:prstGeom prst="rect">
            <a:avLst/>
          </a:prstGeom>
        </p:spPr>
        <p:txBody>
          <a:bodyPr anchor="ctr"/>
          <a:lstStyle>
            <a:lvl1pPr marL="0" indent="0" algn="ctr">
              <a:buNone/>
              <a:defRPr sz="2000"/>
            </a:lvl1pPr>
          </a:lstStyle>
          <a:p>
            <a:r>
              <a:rPr lang="en-US"/>
              <a:t>Click icon to add picture</a:t>
            </a:r>
            <a:endParaRPr lang="en-GB"/>
          </a:p>
        </p:txBody>
      </p:sp>
      <p:sp>
        <p:nvSpPr>
          <p:cNvPr id="12" name="Picture Placeholder 6">
            <a:extLst>
              <a:ext uri="{FF2B5EF4-FFF2-40B4-BE49-F238E27FC236}">
                <a16:creationId xmlns:a16="http://schemas.microsoft.com/office/drawing/2014/main" id="{FE8A5C1B-8452-45A8-BA36-E8C0C0A5DB82}"/>
              </a:ext>
            </a:extLst>
          </p:cNvPr>
          <p:cNvSpPr>
            <a:spLocks noGrp="1"/>
          </p:cNvSpPr>
          <p:nvPr>
            <p:ph type="pic" sz="quarter" idx="15"/>
          </p:nvPr>
        </p:nvSpPr>
        <p:spPr>
          <a:xfrm>
            <a:off x="720000" y="4170841"/>
            <a:ext cx="1656000" cy="1656000"/>
          </a:xfrm>
          <a:prstGeom prst="rect">
            <a:avLst/>
          </a:prstGeom>
        </p:spPr>
        <p:txBody>
          <a:bodyPr anchor="ctr"/>
          <a:lstStyle>
            <a:lvl1pPr marL="0" indent="0" algn="ctr">
              <a:buNone/>
              <a:defRPr sz="2000">
                <a:latin typeface="+mn-lt"/>
              </a:defRPr>
            </a:lvl1pPr>
          </a:lstStyle>
          <a:p>
            <a:r>
              <a:rPr lang="en-US"/>
              <a:t>Click icon to add picture</a:t>
            </a:r>
            <a:endParaRPr lang="en-GB"/>
          </a:p>
        </p:txBody>
      </p:sp>
      <p:sp>
        <p:nvSpPr>
          <p:cNvPr id="13" name="Picture Placeholder 6">
            <a:extLst>
              <a:ext uri="{FF2B5EF4-FFF2-40B4-BE49-F238E27FC236}">
                <a16:creationId xmlns:a16="http://schemas.microsoft.com/office/drawing/2014/main" id="{62648858-9E77-42B2-8A82-39329231C1A2}"/>
              </a:ext>
            </a:extLst>
          </p:cNvPr>
          <p:cNvSpPr>
            <a:spLocks noGrp="1"/>
          </p:cNvSpPr>
          <p:nvPr>
            <p:ph type="pic" sz="quarter" idx="16"/>
          </p:nvPr>
        </p:nvSpPr>
        <p:spPr>
          <a:xfrm>
            <a:off x="2962286" y="4170841"/>
            <a:ext cx="1656000" cy="1670050"/>
          </a:xfrm>
          <a:prstGeom prst="rect">
            <a:avLst/>
          </a:prstGeom>
        </p:spPr>
        <p:txBody>
          <a:bodyPr anchor="ctr"/>
          <a:lstStyle>
            <a:lvl1pPr marL="0" indent="0" algn="ctr">
              <a:buNone/>
              <a:defRPr sz="2000">
                <a:latin typeface="+mn-lt"/>
              </a:defRPr>
            </a:lvl1pPr>
          </a:lstStyle>
          <a:p>
            <a:r>
              <a:rPr lang="en-US"/>
              <a:t>Click icon to add picture</a:t>
            </a:r>
            <a:endParaRPr lang="en-GB"/>
          </a:p>
        </p:txBody>
      </p:sp>
      <p:sp>
        <p:nvSpPr>
          <p:cNvPr id="14" name="Picture Placeholder 6">
            <a:extLst>
              <a:ext uri="{FF2B5EF4-FFF2-40B4-BE49-F238E27FC236}">
                <a16:creationId xmlns:a16="http://schemas.microsoft.com/office/drawing/2014/main" id="{887DABAC-E8DE-4A77-9EE7-0F41622CF883}"/>
              </a:ext>
            </a:extLst>
          </p:cNvPr>
          <p:cNvSpPr>
            <a:spLocks noGrp="1"/>
          </p:cNvSpPr>
          <p:nvPr>
            <p:ph type="pic" sz="quarter" idx="17"/>
          </p:nvPr>
        </p:nvSpPr>
        <p:spPr>
          <a:xfrm>
            <a:off x="5204572" y="4170841"/>
            <a:ext cx="1656000" cy="1670050"/>
          </a:xfrm>
          <a:prstGeom prst="rect">
            <a:avLst/>
          </a:prstGeom>
        </p:spPr>
        <p:txBody>
          <a:bodyPr anchor="ctr"/>
          <a:lstStyle>
            <a:lvl1pPr marL="0" indent="0" algn="ctr">
              <a:buNone/>
              <a:defRPr sz="2000">
                <a:latin typeface="+mn-lt"/>
              </a:defRPr>
            </a:lvl1pPr>
          </a:lstStyle>
          <a:p>
            <a:r>
              <a:rPr lang="en-US"/>
              <a:t>Click icon to add picture</a:t>
            </a:r>
            <a:endParaRPr lang="en-GB"/>
          </a:p>
        </p:txBody>
      </p:sp>
      <p:sp>
        <p:nvSpPr>
          <p:cNvPr id="15" name="Picture Placeholder 6">
            <a:extLst>
              <a:ext uri="{FF2B5EF4-FFF2-40B4-BE49-F238E27FC236}">
                <a16:creationId xmlns:a16="http://schemas.microsoft.com/office/drawing/2014/main" id="{98EE9D77-397A-4891-A21F-ED2E24B9C143}"/>
              </a:ext>
            </a:extLst>
          </p:cNvPr>
          <p:cNvSpPr>
            <a:spLocks noGrp="1"/>
          </p:cNvSpPr>
          <p:nvPr>
            <p:ph type="pic" sz="quarter" idx="18"/>
          </p:nvPr>
        </p:nvSpPr>
        <p:spPr>
          <a:xfrm>
            <a:off x="7446858" y="4170841"/>
            <a:ext cx="1656000" cy="1670050"/>
          </a:xfrm>
          <a:prstGeom prst="rect">
            <a:avLst/>
          </a:prstGeom>
        </p:spPr>
        <p:txBody>
          <a:bodyPr anchor="ctr"/>
          <a:lstStyle>
            <a:lvl1pPr marL="0" indent="0" algn="ctr">
              <a:buNone/>
              <a:defRPr sz="2000">
                <a:latin typeface="+mn-lt"/>
              </a:defRPr>
            </a:lvl1pPr>
          </a:lstStyle>
          <a:p>
            <a:r>
              <a:rPr lang="en-US"/>
              <a:t>Click icon to add picture</a:t>
            </a:r>
            <a:endParaRPr lang="en-GB"/>
          </a:p>
        </p:txBody>
      </p:sp>
      <p:sp>
        <p:nvSpPr>
          <p:cNvPr id="16" name="Picture Placeholder 6">
            <a:extLst>
              <a:ext uri="{FF2B5EF4-FFF2-40B4-BE49-F238E27FC236}">
                <a16:creationId xmlns:a16="http://schemas.microsoft.com/office/drawing/2014/main" id="{0E7E5464-CE9B-4AD6-A86E-92D88E2A2FF9}"/>
              </a:ext>
            </a:extLst>
          </p:cNvPr>
          <p:cNvSpPr>
            <a:spLocks noGrp="1"/>
          </p:cNvSpPr>
          <p:nvPr>
            <p:ph type="pic" sz="quarter" idx="19"/>
          </p:nvPr>
        </p:nvSpPr>
        <p:spPr>
          <a:xfrm>
            <a:off x="9689143" y="4170841"/>
            <a:ext cx="1656000" cy="1670050"/>
          </a:xfrm>
          <a:prstGeom prst="rect">
            <a:avLst/>
          </a:prstGeom>
        </p:spPr>
        <p:txBody>
          <a:bodyPr anchor="ctr"/>
          <a:lstStyle>
            <a:lvl1pPr marL="0" indent="0" algn="ctr">
              <a:buNone/>
              <a:defRPr sz="2000">
                <a:latin typeface="+mn-lt"/>
              </a:defRPr>
            </a:lvl1pPr>
          </a:lstStyle>
          <a:p>
            <a:r>
              <a:rPr lang="en-US"/>
              <a:t>Click icon to add picture</a:t>
            </a:r>
            <a:endParaRPr lang="en-GB"/>
          </a:p>
        </p:txBody>
      </p:sp>
      <p:sp>
        <p:nvSpPr>
          <p:cNvPr id="19" name="Text Placeholder 18">
            <a:extLst>
              <a:ext uri="{FF2B5EF4-FFF2-40B4-BE49-F238E27FC236}">
                <a16:creationId xmlns:a16="http://schemas.microsoft.com/office/drawing/2014/main" id="{FD96D4CC-7B28-46BD-A9ED-94AA16AB873A}"/>
              </a:ext>
            </a:extLst>
          </p:cNvPr>
          <p:cNvSpPr>
            <a:spLocks noGrp="1"/>
          </p:cNvSpPr>
          <p:nvPr>
            <p:ph type="body" sz="quarter" idx="20" hasCustomPrompt="1"/>
          </p:nvPr>
        </p:nvSpPr>
        <p:spPr>
          <a:xfrm>
            <a:off x="720000" y="1080000"/>
            <a:ext cx="5194851" cy="542425"/>
          </a:xfrm>
          <a:prstGeom prst="rect">
            <a:avLst/>
          </a:prstGeom>
        </p:spPr>
        <p:txBody>
          <a:bodyPr>
            <a:noAutofit/>
          </a:bodyPr>
          <a:lstStyle>
            <a:lvl1pPr marL="0" indent="0">
              <a:lnSpc>
                <a:spcPct val="100000"/>
              </a:lnSpc>
              <a:buNone/>
              <a:defRPr sz="3200" baseline="0">
                <a:solidFill>
                  <a:srgbClr val="EFA038"/>
                </a:solidFill>
                <a:latin typeface="+mj-lt"/>
              </a:defRPr>
            </a:lvl1pPr>
          </a:lstStyle>
          <a:p>
            <a:pPr lvl="0"/>
            <a:r>
              <a:rPr lang="en-US"/>
              <a:t>Our team</a:t>
            </a:r>
          </a:p>
        </p:txBody>
      </p:sp>
      <p:sp>
        <p:nvSpPr>
          <p:cNvPr id="22" name="Text Placeholder 17">
            <a:extLst>
              <a:ext uri="{FF2B5EF4-FFF2-40B4-BE49-F238E27FC236}">
                <a16:creationId xmlns:a16="http://schemas.microsoft.com/office/drawing/2014/main" id="{7F88F186-CE83-4AB1-B008-D3EE3B3C56BA}"/>
              </a:ext>
            </a:extLst>
          </p:cNvPr>
          <p:cNvSpPr>
            <a:spLocks noGrp="1"/>
          </p:cNvSpPr>
          <p:nvPr>
            <p:ph type="body" sz="quarter" idx="21" hasCustomPrompt="1"/>
          </p:nvPr>
        </p:nvSpPr>
        <p:spPr>
          <a:xfrm>
            <a:off x="720000" y="3591176"/>
            <a:ext cx="1656000" cy="196706"/>
          </a:xfrm>
          <a:prstGeom prst="rect">
            <a:avLst/>
          </a:prstGeom>
        </p:spPr>
        <p:txBody>
          <a:bodyPr/>
          <a:lstStyle>
            <a:lvl1pPr marL="0" indent="0">
              <a:lnSpc>
                <a:spcPts val="1200"/>
              </a:lnSpc>
              <a:buClr>
                <a:srgbClr val="EFA038"/>
              </a:buClr>
              <a:buFontTx/>
              <a:buNone/>
              <a:defRPr sz="1200" b="1">
                <a:solidFill>
                  <a:srgbClr val="EFA038">
                    <a:alpha val="80000"/>
                  </a:srgbClr>
                </a:solidFill>
                <a:latin typeface="+mn-lt"/>
                <a:ea typeface="Source Sans Pro Light" panose="020B0403030403020204" pitchFamily="34" charset="0"/>
              </a:defRPr>
            </a:lvl1pPr>
          </a:lstStyle>
          <a:p>
            <a:pPr lvl="0"/>
            <a:r>
              <a:rPr lang="en-US"/>
              <a:t>Name</a:t>
            </a:r>
          </a:p>
        </p:txBody>
      </p:sp>
      <p:sp>
        <p:nvSpPr>
          <p:cNvPr id="23" name="Text Placeholder 17">
            <a:extLst>
              <a:ext uri="{FF2B5EF4-FFF2-40B4-BE49-F238E27FC236}">
                <a16:creationId xmlns:a16="http://schemas.microsoft.com/office/drawing/2014/main" id="{511802AC-C057-40E6-B36D-768947138120}"/>
              </a:ext>
            </a:extLst>
          </p:cNvPr>
          <p:cNvSpPr>
            <a:spLocks noGrp="1"/>
          </p:cNvSpPr>
          <p:nvPr>
            <p:ph type="body" sz="quarter" idx="22" hasCustomPrompt="1"/>
          </p:nvPr>
        </p:nvSpPr>
        <p:spPr>
          <a:xfrm>
            <a:off x="720000" y="3794211"/>
            <a:ext cx="1656000" cy="196706"/>
          </a:xfrm>
          <a:prstGeom prst="rect">
            <a:avLst/>
          </a:prstGeom>
        </p:spPr>
        <p:txBody>
          <a:bodyPr/>
          <a:lstStyle>
            <a:lvl1pPr marL="0" indent="0">
              <a:lnSpc>
                <a:spcPts val="1200"/>
              </a:lnSpc>
              <a:buClr>
                <a:srgbClr val="EFA038"/>
              </a:buClr>
              <a:buFontTx/>
              <a:buNone/>
              <a:defRPr sz="1200" b="0" i="1">
                <a:solidFill>
                  <a:srgbClr val="333333">
                    <a:alpha val="80000"/>
                  </a:srgbClr>
                </a:solidFill>
                <a:latin typeface="+mn-lt"/>
                <a:ea typeface="Source Sans Pro Light" panose="020B0403030403020204" pitchFamily="34" charset="0"/>
              </a:defRPr>
            </a:lvl1pPr>
          </a:lstStyle>
          <a:p>
            <a:pPr lvl="0"/>
            <a:r>
              <a:rPr lang="en-US"/>
              <a:t>Job title</a:t>
            </a:r>
          </a:p>
        </p:txBody>
      </p:sp>
      <p:sp>
        <p:nvSpPr>
          <p:cNvPr id="24" name="Text Placeholder 17">
            <a:extLst>
              <a:ext uri="{FF2B5EF4-FFF2-40B4-BE49-F238E27FC236}">
                <a16:creationId xmlns:a16="http://schemas.microsoft.com/office/drawing/2014/main" id="{9EB55557-3EB2-47AB-928E-FD509E41A14A}"/>
              </a:ext>
            </a:extLst>
          </p:cNvPr>
          <p:cNvSpPr>
            <a:spLocks noGrp="1"/>
          </p:cNvSpPr>
          <p:nvPr>
            <p:ph type="body" sz="quarter" idx="23" hasCustomPrompt="1"/>
          </p:nvPr>
        </p:nvSpPr>
        <p:spPr>
          <a:xfrm>
            <a:off x="2962286" y="3584846"/>
            <a:ext cx="1656000" cy="196706"/>
          </a:xfrm>
          <a:prstGeom prst="rect">
            <a:avLst/>
          </a:prstGeom>
        </p:spPr>
        <p:txBody>
          <a:bodyPr/>
          <a:lstStyle>
            <a:lvl1pPr marL="0" indent="0">
              <a:lnSpc>
                <a:spcPts val="1200"/>
              </a:lnSpc>
              <a:buClr>
                <a:srgbClr val="EFA038"/>
              </a:buClr>
              <a:buFontTx/>
              <a:buNone/>
              <a:defRPr sz="1200" b="1">
                <a:solidFill>
                  <a:srgbClr val="EFA038">
                    <a:alpha val="80000"/>
                  </a:srgbClr>
                </a:solidFill>
                <a:latin typeface="+mn-lt"/>
                <a:ea typeface="Source Sans Pro Light" panose="020B0403030403020204" pitchFamily="34" charset="0"/>
              </a:defRPr>
            </a:lvl1pPr>
          </a:lstStyle>
          <a:p>
            <a:pPr lvl="0"/>
            <a:r>
              <a:rPr lang="en-US"/>
              <a:t>Name</a:t>
            </a:r>
          </a:p>
        </p:txBody>
      </p:sp>
      <p:sp>
        <p:nvSpPr>
          <p:cNvPr id="25" name="Text Placeholder 17">
            <a:extLst>
              <a:ext uri="{FF2B5EF4-FFF2-40B4-BE49-F238E27FC236}">
                <a16:creationId xmlns:a16="http://schemas.microsoft.com/office/drawing/2014/main" id="{890DF1EB-D872-4499-A6C3-42121C5E06B5}"/>
              </a:ext>
            </a:extLst>
          </p:cNvPr>
          <p:cNvSpPr>
            <a:spLocks noGrp="1"/>
          </p:cNvSpPr>
          <p:nvPr>
            <p:ph type="body" sz="quarter" idx="24" hasCustomPrompt="1"/>
          </p:nvPr>
        </p:nvSpPr>
        <p:spPr>
          <a:xfrm>
            <a:off x="2962286" y="3787881"/>
            <a:ext cx="1656000" cy="196706"/>
          </a:xfrm>
          <a:prstGeom prst="rect">
            <a:avLst/>
          </a:prstGeom>
        </p:spPr>
        <p:txBody>
          <a:bodyPr/>
          <a:lstStyle>
            <a:lvl1pPr marL="0" indent="0">
              <a:lnSpc>
                <a:spcPts val="1200"/>
              </a:lnSpc>
              <a:buClr>
                <a:srgbClr val="EFA038"/>
              </a:buClr>
              <a:buFontTx/>
              <a:buNone/>
              <a:defRPr sz="1200" b="0" i="1">
                <a:solidFill>
                  <a:srgbClr val="333333">
                    <a:alpha val="80000"/>
                  </a:srgbClr>
                </a:solidFill>
                <a:latin typeface="+mn-lt"/>
                <a:ea typeface="Source Sans Pro Light" panose="020B0403030403020204" pitchFamily="34" charset="0"/>
              </a:defRPr>
            </a:lvl1pPr>
          </a:lstStyle>
          <a:p>
            <a:pPr lvl="0"/>
            <a:r>
              <a:rPr lang="en-US"/>
              <a:t>Job title</a:t>
            </a:r>
          </a:p>
        </p:txBody>
      </p:sp>
      <p:sp>
        <p:nvSpPr>
          <p:cNvPr id="26" name="Text Placeholder 17">
            <a:extLst>
              <a:ext uri="{FF2B5EF4-FFF2-40B4-BE49-F238E27FC236}">
                <a16:creationId xmlns:a16="http://schemas.microsoft.com/office/drawing/2014/main" id="{5E7B425D-031E-4FAC-A0D7-48AECE4FCE83}"/>
              </a:ext>
            </a:extLst>
          </p:cNvPr>
          <p:cNvSpPr>
            <a:spLocks noGrp="1"/>
          </p:cNvSpPr>
          <p:nvPr>
            <p:ph type="body" sz="quarter" idx="25" hasCustomPrompt="1"/>
          </p:nvPr>
        </p:nvSpPr>
        <p:spPr>
          <a:xfrm>
            <a:off x="5204572" y="3578517"/>
            <a:ext cx="1656000" cy="196706"/>
          </a:xfrm>
          <a:prstGeom prst="rect">
            <a:avLst/>
          </a:prstGeom>
        </p:spPr>
        <p:txBody>
          <a:bodyPr/>
          <a:lstStyle>
            <a:lvl1pPr marL="0" indent="0">
              <a:lnSpc>
                <a:spcPts val="1200"/>
              </a:lnSpc>
              <a:buClr>
                <a:srgbClr val="EFA038"/>
              </a:buClr>
              <a:buFontTx/>
              <a:buNone/>
              <a:defRPr sz="1200" b="1">
                <a:solidFill>
                  <a:srgbClr val="EFA038">
                    <a:alpha val="80000"/>
                  </a:srgbClr>
                </a:solidFill>
                <a:latin typeface="+mn-lt"/>
                <a:ea typeface="Source Sans Pro Light" panose="020B0403030403020204" pitchFamily="34" charset="0"/>
              </a:defRPr>
            </a:lvl1pPr>
          </a:lstStyle>
          <a:p>
            <a:pPr lvl="0"/>
            <a:r>
              <a:rPr lang="en-US"/>
              <a:t>Name</a:t>
            </a:r>
          </a:p>
        </p:txBody>
      </p:sp>
      <p:sp>
        <p:nvSpPr>
          <p:cNvPr id="27" name="Text Placeholder 17">
            <a:extLst>
              <a:ext uri="{FF2B5EF4-FFF2-40B4-BE49-F238E27FC236}">
                <a16:creationId xmlns:a16="http://schemas.microsoft.com/office/drawing/2014/main" id="{0CE52816-E781-48C7-9A7D-2E6618F0D7A6}"/>
              </a:ext>
            </a:extLst>
          </p:cNvPr>
          <p:cNvSpPr>
            <a:spLocks noGrp="1"/>
          </p:cNvSpPr>
          <p:nvPr>
            <p:ph type="body" sz="quarter" idx="26" hasCustomPrompt="1"/>
          </p:nvPr>
        </p:nvSpPr>
        <p:spPr>
          <a:xfrm>
            <a:off x="5204572" y="3781552"/>
            <a:ext cx="1656000" cy="196706"/>
          </a:xfrm>
          <a:prstGeom prst="rect">
            <a:avLst/>
          </a:prstGeom>
        </p:spPr>
        <p:txBody>
          <a:bodyPr/>
          <a:lstStyle>
            <a:lvl1pPr marL="0" indent="0">
              <a:lnSpc>
                <a:spcPts val="1200"/>
              </a:lnSpc>
              <a:buClr>
                <a:srgbClr val="EFA038"/>
              </a:buClr>
              <a:buFontTx/>
              <a:buNone/>
              <a:defRPr sz="1200" b="0" i="1">
                <a:solidFill>
                  <a:srgbClr val="333333">
                    <a:alpha val="80000"/>
                  </a:srgbClr>
                </a:solidFill>
                <a:latin typeface="+mn-lt"/>
                <a:ea typeface="Source Sans Pro Light" panose="020B0403030403020204" pitchFamily="34" charset="0"/>
              </a:defRPr>
            </a:lvl1pPr>
          </a:lstStyle>
          <a:p>
            <a:pPr lvl="0"/>
            <a:r>
              <a:rPr lang="en-US"/>
              <a:t>Job title</a:t>
            </a:r>
          </a:p>
        </p:txBody>
      </p:sp>
      <p:sp>
        <p:nvSpPr>
          <p:cNvPr id="28" name="Text Placeholder 17">
            <a:extLst>
              <a:ext uri="{FF2B5EF4-FFF2-40B4-BE49-F238E27FC236}">
                <a16:creationId xmlns:a16="http://schemas.microsoft.com/office/drawing/2014/main" id="{3BA0268B-086F-41AE-9761-41E195614B4A}"/>
              </a:ext>
            </a:extLst>
          </p:cNvPr>
          <p:cNvSpPr>
            <a:spLocks noGrp="1"/>
          </p:cNvSpPr>
          <p:nvPr>
            <p:ph type="body" sz="quarter" idx="27" hasCustomPrompt="1"/>
          </p:nvPr>
        </p:nvSpPr>
        <p:spPr>
          <a:xfrm>
            <a:off x="7446858" y="3591176"/>
            <a:ext cx="1656000" cy="196706"/>
          </a:xfrm>
          <a:prstGeom prst="rect">
            <a:avLst/>
          </a:prstGeom>
        </p:spPr>
        <p:txBody>
          <a:bodyPr/>
          <a:lstStyle>
            <a:lvl1pPr marL="0" indent="0">
              <a:lnSpc>
                <a:spcPts val="1200"/>
              </a:lnSpc>
              <a:buClr>
                <a:srgbClr val="EFA038"/>
              </a:buClr>
              <a:buFontTx/>
              <a:buNone/>
              <a:defRPr sz="1200" b="1">
                <a:solidFill>
                  <a:srgbClr val="EFA038">
                    <a:alpha val="80000"/>
                  </a:srgbClr>
                </a:solidFill>
                <a:latin typeface="+mn-lt"/>
                <a:ea typeface="Source Sans Pro Light" panose="020B0403030403020204" pitchFamily="34" charset="0"/>
              </a:defRPr>
            </a:lvl1pPr>
          </a:lstStyle>
          <a:p>
            <a:pPr lvl="0"/>
            <a:r>
              <a:rPr lang="en-US"/>
              <a:t>Name</a:t>
            </a:r>
          </a:p>
        </p:txBody>
      </p:sp>
      <p:sp>
        <p:nvSpPr>
          <p:cNvPr id="29" name="Text Placeholder 17">
            <a:extLst>
              <a:ext uri="{FF2B5EF4-FFF2-40B4-BE49-F238E27FC236}">
                <a16:creationId xmlns:a16="http://schemas.microsoft.com/office/drawing/2014/main" id="{003D49A1-3AC0-45BB-A29E-D23E3409B892}"/>
              </a:ext>
            </a:extLst>
          </p:cNvPr>
          <p:cNvSpPr>
            <a:spLocks noGrp="1"/>
          </p:cNvSpPr>
          <p:nvPr>
            <p:ph type="body" sz="quarter" idx="28" hasCustomPrompt="1"/>
          </p:nvPr>
        </p:nvSpPr>
        <p:spPr>
          <a:xfrm>
            <a:off x="7446858" y="3794211"/>
            <a:ext cx="1656000" cy="196706"/>
          </a:xfrm>
          <a:prstGeom prst="rect">
            <a:avLst/>
          </a:prstGeom>
        </p:spPr>
        <p:txBody>
          <a:bodyPr/>
          <a:lstStyle>
            <a:lvl1pPr marL="0" indent="0">
              <a:lnSpc>
                <a:spcPts val="1200"/>
              </a:lnSpc>
              <a:buClr>
                <a:srgbClr val="EFA038"/>
              </a:buClr>
              <a:buFontTx/>
              <a:buNone/>
              <a:defRPr sz="1200" b="0" i="1">
                <a:solidFill>
                  <a:srgbClr val="333333">
                    <a:alpha val="80000"/>
                  </a:srgbClr>
                </a:solidFill>
                <a:latin typeface="+mn-lt"/>
                <a:ea typeface="Source Sans Pro Light" panose="020B0403030403020204" pitchFamily="34" charset="0"/>
              </a:defRPr>
            </a:lvl1pPr>
          </a:lstStyle>
          <a:p>
            <a:pPr lvl="0"/>
            <a:r>
              <a:rPr lang="en-US"/>
              <a:t>Job title</a:t>
            </a:r>
          </a:p>
        </p:txBody>
      </p:sp>
      <p:sp>
        <p:nvSpPr>
          <p:cNvPr id="30" name="Text Placeholder 17">
            <a:extLst>
              <a:ext uri="{FF2B5EF4-FFF2-40B4-BE49-F238E27FC236}">
                <a16:creationId xmlns:a16="http://schemas.microsoft.com/office/drawing/2014/main" id="{3D455F26-AC50-4998-82D7-135112F5EBB4}"/>
              </a:ext>
            </a:extLst>
          </p:cNvPr>
          <p:cNvSpPr>
            <a:spLocks noGrp="1"/>
          </p:cNvSpPr>
          <p:nvPr>
            <p:ph type="body" sz="quarter" idx="29" hasCustomPrompt="1"/>
          </p:nvPr>
        </p:nvSpPr>
        <p:spPr>
          <a:xfrm>
            <a:off x="9689143" y="3578476"/>
            <a:ext cx="1656000" cy="196706"/>
          </a:xfrm>
          <a:prstGeom prst="rect">
            <a:avLst/>
          </a:prstGeom>
        </p:spPr>
        <p:txBody>
          <a:bodyPr/>
          <a:lstStyle>
            <a:lvl1pPr marL="0" indent="0">
              <a:lnSpc>
                <a:spcPts val="1200"/>
              </a:lnSpc>
              <a:buClr>
                <a:srgbClr val="EFA038"/>
              </a:buClr>
              <a:buFontTx/>
              <a:buNone/>
              <a:defRPr sz="1200" b="1">
                <a:solidFill>
                  <a:srgbClr val="EFA038">
                    <a:alpha val="80000"/>
                  </a:srgbClr>
                </a:solidFill>
                <a:latin typeface="+mn-lt"/>
                <a:ea typeface="Source Sans Pro Light" panose="020B0403030403020204" pitchFamily="34" charset="0"/>
              </a:defRPr>
            </a:lvl1pPr>
          </a:lstStyle>
          <a:p>
            <a:pPr lvl="0"/>
            <a:r>
              <a:rPr lang="en-US"/>
              <a:t>Name</a:t>
            </a:r>
          </a:p>
        </p:txBody>
      </p:sp>
      <p:sp>
        <p:nvSpPr>
          <p:cNvPr id="31" name="Text Placeholder 17">
            <a:extLst>
              <a:ext uri="{FF2B5EF4-FFF2-40B4-BE49-F238E27FC236}">
                <a16:creationId xmlns:a16="http://schemas.microsoft.com/office/drawing/2014/main" id="{27BE773A-3C41-4EEB-A507-E0A8FA9FC529}"/>
              </a:ext>
            </a:extLst>
          </p:cNvPr>
          <p:cNvSpPr>
            <a:spLocks noGrp="1"/>
          </p:cNvSpPr>
          <p:nvPr>
            <p:ph type="body" sz="quarter" idx="30" hasCustomPrompt="1"/>
          </p:nvPr>
        </p:nvSpPr>
        <p:spPr>
          <a:xfrm>
            <a:off x="9689143" y="3781511"/>
            <a:ext cx="1656000" cy="196706"/>
          </a:xfrm>
          <a:prstGeom prst="rect">
            <a:avLst/>
          </a:prstGeom>
        </p:spPr>
        <p:txBody>
          <a:bodyPr/>
          <a:lstStyle>
            <a:lvl1pPr marL="0" indent="0">
              <a:lnSpc>
                <a:spcPts val="1200"/>
              </a:lnSpc>
              <a:buClr>
                <a:srgbClr val="EFA038"/>
              </a:buClr>
              <a:buFontTx/>
              <a:buNone/>
              <a:defRPr sz="1200" b="0" i="1">
                <a:solidFill>
                  <a:srgbClr val="333333">
                    <a:alpha val="80000"/>
                  </a:srgbClr>
                </a:solidFill>
                <a:latin typeface="+mn-lt"/>
                <a:ea typeface="Source Sans Pro Light" panose="020B0403030403020204" pitchFamily="34" charset="0"/>
              </a:defRPr>
            </a:lvl1pPr>
          </a:lstStyle>
          <a:p>
            <a:pPr lvl="0"/>
            <a:r>
              <a:rPr lang="en-US"/>
              <a:t>Job title</a:t>
            </a:r>
          </a:p>
        </p:txBody>
      </p:sp>
      <p:sp>
        <p:nvSpPr>
          <p:cNvPr id="32" name="Text Placeholder 17">
            <a:extLst>
              <a:ext uri="{FF2B5EF4-FFF2-40B4-BE49-F238E27FC236}">
                <a16:creationId xmlns:a16="http://schemas.microsoft.com/office/drawing/2014/main" id="{B92A236D-E0D3-432B-85C5-A9DE656DD79C}"/>
              </a:ext>
            </a:extLst>
          </p:cNvPr>
          <p:cNvSpPr>
            <a:spLocks noGrp="1"/>
          </p:cNvSpPr>
          <p:nvPr>
            <p:ph type="body" sz="quarter" idx="31" hasCustomPrompt="1"/>
          </p:nvPr>
        </p:nvSpPr>
        <p:spPr>
          <a:xfrm>
            <a:off x="720000" y="5905633"/>
            <a:ext cx="1656000" cy="196706"/>
          </a:xfrm>
          <a:prstGeom prst="rect">
            <a:avLst/>
          </a:prstGeom>
        </p:spPr>
        <p:txBody>
          <a:bodyPr/>
          <a:lstStyle>
            <a:lvl1pPr marL="0" indent="0">
              <a:lnSpc>
                <a:spcPts val="1200"/>
              </a:lnSpc>
              <a:buClr>
                <a:srgbClr val="EFA038"/>
              </a:buClr>
              <a:buFontTx/>
              <a:buNone/>
              <a:defRPr sz="1200" b="1">
                <a:solidFill>
                  <a:srgbClr val="EFA038">
                    <a:alpha val="80000"/>
                  </a:srgbClr>
                </a:solidFill>
                <a:latin typeface="+mn-lt"/>
                <a:ea typeface="Source Sans Pro Light" panose="020B0403030403020204" pitchFamily="34" charset="0"/>
              </a:defRPr>
            </a:lvl1pPr>
          </a:lstStyle>
          <a:p>
            <a:pPr lvl="0"/>
            <a:r>
              <a:rPr lang="en-US"/>
              <a:t>Name</a:t>
            </a:r>
          </a:p>
        </p:txBody>
      </p:sp>
      <p:sp>
        <p:nvSpPr>
          <p:cNvPr id="33" name="Text Placeholder 17">
            <a:extLst>
              <a:ext uri="{FF2B5EF4-FFF2-40B4-BE49-F238E27FC236}">
                <a16:creationId xmlns:a16="http://schemas.microsoft.com/office/drawing/2014/main" id="{006B5FF7-B7DE-4D19-856F-BADEDC4B03BC}"/>
              </a:ext>
            </a:extLst>
          </p:cNvPr>
          <p:cNvSpPr>
            <a:spLocks noGrp="1"/>
          </p:cNvSpPr>
          <p:nvPr>
            <p:ph type="body" sz="quarter" idx="32" hasCustomPrompt="1"/>
          </p:nvPr>
        </p:nvSpPr>
        <p:spPr>
          <a:xfrm>
            <a:off x="720000" y="6108668"/>
            <a:ext cx="1656000" cy="196706"/>
          </a:xfrm>
          <a:prstGeom prst="rect">
            <a:avLst/>
          </a:prstGeom>
        </p:spPr>
        <p:txBody>
          <a:bodyPr/>
          <a:lstStyle>
            <a:lvl1pPr marL="0" indent="0">
              <a:lnSpc>
                <a:spcPts val="1200"/>
              </a:lnSpc>
              <a:buClr>
                <a:srgbClr val="EFA038"/>
              </a:buClr>
              <a:buFontTx/>
              <a:buNone/>
              <a:defRPr sz="1200" b="0" i="1">
                <a:solidFill>
                  <a:srgbClr val="333333">
                    <a:alpha val="80000"/>
                  </a:srgbClr>
                </a:solidFill>
                <a:latin typeface="+mn-lt"/>
                <a:ea typeface="Source Sans Pro Light" panose="020B0403030403020204" pitchFamily="34" charset="0"/>
              </a:defRPr>
            </a:lvl1pPr>
          </a:lstStyle>
          <a:p>
            <a:pPr lvl="0"/>
            <a:r>
              <a:rPr lang="en-US"/>
              <a:t>Job title</a:t>
            </a:r>
          </a:p>
        </p:txBody>
      </p:sp>
      <p:sp>
        <p:nvSpPr>
          <p:cNvPr id="34" name="Text Placeholder 17">
            <a:extLst>
              <a:ext uri="{FF2B5EF4-FFF2-40B4-BE49-F238E27FC236}">
                <a16:creationId xmlns:a16="http://schemas.microsoft.com/office/drawing/2014/main" id="{0BBC3056-123D-4181-AEE9-B717088F8ADE}"/>
              </a:ext>
            </a:extLst>
          </p:cNvPr>
          <p:cNvSpPr>
            <a:spLocks noGrp="1"/>
          </p:cNvSpPr>
          <p:nvPr>
            <p:ph type="body" sz="quarter" idx="33" hasCustomPrompt="1"/>
          </p:nvPr>
        </p:nvSpPr>
        <p:spPr>
          <a:xfrm>
            <a:off x="2962286" y="5899303"/>
            <a:ext cx="1656000" cy="196706"/>
          </a:xfrm>
          <a:prstGeom prst="rect">
            <a:avLst/>
          </a:prstGeom>
        </p:spPr>
        <p:txBody>
          <a:bodyPr/>
          <a:lstStyle>
            <a:lvl1pPr marL="0" indent="0">
              <a:lnSpc>
                <a:spcPts val="1200"/>
              </a:lnSpc>
              <a:buClr>
                <a:srgbClr val="EFA038"/>
              </a:buClr>
              <a:buFontTx/>
              <a:buNone/>
              <a:defRPr sz="1200" b="1">
                <a:solidFill>
                  <a:srgbClr val="EFA038">
                    <a:alpha val="80000"/>
                  </a:srgbClr>
                </a:solidFill>
                <a:latin typeface="+mn-lt"/>
                <a:ea typeface="Source Sans Pro Light" panose="020B0403030403020204" pitchFamily="34" charset="0"/>
              </a:defRPr>
            </a:lvl1pPr>
          </a:lstStyle>
          <a:p>
            <a:pPr lvl="0"/>
            <a:r>
              <a:rPr lang="en-US"/>
              <a:t>Name</a:t>
            </a:r>
          </a:p>
        </p:txBody>
      </p:sp>
      <p:sp>
        <p:nvSpPr>
          <p:cNvPr id="35" name="Text Placeholder 17">
            <a:extLst>
              <a:ext uri="{FF2B5EF4-FFF2-40B4-BE49-F238E27FC236}">
                <a16:creationId xmlns:a16="http://schemas.microsoft.com/office/drawing/2014/main" id="{DCE73D3B-4D09-4E7D-B8C8-0CF70F2B9C44}"/>
              </a:ext>
            </a:extLst>
          </p:cNvPr>
          <p:cNvSpPr>
            <a:spLocks noGrp="1"/>
          </p:cNvSpPr>
          <p:nvPr>
            <p:ph type="body" sz="quarter" idx="34" hasCustomPrompt="1"/>
          </p:nvPr>
        </p:nvSpPr>
        <p:spPr>
          <a:xfrm>
            <a:off x="2962286" y="6102338"/>
            <a:ext cx="1656000" cy="196706"/>
          </a:xfrm>
          <a:prstGeom prst="rect">
            <a:avLst/>
          </a:prstGeom>
        </p:spPr>
        <p:txBody>
          <a:bodyPr/>
          <a:lstStyle>
            <a:lvl1pPr marL="0" indent="0">
              <a:lnSpc>
                <a:spcPts val="1200"/>
              </a:lnSpc>
              <a:buClr>
                <a:srgbClr val="EFA038"/>
              </a:buClr>
              <a:buFontTx/>
              <a:buNone/>
              <a:defRPr sz="1200" b="0" i="1">
                <a:solidFill>
                  <a:srgbClr val="333333">
                    <a:alpha val="80000"/>
                  </a:srgbClr>
                </a:solidFill>
                <a:latin typeface="+mn-lt"/>
                <a:ea typeface="Source Sans Pro Light" panose="020B0403030403020204" pitchFamily="34" charset="0"/>
              </a:defRPr>
            </a:lvl1pPr>
          </a:lstStyle>
          <a:p>
            <a:pPr lvl="0"/>
            <a:r>
              <a:rPr lang="en-US"/>
              <a:t>Job title</a:t>
            </a:r>
          </a:p>
        </p:txBody>
      </p:sp>
      <p:sp>
        <p:nvSpPr>
          <p:cNvPr id="36" name="Text Placeholder 17">
            <a:extLst>
              <a:ext uri="{FF2B5EF4-FFF2-40B4-BE49-F238E27FC236}">
                <a16:creationId xmlns:a16="http://schemas.microsoft.com/office/drawing/2014/main" id="{05D4030E-74F9-43AE-930F-98C4C56BC117}"/>
              </a:ext>
            </a:extLst>
          </p:cNvPr>
          <p:cNvSpPr>
            <a:spLocks noGrp="1"/>
          </p:cNvSpPr>
          <p:nvPr>
            <p:ph type="body" sz="quarter" idx="35" hasCustomPrompt="1"/>
          </p:nvPr>
        </p:nvSpPr>
        <p:spPr>
          <a:xfrm>
            <a:off x="5204572" y="5892974"/>
            <a:ext cx="1656000" cy="196706"/>
          </a:xfrm>
          <a:prstGeom prst="rect">
            <a:avLst/>
          </a:prstGeom>
        </p:spPr>
        <p:txBody>
          <a:bodyPr/>
          <a:lstStyle>
            <a:lvl1pPr marL="0" indent="0">
              <a:lnSpc>
                <a:spcPts val="1200"/>
              </a:lnSpc>
              <a:buClr>
                <a:srgbClr val="EFA038"/>
              </a:buClr>
              <a:buFontTx/>
              <a:buNone/>
              <a:defRPr sz="1200" b="1">
                <a:solidFill>
                  <a:srgbClr val="EFA038">
                    <a:alpha val="80000"/>
                  </a:srgbClr>
                </a:solidFill>
                <a:latin typeface="+mn-lt"/>
                <a:ea typeface="Source Sans Pro Light" panose="020B0403030403020204" pitchFamily="34" charset="0"/>
              </a:defRPr>
            </a:lvl1pPr>
          </a:lstStyle>
          <a:p>
            <a:pPr lvl="0"/>
            <a:r>
              <a:rPr lang="en-US"/>
              <a:t>Name</a:t>
            </a:r>
          </a:p>
        </p:txBody>
      </p:sp>
      <p:sp>
        <p:nvSpPr>
          <p:cNvPr id="37" name="Text Placeholder 17">
            <a:extLst>
              <a:ext uri="{FF2B5EF4-FFF2-40B4-BE49-F238E27FC236}">
                <a16:creationId xmlns:a16="http://schemas.microsoft.com/office/drawing/2014/main" id="{6F921BA6-AD3E-4327-AB3A-90DCE3182AB0}"/>
              </a:ext>
            </a:extLst>
          </p:cNvPr>
          <p:cNvSpPr>
            <a:spLocks noGrp="1"/>
          </p:cNvSpPr>
          <p:nvPr>
            <p:ph type="body" sz="quarter" idx="36" hasCustomPrompt="1"/>
          </p:nvPr>
        </p:nvSpPr>
        <p:spPr>
          <a:xfrm>
            <a:off x="5204572" y="6096009"/>
            <a:ext cx="1656000" cy="196706"/>
          </a:xfrm>
          <a:prstGeom prst="rect">
            <a:avLst/>
          </a:prstGeom>
        </p:spPr>
        <p:txBody>
          <a:bodyPr/>
          <a:lstStyle>
            <a:lvl1pPr marL="0" indent="0">
              <a:lnSpc>
                <a:spcPts val="1200"/>
              </a:lnSpc>
              <a:buClr>
                <a:srgbClr val="EFA038"/>
              </a:buClr>
              <a:buFontTx/>
              <a:buNone/>
              <a:defRPr sz="1200" b="0" i="1">
                <a:solidFill>
                  <a:srgbClr val="333333">
                    <a:alpha val="80000"/>
                  </a:srgbClr>
                </a:solidFill>
                <a:latin typeface="+mn-lt"/>
                <a:ea typeface="Source Sans Pro Light" panose="020B0403030403020204" pitchFamily="34" charset="0"/>
              </a:defRPr>
            </a:lvl1pPr>
          </a:lstStyle>
          <a:p>
            <a:pPr lvl="0"/>
            <a:r>
              <a:rPr lang="en-US"/>
              <a:t>Job title</a:t>
            </a:r>
          </a:p>
        </p:txBody>
      </p:sp>
      <p:sp>
        <p:nvSpPr>
          <p:cNvPr id="38" name="Text Placeholder 17">
            <a:extLst>
              <a:ext uri="{FF2B5EF4-FFF2-40B4-BE49-F238E27FC236}">
                <a16:creationId xmlns:a16="http://schemas.microsoft.com/office/drawing/2014/main" id="{8A53204A-6787-4BD5-B102-F8CA0F2677C5}"/>
              </a:ext>
            </a:extLst>
          </p:cNvPr>
          <p:cNvSpPr>
            <a:spLocks noGrp="1"/>
          </p:cNvSpPr>
          <p:nvPr>
            <p:ph type="body" sz="quarter" idx="37" hasCustomPrompt="1"/>
          </p:nvPr>
        </p:nvSpPr>
        <p:spPr>
          <a:xfrm>
            <a:off x="7446858" y="5905633"/>
            <a:ext cx="1656000" cy="196706"/>
          </a:xfrm>
          <a:prstGeom prst="rect">
            <a:avLst/>
          </a:prstGeom>
        </p:spPr>
        <p:txBody>
          <a:bodyPr/>
          <a:lstStyle>
            <a:lvl1pPr marL="0" indent="0">
              <a:lnSpc>
                <a:spcPts val="1200"/>
              </a:lnSpc>
              <a:buClr>
                <a:srgbClr val="EFA038"/>
              </a:buClr>
              <a:buFontTx/>
              <a:buNone/>
              <a:defRPr sz="1200" b="1">
                <a:solidFill>
                  <a:srgbClr val="EFA038">
                    <a:alpha val="80000"/>
                  </a:srgbClr>
                </a:solidFill>
                <a:latin typeface="+mn-lt"/>
                <a:ea typeface="Source Sans Pro Light" panose="020B0403030403020204" pitchFamily="34" charset="0"/>
              </a:defRPr>
            </a:lvl1pPr>
          </a:lstStyle>
          <a:p>
            <a:pPr lvl="0"/>
            <a:r>
              <a:rPr lang="en-US"/>
              <a:t>Name</a:t>
            </a:r>
          </a:p>
        </p:txBody>
      </p:sp>
      <p:sp>
        <p:nvSpPr>
          <p:cNvPr id="39" name="Text Placeholder 17">
            <a:extLst>
              <a:ext uri="{FF2B5EF4-FFF2-40B4-BE49-F238E27FC236}">
                <a16:creationId xmlns:a16="http://schemas.microsoft.com/office/drawing/2014/main" id="{9F409767-BC96-4B98-B39C-48B522A495C9}"/>
              </a:ext>
            </a:extLst>
          </p:cNvPr>
          <p:cNvSpPr>
            <a:spLocks noGrp="1"/>
          </p:cNvSpPr>
          <p:nvPr>
            <p:ph type="body" sz="quarter" idx="38" hasCustomPrompt="1"/>
          </p:nvPr>
        </p:nvSpPr>
        <p:spPr>
          <a:xfrm>
            <a:off x="7446858" y="6108668"/>
            <a:ext cx="1656000" cy="196706"/>
          </a:xfrm>
          <a:prstGeom prst="rect">
            <a:avLst/>
          </a:prstGeom>
        </p:spPr>
        <p:txBody>
          <a:bodyPr/>
          <a:lstStyle>
            <a:lvl1pPr marL="0" indent="0">
              <a:lnSpc>
                <a:spcPts val="1200"/>
              </a:lnSpc>
              <a:buClr>
                <a:srgbClr val="EFA038"/>
              </a:buClr>
              <a:buFontTx/>
              <a:buNone/>
              <a:defRPr sz="1200" b="0" i="1">
                <a:solidFill>
                  <a:srgbClr val="333333">
                    <a:alpha val="80000"/>
                  </a:srgbClr>
                </a:solidFill>
                <a:latin typeface="+mn-lt"/>
                <a:ea typeface="Source Sans Pro Light" panose="020B0403030403020204" pitchFamily="34" charset="0"/>
              </a:defRPr>
            </a:lvl1pPr>
          </a:lstStyle>
          <a:p>
            <a:pPr lvl="0"/>
            <a:r>
              <a:rPr lang="en-US"/>
              <a:t>Job title</a:t>
            </a:r>
          </a:p>
        </p:txBody>
      </p:sp>
      <p:sp>
        <p:nvSpPr>
          <p:cNvPr id="40" name="Text Placeholder 17">
            <a:extLst>
              <a:ext uri="{FF2B5EF4-FFF2-40B4-BE49-F238E27FC236}">
                <a16:creationId xmlns:a16="http://schemas.microsoft.com/office/drawing/2014/main" id="{809C44FE-B66D-4362-9C83-EA86C57939D3}"/>
              </a:ext>
            </a:extLst>
          </p:cNvPr>
          <p:cNvSpPr>
            <a:spLocks noGrp="1"/>
          </p:cNvSpPr>
          <p:nvPr>
            <p:ph type="body" sz="quarter" idx="39" hasCustomPrompt="1"/>
          </p:nvPr>
        </p:nvSpPr>
        <p:spPr>
          <a:xfrm>
            <a:off x="9689143" y="5892933"/>
            <a:ext cx="1656000" cy="196706"/>
          </a:xfrm>
          <a:prstGeom prst="rect">
            <a:avLst/>
          </a:prstGeom>
        </p:spPr>
        <p:txBody>
          <a:bodyPr/>
          <a:lstStyle>
            <a:lvl1pPr marL="0" indent="0">
              <a:lnSpc>
                <a:spcPts val="1200"/>
              </a:lnSpc>
              <a:buClr>
                <a:srgbClr val="EFA038"/>
              </a:buClr>
              <a:buFontTx/>
              <a:buNone/>
              <a:defRPr sz="1200" b="1">
                <a:solidFill>
                  <a:srgbClr val="EFA038">
                    <a:alpha val="80000"/>
                  </a:srgbClr>
                </a:solidFill>
                <a:latin typeface="+mn-lt"/>
                <a:ea typeface="Source Sans Pro Light" panose="020B0403030403020204" pitchFamily="34" charset="0"/>
              </a:defRPr>
            </a:lvl1pPr>
          </a:lstStyle>
          <a:p>
            <a:pPr lvl="0"/>
            <a:r>
              <a:rPr lang="en-US"/>
              <a:t>Name</a:t>
            </a:r>
          </a:p>
        </p:txBody>
      </p:sp>
      <p:sp>
        <p:nvSpPr>
          <p:cNvPr id="41" name="Text Placeholder 17">
            <a:extLst>
              <a:ext uri="{FF2B5EF4-FFF2-40B4-BE49-F238E27FC236}">
                <a16:creationId xmlns:a16="http://schemas.microsoft.com/office/drawing/2014/main" id="{792A8218-4072-4C07-81DA-A28A7D4ED74D}"/>
              </a:ext>
            </a:extLst>
          </p:cNvPr>
          <p:cNvSpPr>
            <a:spLocks noGrp="1"/>
          </p:cNvSpPr>
          <p:nvPr>
            <p:ph type="body" sz="quarter" idx="40" hasCustomPrompt="1"/>
          </p:nvPr>
        </p:nvSpPr>
        <p:spPr>
          <a:xfrm>
            <a:off x="9689143" y="6095968"/>
            <a:ext cx="1656000" cy="196706"/>
          </a:xfrm>
          <a:prstGeom prst="rect">
            <a:avLst/>
          </a:prstGeom>
        </p:spPr>
        <p:txBody>
          <a:bodyPr/>
          <a:lstStyle>
            <a:lvl1pPr marL="0" indent="0">
              <a:lnSpc>
                <a:spcPts val="1200"/>
              </a:lnSpc>
              <a:buClr>
                <a:srgbClr val="EFA038"/>
              </a:buClr>
              <a:buFontTx/>
              <a:buNone/>
              <a:defRPr sz="1200" b="0" i="1">
                <a:solidFill>
                  <a:srgbClr val="333333">
                    <a:alpha val="80000"/>
                  </a:srgbClr>
                </a:solidFill>
                <a:latin typeface="+mn-lt"/>
                <a:ea typeface="Source Sans Pro Light" panose="020B0403030403020204" pitchFamily="34" charset="0"/>
              </a:defRPr>
            </a:lvl1pPr>
          </a:lstStyle>
          <a:p>
            <a:pPr lvl="0"/>
            <a:r>
              <a:rPr lang="en-US"/>
              <a:t>Job title</a:t>
            </a:r>
          </a:p>
        </p:txBody>
      </p:sp>
    </p:spTree>
    <p:extLst>
      <p:ext uri="{BB962C8B-B14F-4D97-AF65-F5344CB8AC3E}">
        <p14:creationId xmlns:p14="http://schemas.microsoft.com/office/powerpoint/2010/main" val="143320698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6BAD34E-A9D8-483D-A9D9-53FA83E6F8B9}"/>
              </a:ext>
            </a:extLst>
          </p:cNvPr>
          <p:cNvSpPr>
            <a:spLocks noGrp="1"/>
          </p:cNvSpPr>
          <p:nvPr>
            <p:ph type="pic" sz="quarter" idx="10"/>
          </p:nvPr>
        </p:nvSpPr>
        <p:spPr>
          <a:xfrm>
            <a:off x="8591106" y="0"/>
            <a:ext cx="3600893" cy="6858000"/>
          </a:xfrm>
          <a:prstGeom prst="rect">
            <a:avLst/>
          </a:prstGeom>
        </p:spPr>
        <p:txBody>
          <a:bodyPr anchor="ctr"/>
          <a:lstStyle>
            <a:lvl1pPr marL="0" indent="0" algn="ctr">
              <a:buNone/>
              <a:defRPr/>
            </a:lvl1pPr>
          </a:lstStyle>
          <a:p>
            <a:r>
              <a:rPr lang="en-US"/>
              <a:t>Click icon to add picture</a:t>
            </a:r>
            <a:endParaRPr lang="en-GB"/>
          </a:p>
        </p:txBody>
      </p:sp>
      <p:sp>
        <p:nvSpPr>
          <p:cNvPr id="12" name="Text Placeholder 18">
            <a:extLst>
              <a:ext uri="{FF2B5EF4-FFF2-40B4-BE49-F238E27FC236}">
                <a16:creationId xmlns:a16="http://schemas.microsoft.com/office/drawing/2014/main" id="{692C145A-4D1C-443A-8CE4-E6705CB457FF}"/>
              </a:ext>
            </a:extLst>
          </p:cNvPr>
          <p:cNvSpPr>
            <a:spLocks noGrp="1"/>
          </p:cNvSpPr>
          <p:nvPr>
            <p:ph type="body" sz="quarter" idx="14" hasCustomPrompt="1"/>
          </p:nvPr>
        </p:nvSpPr>
        <p:spPr>
          <a:xfrm>
            <a:off x="719999" y="745560"/>
            <a:ext cx="7574306" cy="1044000"/>
          </a:xfrm>
          <a:prstGeom prst="rect">
            <a:avLst/>
          </a:prstGeom>
        </p:spPr>
        <p:txBody>
          <a:bodyPr>
            <a:noAutofit/>
          </a:bodyPr>
          <a:lstStyle>
            <a:lvl1pPr marL="0" indent="0">
              <a:lnSpc>
                <a:spcPct val="100000"/>
              </a:lnSpc>
              <a:buNone/>
              <a:defRPr sz="3200" baseline="0">
                <a:solidFill>
                  <a:srgbClr val="EFA038"/>
                </a:solidFill>
                <a:latin typeface="+mj-lt"/>
              </a:defRPr>
            </a:lvl1pPr>
          </a:lstStyle>
          <a:p>
            <a:pPr lvl="0"/>
            <a:r>
              <a:rPr lang="da-DK"/>
              <a:t>Title Lorem ipsum dolor sit amet Title Lorem ipsum dolor sit amet</a:t>
            </a:r>
            <a:endParaRPr lang="en-US"/>
          </a:p>
        </p:txBody>
      </p:sp>
      <p:sp>
        <p:nvSpPr>
          <p:cNvPr id="14" name="Text Placeholder 18">
            <a:extLst>
              <a:ext uri="{FF2B5EF4-FFF2-40B4-BE49-F238E27FC236}">
                <a16:creationId xmlns:a16="http://schemas.microsoft.com/office/drawing/2014/main" id="{5482C1CF-F353-4856-8FFF-A71BBFC41AF9}"/>
              </a:ext>
            </a:extLst>
          </p:cNvPr>
          <p:cNvSpPr>
            <a:spLocks noGrp="1"/>
          </p:cNvSpPr>
          <p:nvPr>
            <p:ph type="body" sz="quarter" idx="15" hasCustomPrompt="1"/>
          </p:nvPr>
        </p:nvSpPr>
        <p:spPr>
          <a:xfrm>
            <a:off x="720000" y="2196000"/>
            <a:ext cx="7574305" cy="324000"/>
          </a:xfrm>
          <a:prstGeom prst="rect">
            <a:avLst/>
          </a:prstGeom>
        </p:spPr>
        <p:txBody>
          <a:bodyPr>
            <a:noAutofit/>
          </a:bodyPr>
          <a:lstStyle>
            <a:lvl1pPr marL="0" indent="0">
              <a:lnSpc>
                <a:spcPct val="100000"/>
              </a:lnSpc>
              <a:buNone/>
              <a:defRPr sz="1800" b="1" baseline="0">
                <a:solidFill>
                  <a:srgbClr val="EFA038"/>
                </a:solidFill>
                <a:latin typeface="+mn-lt"/>
              </a:defRPr>
            </a:lvl1pPr>
          </a:lstStyle>
          <a:p>
            <a:pPr lvl="0"/>
            <a:r>
              <a:rPr lang="en-US"/>
              <a:t>Case study</a:t>
            </a:r>
          </a:p>
        </p:txBody>
      </p:sp>
      <p:sp>
        <p:nvSpPr>
          <p:cNvPr id="16" name="Text Placeholder 17">
            <a:extLst>
              <a:ext uri="{FF2B5EF4-FFF2-40B4-BE49-F238E27FC236}">
                <a16:creationId xmlns:a16="http://schemas.microsoft.com/office/drawing/2014/main" id="{7C83D880-4819-4DC4-86BA-BEFF2EE13F94}"/>
              </a:ext>
            </a:extLst>
          </p:cNvPr>
          <p:cNvSpPr>
            <a:spLocks noGrp="1"/>
          </p:cNvSpPr>
          <p:nvPr>
            <p:ph type="body" sz="quarter" idx="17" hasCustomPrompt="1"/>
          </p:nvPr>
        </p:nvSpPr>
        <p:spPr>
          <a:xfrm>
            <a:off x="720000" y="2844000"/>
            <a:ext cx="7574305" cy="2532162"/>
          </a:xfrm>
          <a:prstGeom prst="rect">
            <a:avLst/>
          </a:prstGeom>
        </p:spPr>
        <p:txBody>
          <a:bodyPr/>
          <a:lstStyle>
            <a:lvl1pPr marL="0" indent="0">
              <a:lnSpc>
                <a:spcPct val="100000"/>
              </a:lnSpc>
              <a:buFontTx/>
              <a:buNone/>
              <a:defRPr sz="1200">
                <a:solidFill>
                  <a:srgbClr val="333333">
                    <a:alpha val="80000"/>
                  </a:srgbClr>
                </a:solidFill>
                <a:latin typeface="+mn-lt"/>
                <a:ea typeface="Source Sans Pro Light" panose="020B0403030403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Quisque</a:t>
            </a:r>
            <a:r>
              <a:rPr lang="en-US"/>
              <a:t> </a:t>
            </a:r>
            <a:r>
              <a:rPr lang="en-US" err="1"/>
              <a:t>vehicula</a:t>
            </a:r>
            <a:r>
              <a:rPr lang="en-US"/>
              <a:t> </a:t>
            </a:r>
            <a:r>
              <a:rPr lang="en-US" err="1"/>
              <a:t>quam</a:t>
            </a:r>
            <a:r>
              <a:rPr lang="en-US"/>
              <a:t> sit </a:t>
            </a:r>
            <a:r>
              <a:rPr lang="en-US" err="1"/>
              <a:t>amet</a:t>
            </a:r>
            <a:r>
              <a:rPr lang="en-US"/>
              <a:t> libero </a:t>
            </a:r>
            <a:r>
              <a:rPr lang="en-US" err="1"/>
              <a:t>scelerisque</a:t>
            </a:r>
            <a:r>
              <a:rPr lang="en-US"/>
              <a:t>, at </a:t>
            </a:r>
            <a:r>
              <a:rPr lang="en-US" err="1"/>
              <a:t>sodales</a:t>
            </a:r>
            <a:r>
              <a:rPr lang="en-US"/>
              <a:t> </a:t>
            </a:r>
            <a:r>
              <a:rPr lang="en-US" err="1"/>
              <a:t>nisl</a:t>
            </a:r>
            <a:r>
              <a:rPr lang="en-US"/>
              <a:t> </a:t>
            </a:r>
            <a:r>
              <a:rPr lang="en-US" err="1"/>
              <a:t>feugiat</a:t>
            </a:r>
            <a:r>
              <a:rPr lang="en-US"/>
              <a:t>. </a:t>
            </a:r>
            <a:r>
              <a:rPr lang="en-US" err="1"/>
              <a:t>Aliquam</a:t>
            </a:r>
            <a:r>
              <a:rPr lang="en-US"/>
              <a:t> </a:t>
            </a:r>
            <a:r>
              <a:rPr lang="en-US" err="1"/>
              <a:t>vehicula</a:t>
            </a:r>
            <a:r>
              <a:rPr lang="en-US"/>
              <a:t> </a:t>
            </a:r>
            <a:r>
              <a:rPr lang="en-US" err="1"/>
              <a:t>purus</a:t>
            </a:r>
            <a:r>
              <a:rPr lang="en-US"/>
              <a:t> ex, </a:t>
            </a:r>
            <a:r>
              <a:rPr lang="en-US" err="1"/>
              <a:t>sed</a:t>
            </a:r>
            <a:r>
              <a:rPr lang="en-US"/>
              <a:t> </a:t>
            </a:r>
            <a:r>
              <a:rPr lang="en-US" err="1"/>
              <a:t>auctor</a:t>
            </a:r>
            <a:r>
              <a:rPr lang="en-US"/>
              <a:t> ligula maximus vel. Duis </a:t>
            </a:r>
            <a:r>
              <a:rPr lang="en-US" err="1"/>
              <a:t>vel</a:t>
            </a:r>
            <a:r>
              <a:rPr lang="en-US"/>
              <a:t> </a:t>
            </a:r>
            <a:r>
              <a:rPr lang="en-US" err="1"/>
              <a:t>purus</a:t>
            </a:r>
            <a:r>
              <a:rPr lang="en-US"/>
              <a:t> vitae nisi </a:t>
            </a:r>
            <a:r>
              <a:rPr lang="en-US" err="1"/>
              <a:t>aliquam</a:t>
            </a:r>
            <a:r>
              <a:rPr lang="en-US"/>
              <a:t> lacinia. </a:t>
            </a:r>
            <a:r>
              <a:rPr lang="en-US" err="1"/>
              <a:t>Curabitur</a:t>
            </a:r>
            <a:r>
              <a:rPr lang="en-US"/>
              <a:t> </a:t>
            </a:r>
            <a:r>
              <a:rPr lang="en-US" err="1"/>
              <a:t>nec</a:t>
            </a:r>
            <a:r>
              <a:rPr lang="en-US"/>
              <a:t> </a:t>
            </a:r>
            <a:r>
              <a:rPr lang="en-US" err="1"/>
              <a:t>metus</a:t>
            </a:r>
            <a:r>
              <a:rPr lang="en-US"/>
              <a:t> </a:t>
            </a:r>
            <a:r>
              <a:rPr lang="en-US" err="1"/>
              <a:t>laoreet</a:t>
            </a:r>
            <a:r>
              <a:rPr lang="en-US"/>
              <a:t>, </a:t>
            </a:r>
            <a:r>
              <a:rPr lang="en-US" err="1"/>
              <a:t>blandit</a:t>
            </a:r>
            <a:r>
              <a:rPr lang="en-US"/>
              <a:t> </a:t>
            </a:r>
            <a:r>
              <a:rPr lang="en-US" err="1"/>
              <a:t>neque</a:t>
            </a:r>
            <a:r>
              <a:rPr lang="en-US"/>
              <a:t> </a:t>
            </a:r>
            <a:r>
              <a:rPr lang="en-US" err="1"/>
              <a:t>quis</a:t>
            </a:r>
            <a:r>
              <a:rPr lang="en-US"/>
              <a:t>, pharetra est. </a:t>
            </a:r>
            <a:r>
              <a:rPr lang="en-US" err="1"/>
              <a:t>Ut</a:t>
            </a:r>
            <a:r>
              <a:rPr lang="en-US"/>
              <a:t> </a:t>
            </a:r>
            <a:r>
              <a:rPr lang="en-US" err="1"/>
              <a:t>tortor</a:t>
            </a:r>
            <a:r>
              <a:rPr lang="en-US"/>
              <a:t> </a:t>
            </a:r>
            <a:r>
              <a:rPr lang="en-US" err="1"/>
              <a:t>augue</a:t>
            </a:r>
            <a:r>
              <a:rPr lang="en-US"/>
              <a:t>, </a:t>
            </a:r>
            <a:r>
              <a:rPr lang="en-US" err="1"/>
              <a:t>malesuada</a:t>
            </a:r>
            <a:r>
              <a:rPr lang="en-US"/>
              <a:t> a </a:t>
            </a:r>
            <a:r>
              <a:rPr lang="en-US" err="1"/>
              <a:t>tortor</a:t>
            </a:r>
            <a:r>
              <a:rPr lang="en-US"/>
              <a:t> in, </a:t>
            </a:r>
            <a:r>
              <a:rPr lang="en-US" err="1"/>
              <a:t>pellentesque</a:t>
            </a:r>
            <a:r>
              <a:rPr lang="en-US"/>
              <a:t> </a:t>
            </a:r>
            <a:r>
              <a:rPr lang="en-US" err="1"/>
              <a:t>sollicitudin</a:t>
            </a:r>
            <a:r>
              <a:rPr lang="en-US"/>
              <a:t> </a:t>
            </a:r>
            <a:r>
              <a:rPr lang="en-US" err="1"/>
              <a:t>enim</a:t>
            </a:r>
            <a:r>
              <a:rPr lang="en-US"/>
              <a:t>. </a:t>
            </a:r>
            <a:r>
              <a:rPr lang="en-US" err="1"/>
              <a:t>Nulla</a:t>
            </a:r>
            <a:r>
              <a:rPr lang="en-US"/>
              <a:t> </a:t>
            </a:r>
            <a:r>
              <a:rPr lang="en-US" err="1"/>
              <a:t>lacus</a:t>
            </a:r>
            <a:r>
              <a:rPr lang="en-US"/>
              <a:t> </a:t>
            </a:r>
            <a:r>
              <a:rPr lang="en-US" err="1"/>
              <a:t>nunc</a:t>
            </a:r>
            <a:r>
              <a:rPr lang="en-US"/>
              <a:t>, </a:t>
            </a:r>
            <a:r>
              <a:rPr lang="en-US" err="1"/>
              <a:t>laoreet</a:t>
            </a:r>
            <a:r>
              <a:rPr lang="en-US"/>
              <a:t> </a:t>
            </a:r>
            <a:r>
              <a:rPr lang="en-US" err="1"/>
              <a:t>quis</a:t>
            </a:r>
            <a:r>
              <a:rPr lang="en-US"/>
              <a:t> </a:t>
            </a:r>
            <a:r>
              <a:rPr lang="en-US" err="1"/>
              <a:t>ultrices</a:t>
            </a:r>
            <a:r>
              <a:rPr lang="en-US"/>
              <a:t> convallis, </a:t>
            </a:r>
            <a:r>
              <a:rPr lang="en-US" err="1"/>
              <a:t>posuere</a:t>
            </a:r>
            <a:r>
              <a:rPr lang="en-US"/>
              <a:t> et </a:t>
            </a:r>
            <a:r>
              <a:rPr lang="en-US" err="1"/>
              <a:t>nulla</a:t>
            </a:r>
            <a:r>
              <a:rPr lang="en-US"/>
              <a:t>. </a:t>
            </a:r>
            <a:r>
              <a:rPr lang="en-US" err="1"/>
              <a:t>Nulla</a:t>
            </a:r>
            <a:r>
              <a:rPr lang="en-US"/>
              <a:t> et </a:t>
            </a:r>
            <a:r>
              <a:rPr lang="en-US" err="1"/>
              <a:t>metus</a:t>
            </a:r>
            <a:r>
              <a:rPr lang="en-US"/>
              <a:t> </a:t>
            </a:r>
            <a:r>
              <a:rPr lang="en-US" err="1"/>
              <a:t>augue</a:t>
            </a:r>
            <a:r>
              <a:rPr lang="en-US"/>
              <a:t>. </a:t>
            </a:r>
            <a:r>
              <a:rPr lang="en-US" err="1"/>
              <a:t>Sed</a:t>
            </a:r>
            <a:r>
              <a:rPr lang="en-US"/>
              <a:t> </a:t>
            </a:r>
            <a:r>
              <a:rPr lang="en-US" err="1"/>
              <a:t>eu</a:t>
            </a:r>
            <a:r>
              <a:rPr lang="en-US"/>
              <a:t> </a:t>
            </a:r>
            <a:r>
              <a:rPr lang="en-US" err="1"/>
              <a:t>justo</a:t>
            </a:r>
            <a:r>
              <a:rPr lang="en-US"/>
              <a:t> </a:t>
            </a:r>
            <a:r>
              <a:rPr lang="en-US" err="1"/>
              <a:t>aliquam</a:t>
            </a:r>
            <a:r>
              <a:rPr lang="en-US"/>
              <a:t> dolor </a:t>
            </a:r>
            <a:r>
              <a:rPr lang="en-US" err="1"/>
              <a:t>iaculis</a:t>
            </a:r>
            <a:r>
              <a:rPr lang="en-US"/>
              <a:t> convallis. </a:t>
            </a:r>
            <a:r>
              <a:rPr lang="en-US" err="1"/>
              <a:t>Nullam</a:t>
            </a:r>
            <a:r>
              <a:rPr lang="en-US"/>
              <a:t> </a:t>
            </a:r>
            <a:r>
              <a:rPr lang="en-US" err="1"/>
              <a:t>placerat</a:t>
            </a:r>
            <a:r>
              <a:rPr lang="en-US"/>
              <a:t> </a:t>
            </a:r>
            <a:r>
              <a:rPr lang="en-US" err="1"/>
              <a:t>arcu</a:t>
            </a:r>
            <a:r>
              <a:rPr lang="en-US"/>
              <a:t> non </a:t>
            </a:r>
            <a:r>
              <a:rPr lang="en-US" err="1"/>
              <a:t>purus</a:t>
            </a:r>
            <a:r>
              <a:rPr lang="en-US"/>
              <a:t> </a:t>
            </a:r>
            <a:r>
              <a:rPr lang="en-US" err="1"/>
              <a:t>ullamcorper</a:t>
            </a:r>
            <a:r>
              <a:rPr lang="en-US"/>
              <a:t> </a:t>
            </a:r>
            <a:r>
              <a:rPr lang="en-US" err="1"/>
              <a:t>pretium</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Quisque</a:t>
            </a:r>
            <a:r>
              <a:rPr lang="en-US"/>
              <a:t> </a:t>
            </a:r>
            <a:r>
              <a:rPr lang="en-US" err="1"/>
              <a:t>vehicula</a:t>
            </a:r>
            <a:r>
              <a:rPr lang="en-US"/>
              <a:t> </a:t>
            </a:r>
            <a:r>
              <a:rPr lang="en-US" err="1"/>
              <a:t>quam</a:t>
            </a:r>
            <a:r>
              <a:rPr lang="en-US"/>
              <a:t> sit </a:t>
            </a:r>
            <a:r>
              <a:rPr lang="en-US" err="1"/>
              <a:t>amet</a:t>
            </a:r>
            <a:r>
              <a:rPr lang="en-US"/>
              <a:t> libero </a:t>
            </a:r>
            <a:r>
              <a:rPr lang="en-US" err="1"/>
              <a:t>scelerisque</a:t>
            </a:r>
            <a:r>
              <a:rPr lang="en-US"/>
              <a:t>, at </a:t>
            </a:r>
            <a:r>
              <a:rPr lang="en-US" err="1"/>
              <a:t>sodales</a:t>
            </a:r>
            <a:r>
              <a:rPr lang="en-US"/>
              <a:t> </a:t>
            </a:r>
            <a:r>
              <a:rPr lang="en-US" err="1"/>
              <a:t>nisl</a:t>
            </a:r>
            <a:r>
              <a:rPr lang="en-US"/>
              <a:t> </a:t>
            </a:r>
            <a:r>
              <a:rPr lang="en-US" err="1"/>
              <a:t>feugiat</a:t>
            </a:r>
            <a:r>
              <a:rPr lang="en-US"/>
              <a:t>. </a:t>
            </a:r>
            <a:r>
              <a:rPr lang="en-US" err="1"/>
              <a:t>Aliquam</a:t>
            </a:r>
            <a:r>
              <a:rPr lang="en-US"/>
              <a:t> </a:t>
            </a:r>
            <a:r>
              <a:rPr lang="en-US" err="1"/>
              <a:t>vehicula</a:t>
            </a:r>
            <a:r>
              <a:rPr lang="en-US"/>
              <a:t> </a:t>
            </a:r>
            <a:r>
              <a:rPr lang="en-US" err="1"/>
              <a:t>purus</a:t>
            </a:r>
            <a:r>
              <a:rPr lang="en-US"/>
              <a:t> ex, </a:t>
            </a:r>
            <a:r>
              <a:rPr lang="en-US" err="1"/>
              <a:t>sed</a:t>
            </a:r>
            <a:r>
              <a:rPr lang="en-US"/>
              <a:t> </a:t>
            </a:r>
            <a:r>
              <a:rPr lang="en-US" err="1"/>
              <a:t>auctor</a:t>
            </a:r>
            <a:r>
              <a:rPr lang="en-US"/>
              <a:t> ligula maximus vel. Duis </a:t>
            </a:r>
            <a:r>
              <a:rPr lang="en-US" err="1"/>
              <a:t>vel</a:t>
            </a:r>
            <a:r>
              <a:rPr lang="en-US"/>
              <a:t> </a:t>
            </a:r>
            <a:r>
              <a:rPr lang="en-US" err="1"/>
              <a:t>purus</a:t>
            </a:r>
            <a:r>
              <a:rPr lang="en-US"/>
              <a:t> vitae nisi </a:t>
            </a:r>
            <a:r>
              <a:rPr lang="en-US" err="1"/>
              <a:t>aliquam</a:t>
            </a:r>
            <a:r>
              <a:rPr lang="en-US"/>
              <a:t> lacinia. </a:t>
            </a:r>
            <a:r>
              <a:rPr lang="en-US" err="1"/>
              <a:t>Curabitur</a:t>
            </a:r>
            <a:r>
              <a:rPr lang="en-US"/>
              <a:t> </a:t>
            </a:r>
            <a:r>
              <a:rPr lang="en-US" err="1"/>
              <a:t>nec</a:t>
            </a:r>
            <a:r>
              <a:rPr lang="en-US"/>
              <a:t> </a:t>
            </a:r>
            <a:r>
              <a:rPr lang="en-US" err="1"/>
              <a:t>metus</a:t>
            </a:r>
            <a:r>
              <a:rPr lang="en-US"/>
              <a:t> </a:t>
            </a:r>
            <a:r>
              <a:rPr lang="en-US" err="1"/>
              <a:t>laoreet</a:t>
            </a:r>
            <a:r>
              <a:rPr lang="en-US"/>
              <a:t>, </a:t>
            </a:r>
            <a:r>
              <a:rPr lang="en-US" err="1"/>
              <a:t>blandit</a:t>
            </a:r>
            <a:r>
              <a:rPr lang="en-US"/>
              <a:t> </a:t>
            </a:r>
            <a:r>
              <a:rPr lang="en-US" err="1"/>
              <a:t>neque</a:t>
            </a:r>
            <a:r>
              <a:rPr lang="en-US"/>
              <a:t> </a:t>
            </a:r>
            <a:r>
              <a:rPr lang="en-US" err="1"/>
              <a:t>quis</a:t>
            </a:r>
            <a:r>
              <a:rPr lang="en-US"/>
              <a:t>, pharetra est. </a:t>
            </a:r>
            <a:r>
              <a:rPr lang="en-US" err="1"/>
              <a:t>Ut</a:t>
            </a:r>
            <a:r>
              <a:rPr lang="en-US"/>
              <a:t> </a:t>
            </a:r>
            <a:r>
              <a:rPr lang="en-US" err="1"/>
              <a:t>tortor</a:t>
            </a:r>
            <a:r>
              <a:rPr lang="en-US"/>
              <a:t> </a:t>
            </a:r>
            <a:r>
              <a:rPr lang="en-US" err="1"/>
              <a:t>augue</a:t>
            </a:r>
            <a:r>
              <a:rPr lang="en-US"/>
              <a:t>, </a:t>
            </a:r>
            <a:r>
              <a:rPr lang="en-US" err="1"/>
              <a:t>malesuada</a:t>
            </a:r>
            <a:r>
              <a:rPr lang="en-US"/>
              <a:t> a </a:t>
            </a:r>
            <a:r>
              <a:rPr lang="en-US" err="1"/>
              <a:t>tortor</a:t>
            </a:r>
            <a:r>
              <a:rPr lang="en-US"/>
              <a:t> in, </a:t>
            </a:r>
            <a:r>
              <a:rPr lang="en-US" err="1"/>
              <a:t>pellentesque</a:t>
            </a:r>
            <a:r>
              <a:rPr lang="en-US"/>
              <a:t> </a:t>
            </a:r>
            <a:r>
              <a:rPr lang="en-US" err="1"/>
              <a:t>sollicitudin</a:t>
            </a:r>
            <a:r>
              <a:rPr lang="en-US"/>
              <a:t> </a:t>
            </a:r>
            <a:r>
              <a:rPr lang="en-US" err="1"/>
              <a:t>enim</a:t>
            </a:r>
            <a:r>
              <a:rPr lang="en-US"/>
              <a:t>.</a:t>
            </a:r>
          </a:p>
          <a:p>
            <a:pPr lvl="0"/>
            <a:r>
              <a:rPr lang="en-US" err="1"/>
              <a:t>Nulla</a:t>
            </a:r>
            <a:r>
              <a:rPr lang="en-US"/>
              <a:t> </a:t>
            </a:r>
            <a:r>
              <a:rPr lang="en-US" err="1"/>
              <a:t>lacus</a:t>
            </a:r>
            <a:r>
              <a:rPr lang="en-US"/>
              <a:t> </a:t>
            </a:r>
            <a:r>
              <a:rPr lang="en-US" err="1"/>
              <a:t>nunc</a:t>
            </a:r>
            <a:r>
              <a:rPr lang="en-US"/>
              <a:t>, </a:t>
            </a:r>
            <a:r>
              <a:rPr lang="en-US" err="1"/>
              <a:t>laoreet</a:t>
            </a:r>
            <a:r>
              <a:rPr lang="en-US"/>
              <a:t> </a:t>
            </a:r>
            <a:r>
              <a:rPr lang="en-US" err="1"/>
              <a:t>quis</a:t>
            </a:r>
            <a:r>
              <a:rPr lang="en-US"/>
              <a:t> </a:t>
            </a:r>
            <a:r>
              <a:rPr lang="en-US" err="1"/>
              <a:t>ultrices</a:t>
            </a:r>
            <a:r>
              <a:rPr lang="en-US"/>
              <a:t> convallis, </a:t>
            </a:r>
            <a:r>
              <a:rPr lang="en-US" err="1"/>
              <a:t>posuere</a:t>
            </a:r>
            <a:r>
              <a:rPr lang="en-US"/>
              <a:t> et </a:t>
            </a:r>
            <a:r>
              <a:rPr lang="en-US" err="1"/>
              <a:t>nulla</a:t>
            </a:r>
            <a:r>
              <a:rPr lang="en-US"/>
              <a:t>. </a:t>
            </a:r>
            <a:r>
              <a:rPr lang="en-US" err="1"/>
              <a:t>Nulla</a:t>
            </a:r>
            <a:r>
              <a:rPr lang="en-US"/>
              <a:t> et </a:t>
            </a:r>
            <a:r>
              <a:rPr lang="en-US" err="1"/>
              <a:t>metus</a:t>
            </a:r>
            <a:r>
              <a:rPr lang="en-US"/>
              <a:t> </a:t>
            </a:r>
            <a:r>
              <a:rPr lang="en-US" err="1"/>
              <a:t>augue</a:t>
            </a:r>
            <a:r>
              <a:rPr lang="en-US"/>
              <a:t>. </a:t>
            </a:r>
            <a:r>
              <a:rPr lang="en-US" err="1"/>
              <a:t>Sed</a:t>
            </a:r>
            <a:r>
              <a:rPr lang="en-US"/>
              <a:t> </a:t>
            </a:r>
            <a:r>
              <a:rPr lang="en-US" err="1"/>
              <a:t>eu</a:t>
            </a:r>
            <a:r>
              <a:rPr lang="en-US"/>
              <a:t> </a:t>
            </a:r>
            <a:r>
              <a:rPr lang="en-US" err="1"/>
              <a:t>justo</a:t>
            </a:r>
            <a:r>
              <a:rPr lang="en-US"/>
              <a:t> </a:t>
            </a:r>
            <a:r>
              <a:rPr lang="en-US" err="1"/>
              <a:t>aliquam</a:t>
            </a:r>
            <a:r>
              <a:rPr lang="en-US"/>
              <a:t> dolor </a:t>
            </a:r>
            <a:r>
              <a:rPr lang="en-US" err="1"/>
              <a:t>iaculis</a:t>
            </a:r>
            <a:r>
              <a:rPr lang="en-US"/>
              <a:t> convallis. </a:t>
            </a:r>
            <a:r>
              <a:rPr lang="en-US" err="1"/>
              <a:t>Nullam</a:t>
            </a:r>
            <a:r>
              <a:rPr lang="en-US"/>
              <a:t> </a:t>
            </a:r>
            <a:r>
              <a:rPr lang="en-US" err="1"/>
              <a:t>placerat</a:t>
            </a:r>
            <a:r>
              <a:rPr lang="en-US"/>
              <a:t> </a:t>
            </a:r>
            <a:r>
              <a:rPr lang="en-US" err="1"/>
              <a:t>arcu</a:t>
            </a:r>
            <a:r>
              <a:rPr lang="en-US"/>
              <a:t> non </a:t>
            </a:r>
            <a:r>
              <a:rPr lang="en-US" err="1"/>
              <a:t>purus</a:t>
            </a:r>
            <a:r>
              <a:rPr lang="en-US"/>
              <a:t> </a:t>
            </a:r>
            <a:r>
              <a:rPr lang="en-US" err="1"/>
              <a:t>ullamcorper</a:t>
            </a:r>
            <a:r>
              <a:rPr lang="en-US"/>
              <a:t> </a:t>
            </a:r>
            <a:r>
              <a:rPr lang="en-US" err="1"/>
              <a:t>pretium</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Quisque</a:t>
            </a:r>
            <a:r>
              <a:rPr lang="en-US"/>
              <a:t> </a:t>
            </a:r>
            <a:r>
              <a:rPr lang="en-US" err="1"/>
              <a:t>vehicula</a:t>
            </a:r>
            <a:r>
              <a:rPr lang="en-US"/>
              <a:t> </a:t>
            </a:r>
            <a:r>
              <a:rPr lang="en-US" err="1"/>
              <a:t>quam</a:t>
            </a:r>
            <a:r>
              <a:rPr lang="en-US"/>
              <a:t> sit </a:t>
            </a:r>
            <a:r>
              <a:rPr lang="en-US" err="1"/>
              <a:t>amet</a:t>
            </a:r>
            <a:r>
              <a:rPr lang="en-US"/>
              <a:t> libero </a:t>
            </a:r>
            <a:r>
              <a:rPr lang="en-US" err="1"/>
              <a:t>scelerisque</a:t>
            </a:r>
            <a:r>
              <a:rPr lang="en-US"/>
              <a:t>, at </a:t>
            </a:r>
            <a:r>
              <a:rPr lang="en-US" err="1"/>
              <a:t>sodales</a:t>
            </a:r>
            <a:r>
              <a:rPr lang="en-US"/>
              <a:t> </a:t>
            </a:r>
            <a:r>
              <a:rPr lang="en-US" err="1"/>
              <a:t>nisl</a:t>
            </a:r>
            <a:r>
              <a:rPr lang="en-US"/>
              <a:t> </a:t>
            </a:r>
            <a:r>
              <a:rPr lang="en-US" err="1"/>
              <a:t>feugiat</a:t>
            </a:r>
            <a:r>
              <a:rPr lang="en-US"/>
              <a:t>. </a:t>
            </a:r>
            <a:r>
              <a:rPr lang="en-US" err="1"/>
              <a:t>Aliquam</a:t>
            </a:r>
            <a:r>
              <a:rPr lang="en-US"/>
              <a:t> </a:t>
            </a:r>
            <a:r>
              <a:rPr lang="en-US" err="1"/>
              <a:t>vehicula</a:t>
            </a:r>
            <a:r>
              <a:rPr lang="en-US"/>
              <a:t> </a:t>
            </a:r>
            <a:r>
              <a:rPr lang="en-US" err="1"/>
              <a:t>purus</a:t>
            </a:r>
            <a:r>
              <a:rPr lang="en-US"/>
              <a:t> ex, </a:t>
            </a:r>
            <a:r>
              <a:rPr lang="en-US" err="1"/>
              <a:t>sed</a:t>
            </a:r>
            <a:r>
              <a:rPr lang="en-US"/>
              <a:t> </a:t>
            </a:r>
            <a:r>
              <a:rPr lang="en-US" err="1"/>
              <a:t>auctor</a:t>
            </a:r>
            <a:r>
              <a:rPr lang="en-US"/>
              <a:t> ligula maximus vel. Duis </a:t>
            </a:r>
            <a:r>
              <a:rPr lang="en-US" err="1"/>
              <a:t>vel</a:t>
            </a:r>
            <a:r>
              <a:rPr lang="en-US"/>
              <a:t> </a:t>
            </a:r>
            <a:r>
              <a:rPr lang="en-US" err="1"/>
              <a:t>purus</a:t>
            </a:r>
            <a:r>
              <a:rPr lang="en-US"/>
              <a:t> vitae nisi </a:t>
            </a:r>
            <a:r>
              <a:rPr lang="en-US" err="1"/>
              <a:t>aliquam</a:t>
            </a:r>
            <a:r>
              <a:rPr lang="en-US"/>
              <a:t> lacinia</a:t>
            </a:r>
          </a:p>
        </p:txBody>
      </p:sp>
      <p:sp>
        <p:nvSpPr>
          <p:cNvPr id="31" name="Text Placeholder 30">
            <a:extLst>
              <a:ext uri="{FF2B5EF4-FFF2-40B4-BE49-F238E27FC236}">
                <a16:creationId xmlns:a16="http://schemas.microsoft.com/office/drawing/2014/main" id="{F8CF5004-F266-4C9D-AB3C-7DA71C909B85}"/>
              </a:ext>
            </a:extLst>
          </p:cNvPr>
          <p:cNvSpPr>
            <a:spLocks noGrp="1"/>
          </p:cNvSpPr>
          <p:nvPr>
            <p:ph type="body" sz="quarter" idx="18" hasCustomPrompt="1"/>
          </p:nvPr>
        </p:nvSpPr>
        <p:spPr>
          <a:xfrm>
            <a:off x="720000" y="5564663"/>
            <a:ext cx="7584115" cy="920601"/>
          </a:xfrm>
          <a:prstGeom prst="rect">
            <a:avLst/>
          </a:prstGeom>
        </p:spPr>
        <p:txBody>
          <a:bodyPr numCol="3"/>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400">
                <a:solidFill>
                  <a:srgbClr val="EFA038"/>
                </a:solidFill>
                <a:latin typeface="+mn-lt"/>
                <a:ea typeface="Source Sans Pro Light" panose="020B0403030403020204" pitchFamily="34" charset="0"/>
              </a:defRPr>
            </a:lvl1pPr>
            <a:lvl2pPr>
              <a:defRPr sz="1100"/>
            </a:lvl2pPr>
            <a:lvl3pPr>
              <a:defRPr sz="1000"/>
            </a:lvl3pPr>
            <a:lvl4pPr>
              <a:defRPr sz="900"/>
            </a:lvl4pPr>
            <a:lvl5pPr>
              <a:defRPr sz="800"/>
            </a:lvl5pPr>
          </a:lstStyle>
          <a:p>
            <a:pPr lvl="0"/>
            <a:r>
              <a:rPr lang="en-US"/>
              <a:t>Key area</a:t>
            </a:r>
          </a:p>
          <a:p>
            <a:pPr lvl="0"/>
            <a:r>
              <a:rPr lang="en-US"/>
              <a:t>Key area</a:t>
            </a:r>
          </a:p>
          <a:p>
            <a:pPr lvl="0"/>
            <a:r>
              <a:rPr lang="en-US"/>
              <a:t>Key area</a:t>
            </a:r>
          </a:p>
          <a:p>
            <a:pPr lvl="0"/>
            <a:r>
              <a:rPr lang="en-US"/>
              <a:t>Key area</a:t>
            </a:r>
          </a:p>
          <a:p>
            <a:pPr lvl="0"/>
            <a:r>
              <a:rPr lang="en-US"/>
              <a:t>Key area</a:t>
            </a:r>
          </a:p>
          <a:p>
            <a:pPr lvl="0"/>
            <a:r>
              <a:rPr lang="en-US"/>
              <a:t>Key area</a:t>
            </a:r>
          </a:p>
          <a:p>
            <a:pPr lvl="0"/>
            <a:r>
              <a:rPr lang="en-US"/>
              <a:t>Key area</a:t>
            </a:r>
          </a:p>
          <a:p>
            <a:pPr lvl="0"/>
            <a:r>
              <a:rPr lang="en-US"/>
              <a:t>Key area</a:t>
            </a:r>
          </a:p>
          <a:p>
            <a:pPr lvl="0"/>
            <a:r>
              <a:rPr lang="en-US"/>
              <a:t>Key area</a:t>
            </a:r>
          </a:p>
        </p:txBody>
      </p:sp>
      <p:pic>
        <p:nvPicPr>
          <p:cNvPr id="32" name="Picture 31">
            <a:extLst>
              <a:ext uri="{FF2B5EF4-FFF2-40B4-BE49-F238E27FC236}">
                <a16:creationId xmlns:a16="http://schemas.microsoft.com/office/drawing/2014/main" id="{16B6DE3B-4515-423E-8C4E-2A7D3456B1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5600"/>
            <a:ext cx="1809958" cy="219960"/>
          </a:xfrm>
          <a:prstGeom prst="rect">
            <a:avLst/>
          </a:prstGeom>
        </p:spPr>
      </p:pic>
      <p:sp>
        <p:nvSpPr>
          <p:cNvPr id="9" name="Rectangle 1">
            <a:extLst>
              <a:ext uri="{FF2B5EF4-FFF2-40B4-BE49-F238E27FC236}">
                <a16:creationId xmlns:a16="http://schemas.microsoft.com/office/drawing/2014/main" id="{A49550C0-118E-4BD4-B100-1B2988F1220E}"/>
              </a:ext>
            </a:extLst>
          </p:cNvPr>
          <p:cNvSpPr/>
          <p:nvPr userDrawn="1"/>
        </p:nvSpPr>
        <p:spPr>
          <a:xfrm>
            <a:off x="719999" y="1267560"/>
            <a:ext cx="1238222" cy="63500"/>
          </a:xfrm>
          <a:custGeom>
            <a:avLst/>
            <a:gdLst>
              <a:gd name="connsiteX0" fmla="*/ 0 w 1238222"/>
              <a:gd name="connsiteY0" fmla="*/ 0 h 86932"/>
              <a:gd name="connsiteX1" fmla="*/ 1238222 w 1238222"/>
              <a:gd name="connsiteY1" fmla="*/ 0 h 86932"/>
              <a:gd name="connsiteX2" fmla="*/ 1238222 w 1238222"/>
              <a:gd name="connsiteY2" fmla="*/ 86932 h 86932"/>
              <a:gd name="connsiteX3" fmla="*/ 0 w 1238222"/>
              <a:gd name="connsiteY3" fmla="*/ 86932 h 86932"/>
              <a:gd name="connsiteX4" fmla="*/ 0 w 1238222"/>
              <a:gd name="connsiteY4" fmla="*/ 0 h 86932"/>
              <a:gd name="connsiteX0" fmla="*/ 0 w 1238222"/>
              <a:gd name="connsiteY0" fmla="*/ 0 h 86932"/>
              <a:gd name="connsiteX1" fmla="*/ 1238222 w 1238222"/>
              <a:gd name="connsiteY1" fmla="*/ 0 h 86932"/>
              <a:gd name="connsiteX2" fmla="*/ 1071534 w 1238222"/>
              <a:gd name="connsiteY2" fmla="*/ 86932 h 86932"/>
              <a:gd name="connsiteX3" fmla="*/ 0 w 1238222"/>
              <a:gd name="connsiteY3" fmla="*/ 86932 h 86932"/>
              <a:gd name="connsiteX4" fmla="*/ 0 w 1238222"/>
              <a:gd name="connsiteY4" fmla="*/ 0 h 86932"/>
              <a:gd name="connsiteX0" fmla="*/ 0 w 1238222"/>
              <a:gd name="connsiteY0" fmla="*/ 0 h 89160"/>
              <a:gd name="connsiteX1" fmla="*/ 1238222 w 1238222"/>
              <a:gd name="connsiteY1" fmla="*/ 0 h 89160"/>
              <a:gd name="connsiteX2" fmla="*/ 1139797 w 1238222"/>
              <a:gd name="connsiteY2" fmla="*/ 89160 h 89160"/>
              <a:gd name="connsiteX3" fmla="*/ 0 w 1238222"/>
              <a:gd name="connsiteY3" fmla="*/ 86932 h 89160"/>
              <a:gd name="connsiteX4" fmla="*/ 0 w 1238222"/>
              <a:gd name="connsiteY4" fmla="*/ 0 h 89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22" h="89160">
                <a:moveTo>
                  <a:pt x="0" y="0"/>
                </a:moveTo>
                <a:lnTo>
                  <a:pt x="1238222" y="0"/>
                </a:lnTo>
                <a:lnTo>
                  <a:pt x="1139797" y="89160"/>
                </a:lnTo>
                <a:lnTo>
                  <a:pt x="0" y="8693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972852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11" name="Text Placeholder 18">
            <a:extLst>
              <a:ext uri="{FF2B5EF4-FFF2-40B4-BE49-F238E27FC236}">
                <a16:creationId xmlns:a16="http://schemas.microsoft.com/office/drawing/2014/main" id="{09094ECD-7DC2-40F0-B9AA-12C38455ABFC}"/>
              </a:ext>
            </a:extLst>
          </p:cNvPr>
          <p:cNvSpPr>
            <a:spLocks noGrp="1"/>
          </p:cNvSpPr>
          <p:nvPr>
            <p:ph type="body" sz="quarter" idx="14" hasCustomPrompt="1"/>
          </p:nvPr>
        </p:nvSpPr>
        <p:spPr>
          <a:xfrm>
            <a:off x="720000" y="1296000"/>
            <a:ext cx="5194851" cy="552392"/>
          </a:xfrm>
          <a:prstGeom prst="rect">
            <a:avLst/>
          </a:prstGeom>
        </p:spPr>
        <p:txBody>
          <a:bodyPr>
            <a:noAutofit/>
          </a:bodyPr>
          <a:lstStyle>
            <a:lvl1pPr marL="0" indent="0">
              <a:lnSpc>
                <a:spcPct val="100000"/>
              </a:lnSpc>
              <a:buNone/>
              <a:defRPr sz="3200" baseline="0">
                <a:solidFill>
                  <a:schemeClr val="tx2"/>
                </a:solidFill>
                <a:latin typeface="+mj-lt"/>
              </a:defRPr>
            </a:lvl1pPr>
          </a:lstStyle>
          <a:p>
            <a:pPr lvl="0"/>
            <a:r>
              <a:rPr lang="en-US"/>
              <a:t>Title</a:t>
            </a:r>
          </a:p>
        </p:txBody>
      </p:sp>
      <p:sp>
        <p:nvSpPr>
          <p:cNvPr id="15" name="Text Placeholder 18">
            <a:extLst>
              <a:ext uri="{FF2B5EF4-FFF2-40B4-BE49-F238E27FC236}">
                <a16:creationId xmlns:a16="http://schemas.microsoft.com/office/drawing/2014/main" id="{80B5D43C-AE95-42BB-8FCF-565FE70444AC}"/>
              </a:ext>
            </a:extLst>
          </p:cNvPr>
          <p:cNvSpPr>
            <a:spLocks noGrp="1"/>
          </p:cNvSpPr>
          <p:nvPr>
            <p:ph type="body" sz="quarter" idx="15" hasCustomPrompt="1"/>
          </p:nvPr>
        </p:nvSpPr>
        <p:spPr>
          <a:xfrm>
            <a:off x="720000" y="2141245"/>
            <a:ext cx="2520000" cy="540000"/>
          </a:xfrm>
          <a:prstGeom prst="rect">
            <a:avLst/>
          </a:prstGeom>
        </p:spPr>
        <p:txBody>
          <a:bodyPr tIns="46800" anchor="ctr">
            <a:noAutofit/>
          </a:bodyPr>
          <a:lstStyle>
            <a:lvl1pPr marL="0" indent="0">
              <a:lnSpc>
                <a:spcPct val="100000"/>
              </a:lnSpc>
              <a:spcBef>
                <a:spcPts val="600"/>
              </a:spcBef>
              <a:buNone/>
              <a:defRPr sz="4400" b="1" baseline="0">
                <a:solidFill>
                  <a:srgbClr val="56A495"/>
                </a:solidFill>
                <a:latin typeface="+mn-lt"/>
              </a:defRPr>
            </a:lvl1pPr>
          </a:lstStyle>
          <a:p>
            <a:pPr lvl="0"/>
            <a:r>
              <a:rPr lang="en-US"/>
              <a:t>78%</a:t>
            </a:r>
          </a:p>
        </p:txBody>
      </p:sp>
      <p:sp>
        <p:nvSpPr>
          <p:cNvPr id="18" name="Text Placeholder 17">
            <a:extLst>
              <a:ext uri="{FF2B5EF4-FFF2-40B4-BE49-F238E27FC236}">
                <a16:creationId xmlns:a16="http://schemas.microsoft.com/office/drawing/2014/main" id="{816F6323-A144-4110-A058-D005463C75A6}"/>
              </a:ext>
            </a:extLst>
          </p:cNvPr>
          <p:cNvSpPr>
            <a:spLocks noGrp="1"/>
          </p:cNvSpPr>
          <p:nvPr>
            <p:ph type="body" sz="quarter" idx="17" hasCustomPrompt="1"/>
          </p:nvPr>
        </p:nvSpPr>
        <p:spPr>
          <a:xfrm>
            <a:off x="720000" y="3133041"/>
            <a:ext cx="2520000" cy="1017536"/>
          </a:xfrm>
          <a:prstGeom prst="rect">
            <a:avLst/>
          </a:prstGeom>
        </p:spPr>
        <p:txBody>
          <a:bodyPr/>
          <a:lstStyle>
            <a:lvl1pPr marL="0" indent="0">
              <a:lnSpc>
                <a:spcPct val="100000"/>
              </a:lnSpc>
              <a:buFontTx/>
              <a:buNone/>
              <a:defRPr sz="1200">
                <a:solidFill>
                  <a:srgbClr val="333333">
                    <a:alpha val="80000"/>
                  </a:srgbClr>
                </a:solidFill>
                <a:latin typeface="+mj-lt"/>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pic>
        <p:nvPicPr>
          <p:cNvPr id="33" name="Picture 32">
            <a:extLst>
              <a:ext uri="{FF2B5EF4-FFF2-40B4-BE49-F238E27FC236}">
                <a16:creationId xmlns:a16="http://schemas.microsoft.com/office/drawing/2014/main" id="{DC76B8F4-36BB-41D7-8764-9339431341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5600"/>
            <a:ext cx="1809958" cy="219960"/>
          </a:xfrm>
          <a:prstGeom prst="rect">
            <a:avLst/>
          </a:prstGeom>
        </p:spPr>
      </p:pic>
      <p:sp>
        <p:nvSpPr>
          <p:cNvPr id="28" name="Text Placeholder 18">
            <a:extLst>
              <a:ext uri="{FF2B5EF4-FFF2-40B4-BE49-F238E27FC236}">
                <a16:creationId xmlns:a16="http://schemas.microsoft.com/office/drawing/2014/main" id="{56EB118A-AC30-4E56-8F13-5D7BF85685A2}"/>
              </a:ext>
            </a:extLst>
          </p:cNvPr>
          <p:cNvSpPr>
            <a:spLocks noGrp="1"/>
          </p:cNvSpPr>
          <p:nvPr>
            <p:ph type="body" sz="quarter" idx="28" hasCustomPrompt="1"/>
          </p:nvPr>
        </p:nvSpPr>
        <p:spPr>
          <a:xfrm>
            <a:off x="720000" y="2658375"/>
            <a:ext cx="2520000" cy="432000"/>
          </a:xfrm>
          <a:prstGeom prst="rect">
            <a:avLst/>
          </a:prstGeom>
        </p:spPr>
        <p:txBody>
          <a:bodyPr>
            <a:noAutofit/>
          </a:bodyPr>
          <a:lstStyle>
            <a:lvl1pPr marL="0" indent="0">
              <a:lnSpc>
                <a:spcPct val="100000"/>
              </a:lnSpc>
              <a:buNone/>
              <a:defRPr sz="1200" b="1" baseline="0">
                <a:solidFill>
                  <a:srgbClr val="56A495"/>
                </a:solidFill>
                <a:latin typeface="+mn-lt"/>
              </a:defRPr>
            </a:lvl1pPr>
          </a:lstStyle>
          <a:p>
            <a:pPr lvl="0"/>
            <a:r>
              <a:rPr lang="en-US"/>
              <a:t>would choose a sustainable of standards creation </a:t>
            </a:r>
          </a:p>
        </p:txBody>
      </p:sp>
      <p:sp>
        <p:nvSpPr>
          <p:cNvPr id="35" name="Text Placeholder 18">
            <a:extLst>
              <a:ext uri="{FF2B5EF4-FFF2-40B4-BE49-F238E27FC236}">
                <a16:creationId xmlns:a16="http://schemas.microsoft.com/office/drawing/2014/main" id="{5F734089-BAD8-4DFF-8248-F7DB4108D97A}"/>
              </a:ext>
            </a:extLst>
          </p:cNvPr>
          <p:cNvSpPr>
            <a:spLocks noGrp="1"/>
          </p:cNvSpPr>
          <p:nvPr>
            <p:ph type="body" sz="quarter" idx="29" hasCustomPrompt="1"/>
          </p:nvPr>
        </p:nvSpPr>
        <p:spPr>
          <a:xfrm>
            <a:off x="3403250" y="2141245"/>
            <a:ext cx="2520000" cy="540000"/>
          </a:xfrm>
          <a:prstGeom prst="rect">
            <a:avLst/>
          </a:prstGeom>
        </p:spPr>
        <p:txBody>
          <a:bodyPr anchor="ctr">
            <a:noAutofit/>
          </a:bodyPr>
          <a:lstStyle>
            <a:lvl1pPr marL="0" indent="0">
              <a:lnSpc>
                <a:spcPct val="100000"/>
              </a:lnSpc>
              <a:spcBef>
                <a:spcPts val="600"/>
              </a:spcBef>
              <a:buNone/>
              <a:defRPr sz="4400" b="1" baseline="0">
                <a:solidFill>
                  <a:srgbClr val="56A495"/>
                </a:solidFill>
                <a:latin typeface="+mn-lt"/>
              </a:defRPr>
            </a:lvl1pPr>
          </a:lstStyle>
          <a:p>
            <a:pPr lvl="0"/>
            <a:r>
              <a:rPr lang="en-US"/>
              <a:t>£39</a:t>
            </a:r>
          </a:p>
        </p:txBody>
      </p:sp>
      <p:sp>
        <p:nvSpPr>
          <p:cNvPr id="36" name="Text Placeholder 17">
            <a:extLst>
              <a:ext uri="{FF2B5EF4-FFF2-40B4-BE49-F238E27FC236}">
                <a16:creationId xmlns:a16="http://schemas.microsoft.com/office/drawing/2014/main" id="{BEF40EA0-DC1F-41EF-BE94-07E158C2493C}"/>
              </a:ext>
            </a:extLst>
          </p:cNvPr>
          <p:cNvSpPr>
            <a:spLocks noGrp="1"/>
          </p:cNvSpPr>
          <p:nvPr>
            <p:ph type="body" sz="quarter" idx="30" hasCustomPrompt="1"/>
          </p:nvPr>
        </p:nvSpPr>
        <p:spPr>
          <a:xfrm>
            <a:off x="3403250" y="3133041"/>
            <a:ext cx="2520000" cy="1017536"/>
          </a:xfrm>
          <a:prstGeom prst="rect">
            <a:avLst/>
          </a:prstGeom>
        </p:spPr>
        <p:txBody>
          <a:bodyPr/>
          <a:lstStyle>
            <a:lvl1pPr marL="0" indent="0">
              <a:lnSpc>
                <a:spcPct val="100000"/>
              </a:lnSpc>
              <a:buFontTx/>
              <a:buNone/>
              <a:defRPr sz="1200">
                <a:solidFill>
                  <a:srgbClr val="333333">
                    <a:alpha val="80000"/>
                  </a:srgbClr>
                </a:solidFill>
                <a:latin typeface="+mj-lt"/>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37" name="Text Placeholder 18">
            <a:extLst>
              <a:ext uri="{FF2B5EF4-FFF2-40B4-BE49-F238E27FC236}">
                <a16:creationId xmlns:a16="http://schemas.microsoft.com/office/drawing/2014/main" id="{42718F81-B028-45D9-92A3-E9C1A533F50C}"/>
              </a:ext>
            </a:extLst>
          </p:cNvPr>
          <p:cNvSpPr>
            <a:spLocks noGrp="1"/>
          </p:cNvSpPr>
          <p:nvPr>
            <p:ph type="body" sz="quarter" idx="31" hasCustomPrompt="1"/>
          </p:nvPr>
        </p:nvSpPr>
        <p:spPr>
          <a:xfrm>
            <a:off x="3403250" y="2658375"/>
            <a:ext cx="2520000" cy="432000"/>
          </a:xfrm>
          <a:prstGeom prst="rect">
            <a:avLst/>
          </a:prstGeom>
        </p:spPr>
        <p:txBody>
          <a:bodyPr>
            <a:noAutofit/>
          </a:bodyPr>
          <a:lstStyle>
            <a:lvl1pPr marL="0" indent="0">
              <a:lnSpc>
                <a:spcPct val="100000"/>
              </a:lnSpc>
              <a:buNone/>
              <a:defRPr sz="1200" b="1" baseline="0">
                <a:solidFill>
                  <a:srgbClr val="56A495"/>
                </a:solidFill>
                <a:latin typeface="+mn-lt"/>
              </a:defRPr>
            </a:lvl1pPr>
          </a:lstStyle>
          <a:p>
            <a:pPr lvl="0"/>
            <a:r>
              <a:rPr lang="en-US"/>
              <a:t>would choose a sustainable of standards creation </a:t>
            </a:r>
          </a:p>
        </p:txBody>
      </p:sp>
      <p:sp>
        <p:nvSpPr>
          <p:cNvPr id="38" name="Text Placeholder 18">
            <a:extLst>
              <a:ext uri="{FF2B5EF4-FFF2-40B4-BE49-F238E27FC236}">
                <a16:creationId xmlns:a16="http://schemas.microsoft.com/office/drawing/2014/main" id="{C903AE95-C792-430C-8DD1-6AC1615A835F}"/>
              </a:ext>
            </a:extLst>
          </p:cNvPr>
          <p:cNvSpPr>
            <a:spLocks noGrp="1"/>
          </p:cNvSpPr>
          <p:nvPr>
            <p:ph type="body" sz="quarter" idx="32" hasCustomPrompt="1"/>
          </p:nvPr>
        </p:nvSpPr>
        <p:spPr>
          <a:xfrm>
            <a:off x="6086500" y="2148501"/>
            <a:ext cx="2520000" cy="540000"/>
          </a:xfrm>
          <a:prstGeom prst="rect">
            <a:avLst/>
          </a:prstGeom>
        </p:spPr>
        <p:txBody>
          <a:bodyPr anchor="ctr">
            <a:noAutofit/>
          </a:bodyPr>
          <a:lstStyle>
            <a:lvl1pPr marL="0" indent="0">
              <a:lnSpc>
                <a:spcPct val="100000"/>
              </a:lnSpc>
              <a:spcBef>
                <a:spcPts val="600"/>
              </a:spcBef>
              <a:buNone/>
              <a:defRPr sz="4400" b="1" baseline="0">
                <a:solidFill>
                  <a:srgbClr val="56A495"/>
                </a:solidFill>
                <a:latin typeface="+mn-lt"/>
              </a:defRPr>
            </a:lvl1pPr>
          </a:lstStyle>
          <a:p>
            <a:pPr lvl="0"/>
            <a:r>
              <a:rPr lang="en-US"/>
              <a:t>78%</a:t>
            </a:r>
          </a:p>
        </p:txBody>
      </p:sp>
      <p:sp>
        <p:nvSpPr>
          <p:cNvPr id="39" name="Text Placeholder 17">
            <a:extLst>
              <a:ext uri="{FF2B5EF4-FFF2-40B4-BE49-F238E27FC236}">
                <a16:creationId xmlns:a16="http://schemas.microsoft.com/office/drawing/2014/main" id="{35DAB381-2FEA-4066-9361-AA131C241FCD}"/>
              </a:ext>
            </a:extLst>
          </p:cNvPr>
          <p:cNvSpPr>
            <a:spLocks noGrp="1"/>
          </p:cNvSpPr>
          <p:nvPr>
            <p:ph type="body" sz="quarter" idx="33" hasCustomPrompt="1"/>
          </p:nvPr>
        </p:nvSpPr>
        <p:spPr>
          <a:xfrm>
            <a:off x="6086500" y="3140296"/>
            <a:ext cx="2520000" cy="1017537"/>
          </a:xfrm>
          <a:prstGeom prst="rect">
            <a:avLst/>
          </a:prstGeom>
        </p:spPr>
        <p:txBody>
          <a:bodyPr/>
          <a:lstStyle>
            <a:lvl1pPr marL="0" indent="0">
              <a:lnSpc>
                <a:spcPct val="100000"/>
              </a:lnSpc>
              <a:buFontTx/>
              <a:buNone/>
              <a:defRPr sz="1200">
                <a:solidFill>
                  <a:srgbClr val="333333">
                    <a:alpha val="80000"/>
                  </a:srgbClr>
                </a:solidFill>
                <a:latin typeface="+mj-lt"/>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40" name="Text Placeholder 18">
            <a:extLst>
              <a:ext uri="{FF2B5EF4-FFF2-40B4-BE49-F238E27FC236}">
                <a16:creationId xmlns:a16="http://schemas.microsoft.com/office/drawing/2014/main" id="{E3CC8936-E974-4AC3-8F97-6BB29352B13B}"/>
              </a:ext>
            </a:extLst>
          </p:cNvPr>
          <p:cNvSpPr>
            <a:spLocks noGrp="1"/>
          </p:cNvSpPr>
          <p:nvPr>
            <p:ph type="body" sz="quarter" idx="34" hasCustomPrompt="1"/>
          </p:nvPr>
        </p:nvSpPr>
        <p:spPr>
          <a:xfrm>
            <a:off x="6086500" y="2665631"/>
            <a:ext cx="2520000" cy="432000"/>
          </a:xfrm>
          <a:prstGeom prst="rect">
            <a:avLst/>
          </a:prstGeom>
        </p:spPr>
        <p:txBody>
          <a:bodyPr>
            <a:noAutofit/>
          </a:bodyPr>
          <a:lstStyle>
            <a:lvl1pPr marL="0" indent="0">
              <a:lnSpc>
                <a:spcPct val="100000"/>
              </a:lnSpc>
              <a:buNone/>
              <a:defRPr sz="1200" b="1" baseline="0">
                <a:solidFill>
                  <a:srgbClr val="56A495"/>
                </a:solidFill>
                <a:latin typeface="+mn-lt"/>
              </a:defRPr>
            </a:lvl1pPr>
          </a:lstStyle>
          <a:p>
            <a:pPr lvl="0"/>
            <a:r>
              <a:rPr lang="en-US"/>
              <a:t>would choose a sustainable of standards creation </a:t>
            </a:r>
          </a:p>
        </p:txBody>
      </p:sp>
      <p:sp>
        <p:nvSpPr>
          <p:cNvPr id="41" name="Text Placeholder 18">
            <a:extLst>
              <a:ext uri="{FF2B5EF4-FFF2-40B4-BE49-F238E27FC236}">
                <a16:creationId xmlns:a16="http://schemas.microsoft.com/office/drawing/2014/main" id="{217B088B-5298-4D3C-92DF-FEB2964B8748}"/>
              </a:ext>
            </a:extLst>
          </p:cNvPr>
          <p:cNvSpPr>
            <a:spLocks noGrp="1"/>
          </p:cNvSpPr>
          <p:nvPr>
            <p:ph type="body" sz="quarter" idx="35" hasCustomPrompt="1"/>
          </p:nvPr>
        </p:nvSpPr>
        <p:spPr>
          <a:xfrm>
            <a:off x="8769750" y="2141245"/>
            <a:ext cx="2520000" cy="540000"/>
          </a:xfrm>
          <a:prstGeom prst="rect">
            <a:avLst/>
          </a:prstGeom>
        </p:spPr>
        <p:txBody>
          <a:bodyPr anchor="ctr">
            <a:noAutofit/>
          </a:bodyPr>
          <a:lstStyle>
            <a:lvl1pPr marL="0" indent="0">
              <a:lnSpc>
                <a:spcPct val="100000"/>
              </a:lnSpc>
              <a:spcBef>
                <a:spcPts val="600"/>
              </a:spcBef>
              <a:buNone/>
              <a:defRPr sz="4400" b="1" baseline="0">
                <a:solidFill>
                  <a:srgbClr val="56A495"/>
                </a:solidFill>
                <a:latin typeface="+mn-lt"/>
              </a:defRPr>
            </a:lvl1pPr>
          </a:lstStyle>
          <a:p>
            <a:pPr lvl="0"/>
            <a:r>
              <a:rPr lang="en-US"/>
              <a:t>78%</a:t>
            </a:r>
          </a:p>
        </p:txBody>
      </p:sp>
      <p:sp>
        <p:nvSpPr>
          <p:cNvPr id="42" name="Text Placeholder 17">
            <a:extLst>
              <a:ext uri="{FF2B5EF4-FFF2-40B4-BE49-F238E27FC236}">
                <a16:creationId xmlns:a16="http://schemas.microsoft.com/office/drawing/2014/main" id="{D565A8DE-585B-4DCF-9367-20D093DC5308}"/>
              </a:ext>
            </a:extLst>
          </p:cNvPr>
          <p:cNvSpPr>
            <a:spLocks noGrp="1"/>
          </p:cNvSpPr>
          <p:nvPr>
            <p:ph type="body" sz="quarter" idx="36" hasCustomPrompt="1"/>
          </p:nvPr>
        </p:nvSpPr>
        <p:spPr>
          <a:xfrm>
            <a:off x="8769750" y="3133041"/>
            <a:ext cx="2520000" cy="1017536"/>
          </a:xfrm>
          <a:prstGeom prst="rect">
            <a:avLst/>
          </a:prstGeom>
        </p:spPr>
        <p:txBody>
          <a:bodyPr/>
          <a:lstStyle>
            <a:lvl1pPr marL="0" indent="0">
              <a:lnSpc>
                <a:spcPct val="100000"/>
              </a:lnSpc>
              <a:buFontTx/>
              <a:buNone/>
              <a:defRPr sz="1200">
                <a:solidFill>
                  <a:srgbClr val="333333">
                    <a:alpha val="80000"/>
                  </a:srgbClr>
                </a:solidFill>
                <a:latin typeface="+mj-lt"/>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43" name="Text Placeholder 18">
            <a:extLst>
              <a:ext uri="{FF2B5EF4-FFF2-40B4-BE49-F238E27FC236}">
                <a16:creationId xmlns:a16="http://schemas.microsoft.com/office/drawing/2014/main" id="{B754137C-5246-4BFF-ABDF-9CCEDB75F14E}"/>
              </a:ext>
            </a:extLst>
          </p:cNvPr>
          <p:cNvSpPr>
            <a:spLocks noGrp="1"/>
          </p:cNvSpPr>
          <p:nvPr>
            <p:ph type="body" sz="quarter" idx="37" hasCustomPrompt="1"/>
          </p:nvPr>
        </p:nvSpPr>
        <p:spPr>
          <a:xfrm>
            <a:off x="8769750" y="2658375"/>
            <a:ext cx="2520000" cy="432000"/>
          </a:xfrm>
          <a:prstGeom prst="rect">
            <a:avLst/>
          </a:prstGeom>
        </p:spPr>
        <p:txBody>
          <a:bodyPr>
            <a:noAutofit/>
          </a:bodyPr>
          <a:lstStyle>
            <a:lvl1pPr marL="0" indent="0">
              <a:lnSpc>
                <a:spcPct val="100000"/>
              </a:lnSpc>
              <a:buNone/>
              <a:defRPr sz="1200" b="1" baseline="0">
                <a:solidFill>
                  <a:srgbClr val="56A495"/>
                </a:solidFill>
                <a:latin typeface="+mn-lt"/>
              </a:defRPr>
            </a:lvl1pPr>
          </a:lstStyle>
          <a:p>
            <a:pPr lvl="0"/>
            <a:r>
              <a:rPr lang="en-US"/>
              <a:t>would choose a sustainable of standards creation </a:t>
            </a:r>
          </a:p>
        </p:txBody>
      </p:sp>
      <p:sp>
        <p:nvSpPr>
          <p:cNvPr id="44" name="Text Placeholder 18">
            <a:extLst>
              <a:ext uri="{FF2B5EF4-FFF2-40B4-BE49-F238E27FC236}">
                <a16:creationId xmlns:a16="http://schemas.microsoft.com/office/drawing/2014/main" id="{A5EC743C-ACA9-485F-855A-D7A09A3C6513}"/>
              </a:ext>
            </a:extLst>
          </p:cNvPr>
          <p:cNvSpPr>
            <a:spLocks noGrp="1"/>
          </p:cNvSpPr>
          <p:nvPr>
            <p:ph type="body" sz="quarter" idx="38" hasCustomPrompt="1"/>
          </p:nvPr>
        </p:nvSpPr>
        <p:spPr>
          <a:xfrm>
            <a:off x="720000" y="4227128"/>
            <a:ext cx="2520000" cy="540000"/>
          </a:xfrm>
          <a:prstGeom prst="rect">
            <a:avLst/>
          </a:prstGeom>
        </p:spPr>
        <p:txBody>
          <a:bodyPr anchor="ctr">
            <a:noAutofit/>
          </a:bodyPr>
          <a:lstStyle>
            <a:lvl1pPr marL="0" indent="0">
              <a:lnSpc>
                <a:spcPct val="100000"/>
              </a:lnSpc>
              <a:buNone/>
              <a:defRPr sz="4400" b="1" baseline="0">
                <a:solidFill>
                  <a:srgbClr val="56A495"/>
                </a:solidFill>
                <a:latin typeface="+mn-lt"/>
              </a:defRPr>
            </a:lvl1pPr>
          </a:lstStyle>
          <a:p>
            <a:pPr lvl="0"/>
            <a:r>
              <a:rPr lang="en-US"/>
              <a:t>78%</a:t>
            </a:r>
          </a:p>
        </p:txBody>
      </p:sp>
      <p:sp>
        <p:nvSpPr>
          <p:cNvPr id="45" name="Text Placeholder 17">
            <a:extLst>
              <a:ext uri="{FF2B5EF4-FFF2-40B4-BE49-F238E27FC236}">
                <a16:creationId xmlns:a16="http://schemas.microsoft.com/office/drawing/2014/main" id="{81612636-34C6-4B19-8E52-C63F3BAA2592}"/>
              </a:ext>
            </a:extLst>
          </p:cNvPr>
          <p:cNvSpPr>
            <a:spLocks noGrp="1"/>
          </p:cNvSpPr>
          <p:nvPr>
            <p:ph type="body" sz="quarter" idx="39" hasCustomPrompt="1"/>
          </p:nvPr>
        </p:nvSpPr>
        <p:spPr>
          <a:xfrm>
            <a:off x="720000" y="5245785"/>
            <a:ext cx="2520000" cy="1055671"/>
          </a:xfrm>
          <a:prstGeom prst="rect">
            <a:avLst/>
          </a:prstGeom>
        </p:spPr>
        <p:txBody>
          <a:bodyPr/>
          <a:lstStyle>
            <a:lvl1pPr marL="0" indent="0">
              <a:lnSpc>
                <a:spcPct val="100000"/>
              </a:lnSpc>
              <a:buFontTx/>
              <a:buNone/>
              <a:defRPr sz="1200">
                <a:solidFill>
                  <a:srgbClr val="333333">
                    <a:alpha val="80000"/>
                  </a:srgbClr>
                </a:solidFill>
                <a:latin typeface="+mj-lt"/>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46" name="Text Placeholder 18">
            <a:extLst>
              <a:ext uri="{FF2B5EF4-FFF2-40B4-BE49-F238E27FC236}">
                <a16:creationId xmlns:a16="http://schemas.microsoft.com/office/drawing/2014/main" id="{CDA6A706-C320-44FD-ABFC-2750B5A8AC6D}"/>
              </a:ext>
            </a:extLst>
          </p:cNvPr>
          <p:cNvSpPr>
            <a:spLocks noGrp="1"/>
          </p:cNvSpPr>
          <p:nvPr>
            <p:ph type="body" sz="quarter" idx="40" hasCustomPrompt="1"/>
          </p:nvPr>
        </p:nvSpPr>
        <p:spPr>
          <a:xfrm>
            <a:off x="720000" y="4761495"/>
            <a:ext cx="2520000" cy="432000"/>
          </a:xfrm>
          <a:prstGeom prst="rect">
            <a:avLst/>
          </a:prstGeom>
        </p:spPr>
        <p:txBody>
          <a:bodyPr>
            <a:noAutofit/>
          </a:bodyPr>
          <a:lstStyle>
            <a:lvl1pPr marL="0" indent="0">
              <a:lnSpc>
                <a:spcPct val="100000"/>
              </a:lnSpc>
              <a:buNone/>
              <a:defRPr sz="1200" b="1" baseline="0">
                <a:solidFill>
                  <a:srgbClr val="56A495"/>
                </a:solidFill>
                <a:latin typeface="+mn-lt"/>
              </a:defRPr>
            </a:lvl1pPr>
          </a:lstStyle>
          <a:p>
            <a:pPr lvl="0"/>
            <a:r>
              <a:rPr lang="en-US"/>
              <a:t>would choose a sustainable of standards creation </a:t>
            </a:r>
          </a:p>
        </p:txBody>
      </p:sp>
      <p:sp>
        <p:nvSpPr>
          <p:cNvPr id="47" name="Text Placeholder 18">
            <a:extLst>
              <a:ext uri="{FF2B5EF4-FFF2-40B4-BE49-F238E27FC236}">
                <a16:creationId xmlns:a16="http://schemas.microsoft.com/office/drawing/2014/main" id="{A91CC070-0900-473A-BC42-457636B0622D}"/>
              </a:ext>
            </a:extLst>
          </p:cNvPr>
          <p:cNvSpPr>
            <a:spLocks noGrp="1"/>
          </p:cNvSpPr>
          <p:nvPr>
            <p:ph type="body" sz="quarter" idx="41" hasCustomPrompt="1"/>
          </p:nvPr>
        </p:nvSpPr>
        <p:spPr>
          <a:xfrm>
            <a:off x="3403250" y="4227128"/>
            <a:ext cx="2520000" cy="540000"/>
          </a:xfrm>
          <a:prstGeom prst="rect">
            <a:avLst/>
          </a:prstGeom>
        </p:spPr>
        <p:txBody>
          <a:bodyPr anchor="ctr">
            <a:noAutofit/>
          </a:bodyPr>
          <a:lstStyle>
            <a:lvl1pPr marL="0" indent="0">
              <a:lnSpc>
                <a:spcPct val="100000"/>
              </a:lnSpc>
              <a:buNone/>
              <a:defRPr sz="4400" b="1" baseline="0">
                <a:solidFill>
                  <a:srgbClr val="56A495"/>
                </a:solidFill>
                <a:latin typeface="+mn-lt"/>
              </a:defRPr>
            </a:lvl1pPr>
          </a:lstStyle>
          <a:p>
            <a:pPr lvl="0"/>
            <a:r>
              <a:rPr lang="en-US"/>
              <a:t>£39</a:t>
            </a:r>
          </a:p>
        </p:txBody>
      </p:sp>
      <p:sp>
        <p:nvSpPr>
          <p:cNvPr id="48" name="Text Placeholder 17">
            <a:extLst>
              <a:ext uri="{FF2B5EF4-FFF2-40B4-BE49-F238E27FC236}">
                <a16:creationId xmlns:a16="http://schemas.microsoft.com/office/drawing/2014/main" id="{75A4F6EF-C336-4C4D-ADE5-676036D1B846}"/>
              </a:ext>
            </a:extLst>
          </p:cNvPr>
          <p:cNvSpPr>
            <a:spLocks noGrp="1"/>
          </p:cNvSpPr>
          <p:nvPr>
            <p:ph type="body" sz="quarter" idx="42" hasCustomPrompt="1"/>
          </p:nvPr>
        </p:nvSpPr>
        <p:spPr>
          <a:xfrm>
            <a:off x="3403250" y="5245786"/>
            <a:ext cx="2520000" cy="1055670"/>
          </a:xfrm>
          <a:prstGeom prst="rect">
            <a:avLst/>
          </a:prstGeom>
        </p:spPr>
        <p:txBody>
          <a:bodyPr/>
          <a:lstStyle>
            <a:lvl1pPr marL="0" indent="0">
              <a:lnSpc>
                <a:spcPct val="100000"/>
              </a:lnSpc>
              <a:buFontTx/>
              <a:buNone/>
              <a:defRPr sz="1200">
                <a:solidFill>
                  <a:srgbClr val="333333">
                    <a:alpha val="80000"/>
                  </a:srgbClr>
                </a:solidFill>
                <a:latin typeface="+mj-lt"/>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49" name="Text Placeholder 18">
            <a:extLst>
              <a:ext uri="{FF2B5EF4-FFF2-40B4-BE49-F238E27FC236}">
                <a16:creationId xmlns:a16="http://schemas.microsoft.com/office/drawing/2014/main" id="{6C889857-E571-4287-A68A-6B9A4BDC9163}"/>
              </a:ext>
            </a:extLst>
          </p:cNvPr>
          <p:cNvSpPr>
            <a:spLocks noGrp="1"/>
          </p:cNvSpPr>
          <p:nvPr>
            <p:ph type="body" sz="quarter" idx="43" hasCustomPrompt="1"/>
          </p:nvPr>
        </p:nvSpPr>
        <p:spPr>
          <a:xfrm>
            <a:off x="3403250" y="4761495"/>
            <a:ext cx="2520000" cy="432000"/>
          </a:xfrm>
          <a:prstGeom prst="rect">
            <a:avLst/>
          </a:prstGeom>
        </p:spPr>
        <p:txBody>
          <a:bodyPr>
            <a:noAutofit/>
          </a:bodyPr>
          <a:lstStyle>
            <a:lvl1pPr marL="0" indent="0">
              <a:lnSpc>
                <a:spcPct val="100000"/>
              </a:lnSpc>
              <a:buNone/>
              <a:defRPr sz="1200" b="1" baseline="0">
                <a:solidFill>
                  <a:srgbClr val="56A495"/>
                </a:solidFill>
                <a:latin typeface="+mn-lt"/>
              </a:defRPr>
            </a:lvl1pPr>
          </a:lstStyle>
          <a:p>
            <a:pPr lvl="0"/>
            <a:r>
              <a:rPr lang="en-US"/>
              <a:t>would choose a sustainable of standards creation </a:t>
            </a:r>
          </a:p>
        </p:txBody>
      </p:sp>
      <p:sp>
        <p:nvSpPr>
          <p:cNvPr id="50" name="Text Placeholder 18">
            <a:extLst>
              <a:ext uri="{FF2B5EF4-FFF2-40B4-BE49-F238E27FC236}">
                <a16:creationId xmlns:a16="http://schemas.microsoft.com/office/drawing/2014/main" id="{07561BED-BA1B-4E44-B649-EACC4566DFAD}"/>
              </a:ext>
            </a:extLst>
          </p:cNvPr>
          <p:cNvSpPr>
            <a:spLocks noGrp="1"/>
          </p:cNvSpPr>
          <p:nvPr>
            <p:ph type="body" sz="quarter" idx="44" hasCustomPrompt="1"/>
          </p:nvPr>
        </p:nvSpPr>
        <p:spPr>
          <a:xfrm>
            <a:off x="6086500" y="4234384"/>
            <a:ext cx="2520000" cy="540000"/>
          </a:xfrm>
          <a:prstGeom prst="rect">
            <a:avLst/>
          </a:prstGeom>
        </p:spPr>
        <p:txBody>
          <a:bodyPr anchor="ctr">
            <a:noAutofit/>
          </a:bodyPr>
          <a:lstStyle>
            <a:lvl1pPr marL="0" indent="0">
              <a:lnSpc>
                <a:spcPct val="100000"/>
              </a:lnSpc>
              <a:buNone/>
              <a:defRPr sz="4400" b="1" baseline="0">
                <a:solidFill>
                  <a:srgbClr val="56A495"/>
                </a:solidFill>
                <a:latin typeface="+mn-lt"/>
              </a:defRPr>
            </a:lvl1pPr>
          </a:lstStyle>
          <a:p>
            <a:pPr lvl="0"/>
            <a:r>
              <a:rPr lang="en-US"/>
              <a:t>78%</a:t>
            </a:r>
          </a:p>
        </p:txBody>
      </p:sp>
      <p:sp>
        <p:nvSpPr>
          <p:cNvPr id="51" name="Text Placeholder 17">
            <a:extLst>
              <a:ext uri="{FF2B5EF4-FFF2-40B4-BE49-F238E27FC236}">
                <a16:creationId xmlns:a16="http://schemas.microsoft.com/office/drawing/2014/main" id="{2520AA09-8167-4A43-ABD6-EE672F79353B}"/>
              </a:ext>
            </a:extLst>
          </p:cNvPr>
          <p:cNvSpPr>
            <a:spLocks noGrp="1"/>
          </p:cNvSpPr>
          <p:nvPr>
            <p:ph type="body" sz="quarter" idx="45" hasCustomPrompt="1"/>
          </p:nvPr>
        </p:nvSpPr>
        <p:spPr>
          <a:xfrm>
            <a:off x="6086500" y="5253042"/>
            <a:ext cx="2520000" cy="1055670"/>
          </a:xfrm>
          <a:prstGeom prst="rect">
            <a:avLst/>
          </a:prstGeom>
        </p:spPr>
        <p:txBody>
          <a:bodyPr/>
          <a:lstStyle>
            <a:lvl1pPr marL="0" indent="0">
              <a:lnSpc>
                <a:spcPct val="100000"/>
              </a:lnSpc>
              <a:buFontTx/>
              <a:buNone/>
              <a:defRPr sz="1200">
                <a:solidFill>
                  <a:srgbClr val="333333">
                    <a:alpha val="80000"/>
                  </a:srgbClr>
                </a:solidFill>
                <a:latin typeface="+mj-lt"/>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52" name="Text Placeholder 18">
            <a:extLst>
              <a:ext uri="{FF2B5EF4-FFF2-40B4-BE49-F238E27FC236}">
                <a16:creationId xmlns:a16="http://schemas.microsoft.com/office/drawing/2014/main" id="{4DBF21F4-27D7-4675-BEE8-3CECD2E06EDE}"/>
              </a:ext>
            </a:extLst>
          </p:cNvPr>
          <p:cNvSpPr>
            <a:spLocks noGrp="1"/>
          </p:cNvSpPr>
          <p:nvPr>
            <p:ph type="body" sz="quarter" idx="46" hasCustomPrompt="1"/>
          </p:nvPr>
        </p:nvSpPr>
        <p:spPr>
          <a:xfrm>
            <a:off x="6086500" y="4768751"/>
            <a:ext cx="2520000" cy="432000"/>
          </a:xfrm>
          <a:prstGeom prst="rect">
            <a:avLst/>
          </a:prstGeom>
        </p:spPr>
        <p:txBody>
          <a:bodyPr>
            <a:noAutofit/>
          </a:bodyPr>
          <a:lstStyle>
            <a:lvl1pPr marL="0" indent="0">
              <a:lnSpc>
                <a:spcPct val="100000"/>
              </a:lnSpc>
              <a:buNone/>
              <a:defRPr sz="1200" b="1" baseline="0">
                <a:solidFill>
                  <a:srgbClr val="56A495"/>
                </a:solidFill>
                <a:latin typeface="+mn-lt"/>
              </a:defRPr>
            </a:lvl1pPr>
          </a:lstStyle>
          <a:p>
            <a:pPr lvl="0"/>
            <a:r>
              <a:rPr lang="en-US"/>
              <a:t>would choose a sustainable of standards creation </a:t>
            </a:r>
          </a:p>
        </p:txBody>
      </p:sp>
      <p:sp>
        <p:nvSpPr>
          <p:cNvPr id="53" name="Text Placeholder 18">
            <a:extLst>
              <a:ext uri="{FF2B5EF4-FFF2-40B4-BE49-F238E27FC236}">
                <a16:creationId xmlns:a16="http://schemas.microsoft.com/office/drawing/2014/main" id="{DE88FEA3-5DBE-4E04-87AD-1801BAC16D43}"/>
              </a:ext>
            </a:extLst>
          </p:cNvPr>
          <p:cNvSpPr>
            <a:spLocks noGrp="1"/>
          </p:cNvSpPr>
          <p:nvPr>
            <p:ph type="body" sz="quarter" idx="47" hasCustomPrompt="1"/>
          </p:nvPr>
        </p:nvSpPr>
        <p:spPr>
          <a:xfrm>
            <a:off x="8769750" y="4227128"/>
            <a:ext cx="2520000" cy="540000"/>
          </a:xfrm>
          <a:prstGeom prst="rect">
            <a:avLst/>
          </a:prstGeom>
        </p:spPr>
        <p:txBody>
          <a:bodyPr anchor="ctr">
            <a:noAutofit/>
          </a:bodyPr>
          <a:lstStyle>
            <a:lvl1pPr marL="0" indent="0">
              <a:lnSpc>
                <a:spcPct val="100000"/>
              </a:lnSpc>
              <a:buNone/>
              <a:defRPr sz="4400" b="1" baseline="0">
                <a:solidFill>
                  <a:srgbClr val="56A495"/>
                </a:solidFill>
                <a:latin typeface="+mn-lt"/>
              </a:defRPr>
            </a:lvl1pPr>
          </a:lstStyle>
          <a:p>
            <a:pPr lvl="0"/>
            <a:r>
              <a:rPr lang="en-US"/>
              <a:t>78%</a:t>
            </a:r>
          </a:p>
        </p:txBody>
      </p:sp>
      <p:sp>
        <p:nvSpPr>
          <p:cNvPr id="54" name="Text Placeholder 17">
            <a:extLst>
              <a:ext uri="{FF2B5EF4-FFF2-40B4-BE49-F238E27FC236}">
                <a16:creationId xmlns:a16="http://schemas.microsoft.com/office/drawing/2014/main" id="{6D76E233-2B81-427F-A826-4F8AAF136AE6}"/>
              </a:ext>
            </a:extLst>
          </p:cNvPr>
          <p:cNvSpPr>
            <a:spLocks noGrp="1"/>
          </p:cNvSpPr>
          <p:nvPr>
            <p:ph type="body" sz="quarter" idx="48" hasCustomPrompt="1"/>
          </p:nvPr>
        </p:nvSpPr>
        <p:spPr>
          <a:xfrm>
            <a:off x="8769750" y="5245786"/>
            <a:ext cx="2520000" cy="1062926"/>
          </a:xfrm>
          <a:prstGeom prst="rect">
            <a:avLst/>
          </a:prstGeom>
        </p:spPr>
        <p:txBody>
          <a:bodyPr/>
          <a:lstStyle>
            <a:lvl1pPr marL="0" indent="0">
              <a:lnSpc>
                <a:spcPct val="100000"/>
              </a:lnSpc>
              <a:buFontTx/>
              <a:buNone/>
              <a:defRPr sz="1200">
                <a:solidFill>
                  <a:srgbClr val="333333">
                    <a:alpha val="80000"/>
                  </a:srgbClr>
                </a:solidFill>
                <a:latin typeface="+mj-lt"/>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55" name="Text Placeholder 18">
            <a:extLst>
              <a:ext uri="{FF2B5EF4-FFF2-40B4-BE49-F238E27FC236}">
                <a16:creationId xmlns:a16="http://schemas.microsoft.com/office/drawing/2014/main" id="{644A2DDC-70F8-4DAA-989C-E81ED40A39DD}"/>
              </a:ext>
            </a:extLst>
          </p:cNvPr>
          <p:cNvSpPr>
            <a:spLocks noGrp="1"/>
          </p:cNvSpPr>
          <p:nvPr>
            <p:ph type="body" sz="quarter" idx="49" hasCustomPrompt="1"/>
          </p:nvPr>
        </p:nvSpPr>
        <p:spPr>
          <a:xfrm>
            <a:off x="8769750" y="4761495"/>
            <a:ext cx="2520000" cy="432000"/>
          </a:xfrm>
          <a:prstGeom prst="rect">
            <a:avLst/>
          </a:prstGeom>
        </p:spPr>
        <p:txBody>
          <a:bodyPr>
            <a:noAutofit/>
          </a:bodyPr>
          <a:lstStyle>
            <a:lvl1pPr marL="0" indent="0">
              <a:lnSpc>
                <a:spcPct val="100000"/>
              </a:lnSpc>
              <a:buNone/>
              <a:defRPr sz="1200" b="1" baseline="0">
                <a:solidFill>
                  <a:srgbClr val="56A495"/>
                </a:solidFill>
                <a:latin typeface="+mn-lt"/>
              </a:defRPr>
            </a:lvl1pPr>
          </a:lstStyle>
          <a:p>
            <a:pPr lvl="0"/>
            <a:r>
              <a:rPr lang="en-US"/>
              <a:t>would choose a sustainable of standards creation </a:t>
            </a:r>
          </a:p>
        </p:txBody>
      </p:sp>
    </p:spTree>
    <p:extLst>
      <p:ext uri="{BB962C8B-B14F-4D97-AF65-F5344CB8AC3E}">
        <p14:creationId xmlns:p14="http://schemas.microsoft.com/office/powerpoint/2010/main" val="4177922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06972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8" name="TextBox 7">
            <a:extLst>
              <a:ext uri="{FF2B5EF4-FFF2-40B4-BE49-F238E27FC236}">
                <a16:creationId xmlns:a16="http://schemas.microsoft.com/office/drawing/2014/main" id="{9D215034-0D78-42E4-BDCD-929656C6AE9B}"/>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0" name="Date Placeholder 3">
            <a:extLst>
              <a:ext uri="{FF2B5EF4-FFF2-40B4-BE49-F238E27FC236}">
                <a16:creationId xmlns:a16="http://schemas.microsoft.com/office/drawing/2014/main" id="{96BD5C76-0035-4C07-848E-08F204C4E915}"/>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1" name="Footer Placeholder 4">
            <a:extLst>
              <a:ext uri="{FF2B5EF4-FFF2-40B4-BE49-F238E27FC236}">
                <a16:creationId xmlns:a16="http://schemas.microsoft.com/office/drawing/2014/main" id="{9094365D-DCEB-41B8-A6D2-E448763E78F9}"/>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989934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Statistics">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C76B8F4-36BB-41D7-8764-9339431341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5600"/>
            <a:ext cx="1809958" cy="219960"/>
          </a:xfrm>
          <a:prstGeom prst="rect">
            <a:avLst/>
          </a:prstGeom>
        </p:spPr>
      </p:pic>
      <p:sp>
        <p:nvSpPr>
          <p:cNvPr id="28" name="Text Placeholder 18">
            <a:extLst>
              <a:ext uri="{FF2B5EF4-FFF2-40B4-BE49-F238E27FC236}">
                <a16:creationId xmlns:a16="http://schemas.microsoft.com/office/drawing/2014/main" id="{56EB118A-AC30-4E56-8F13-5D7BF85685A2}"/>
              </a:ext>
            </a:extLst>
          </p:cNvPr>
          <p:cNvSpPr>
            <a:spLocks noGrp="1"/>
          </p:cNvSpPr>
          <p:nvPr>
            <p:ph type="body" sz="quarter" idx="28" hasCustomPrompt="1"/>
          </p:nvPr>
        </p:nvSpPr>
        <p:spPr>
          <a:xfrm>
            <a:off x="720000" y="2441660"/>
            <a:ext cx="2520000" cy="1142387"/>
          </a:xfrm>
          <a:prstGeom prst="rect">
            <a:avLst/>
          </a:prstGeom>
        </p:spPr>
        <p:txBody>
          <a:bodyPr>
            <a:noAutofit/>
          </a:bodyPr>
          <a:lstStyle>
            <a:lvl1pPr marL="0" indent="0">
              <a:lnSpc>
                <a:spcPct val="100000"/>
              </a:lnSpc>
              <a:buNone/>
              <a:defRPr sz="2000" b="0" baseline="0">
                <a:solidFill>
                  <a:srgbClr val="56A495"/>
                </a:solidFill>
                <a:latin typeface="+mn-lt"/>
              </a:defRPr>
            </a:lvl1pPr>
          </a:lstStyle>
          <a:p>
            <a:pPr lvl="0"/>
            <a:r>
              <a:rPr lang="en-US"/>
              <a:t>would choose a sustainable of standards creation </a:t>
            </a:r>
          </a:p>
        </p:txBody>
      </p:sp>
      <p:sp>
        <p:nvSpPr>
          <p:cNvPr id="37" name="Text Placeholder 18">
            <a:extLst>
              <a:ext uri="{FF2B5EF4-FFF2-40B4-BE49-F238E27FC236}">
                <a16:creationId xmlns:a16="http://schemas.microsoft.com/office/drawing/2014/main" id="{42718F81-B028-45D9-92A3-E9C1A533F50C}"/>
              </a:ext>
            </a:extLst>
          </p:cNvPr>
          <p:cNvSpPr>
            <a:spLocks noGrp="1"/>
          </p:cNvSpPr>
          <p:nvPr>
            <p:ph type="body" sz="quarter" idx="31" hasCustomPrompt="1"/>
          </p:nvPr>
        </p:nvSpPr>
        <p:spPr>
          <a:xfrm>
            <a:off x="3403250" y="2441660"/>
            <a:ext cx="2520000" cy="1142386"/>
          </a:xfrm>
          <a:prstGeom prst="rect">
            <a:avLst/>
          </a:prstGeom>
        </p:spPr>
        <p:txBody>
          <a:bodyPr>
            <a:noAutofit/>
          </a:bodyPr>
          <a:lstStyle>
            <a:lvl1pPr marL="0" indent="0">
              <a:lnSpc>
                <a:spcPct val="100000"/>
              </a:lnSpc>
              <a:buNone/>
              <a:defRPr sz="2000" b="0" baseline="0">
                <a:solidFill>
                  <a:srgbClr val="56A495"/>
                </a:solidFill>
                <a:latin typeface="+mn-lt"/>
              </a:defRPr>
            </a:lvl1pPr>
          </a:lstStyle>
          <a:p>
            <a:pPr lvl="0"/>
            <a:r>
              <a:rPr lang="en-US"/>
              <a:t>would choose a sustainable of standards creation </a:t>
            </a:r>
          </a:p>
        </p:txBody>
      </p:sp>
      <p:sp>
        <p:nvSpPr>
          <p:cNvPr id="40" name="Text Placeholder 18">
            <a:extLst>
              <a:ext uri="{FF2B5EF4-FFF2-40B4-BE49-F238E27FC236}">
                <a16:creationId xmlns:a16="http://schemas.microsoft.com/office/drawing/2014/main" id="{E3CC8936-E974-4AC3-8F97-6BB29352B13B}"/>
              </a:ext>
            </a:extLst>
          </p:cNvPr>
          <p:cNvSpPr>
            <a:spLocks noGrp="1"/>
          </p:cNvSpPr>
          <p:nvPr>
            <p:ph type="body" sz="quarter" idx="34" hasCustomPrompt="1"/>
          </p:nvPr>
        </p:nvSpPr>
        <p:spPr>
          <a:xfrm>
            <a:off x="6086500" y="2441660"/>
            <a:ext cx="2520000" cy="1142386"/>
          </a:xfrm>
          <a:prstGeom prst="rect">
            <a:avLst/>
          </a:prstGeom>
        </p:spPr>
        <p:txBody>
          <a:bodyPr>
            <a:noAutofit/>
          </a:bodyPr>
          <a:lstStyle>
            <a:lvl1pPr marL="0" indent="0">
              <a:lnSpc>
                <a:spcPct val="100000"/>
              </a:lnSpc>
              <a:buNone/>
              <a:defRPr sz="2000" b="0" baseline="0">
                <a:solidFill>
                  <a:srgbClr val="56A495"/>
                </a:solidFill>
                <a:latin typeface="+mn-lt"/>
              </a:defRPr>
            </a:lvl1pPr>
          </a:lstStyle>
          <a:p>
            <a:pPr lvl="0"/>
            <a:r>
              <a:rPr lang="en-US"/>
              <a:t>would choose a sustainable of standards creation </a:t>
            </a:r>
          </a:p>
        </p:txBody>
      </p:sp>
      <p:sp>
        <p:nvSpPr>
          <p:cNvPr id="43" name="Text Placeholder 18">
            <a:extLst>
              <a:ext uri="{FF2B5EF4-FFF2-40B4-BE49-F238E27FC236}">
                <a16:creationId xmlns:a16="http://schemas.microsoft.com/office/drawing/2014/main" id="{B754137C-5246-4BFF-ABDF-9CCEDB75F14E}"/>
              </a:ext>
            </a:extLst>
          </p:cNvPr>
          <p:cNvSpPr>
            <a:spLocks noGrp="1"/>
          </p:cNvSpPr>
          <p:nvPr>
            <p:ph type="body" sz="quarter" idx="37" hasCustomPrompt="1"/>
          </p:nvPr>
        </p:nvSpPr>
        <p:spPr>
          <a:xfrm>
            <a:off x="8769750" y="2441660"/>
            <a:ext cx="2520000" cy="1149642"/>
          </a:xfrm>
          <a:prstGeom prst="rect">
            <a:avLst/>
          </a:prstGeom>
        </p:spPr>
        <p:txBody>
          <a:bodyPr>
            <a:noAutofit/>
          </a:bodyPr>
          <a:lstStyle>
            <a:lvl1pPr marL="0" indent="0">
              <a:lnSpc>
                <a:spcPct val="100000"/>
              </a:lnSpc>
              <a:buNone/>
              <a:defRPr sz="2000" b="0" baseline="0">
                <a:solidFill>
                  <a:srgbClr val="56A495"/>
                </a:solidFill>
                <a:latin typeface="+mn-lt"/>
              </a:defRPr>
            </a:lvl1pPr>
          </a:lstStyle>
          <a:p>
            <a:pPr lvl="0"/>
            <a:r>
              <a:rPr lang="en-US"/>
              <a:t>would choose a sustainable of standards creation </a:t>
            </a:r>
          </a:p>
        </p:txBody>
      </p:sp>
      <p:pic>
        <p:nvPicPr>
          <p:cNvPr id="3" name="Graphic 2" descr="Group">
            <a:extLst>
              <a:ext uri="{FF2B5EF4-FFF2-40B4-BE49-F238E27FC236}">
                <a16:creationId xmlns:a16="http://schemas.microsoft.com/office/drawing/2014/main" id="{F71D7756-8895-4FC7-BBF7-15A5A167219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000" y="1531596"/>
            <a:ext cx="914400" cy="914400"/>
          </a:xfrm>
          <a:prstGeom prst="rect">
            <a:avLst/>
          </a:prstGeom>
        </p:spPr>
      </p:pic>
      <p:pic>
        <p:nvPicPr>
          <p:cNvPr id="7" name="Graphic 6" descr="Chat">
            <a:extLst>
              <a:ext uri="{FF2B5EF4-FFF2-40B4-BE49-F238E27FC236}">
                <a16:creationId xmlns:a16="http://schemas.microsoft.com/office/drawing/2014/main" id="{80FB2A36-E8EC-4B7A-B112-0EF0AA8C436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86500" y="1531596"/>
            <a:ext cx="914400" cy="914400"/>
          </a:xfrm>
          <a:prstGeom prst="rect">
            <a:avLst/>
          </a:prstGeom>
        </p:spPr>
      </p:pic>
      <p:pic>
        <p:nvPicPr>
          <p:cNvPr id="12" name="Graphic 11" descr="Handshake">
            <a:extLst>
              <a:ext uri="{FF2B5EF4-FFF2-40B4-BE49-F238E27FC236}">
                <a16:creationId xmlns:a16="http://schemas.microsoft.com/office/drawing/2014/main" id="{CA97A652-0BA9-4F87-8A03-7A1189911420}"/>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0000" y="3673032"/>
            <a:ext cx="1088867" cy="1088867"/>
          </a:xfrm>
          <a:prstGeom prst="rect">
            <a:avLst/>
          </a:prstGeom>
        </p:spPr>
      </p:pic>
      <p:pic>
        <p:nvPicPr>
          <p:cNvPr id="17" name="Graphic 16" descr="Trophy">
            <a:extLst>
              <a:ext uri="{FF2B5EF4-FFF2-40B4-BE49-F238E27FC236}">
                <a16:creationId xmlns:a16="http://schemas.microsoft.com/office/drawing/2014/main" id="{9B19F4EC-EB89-4CD4-9BFE-36D0E697F22D}"/>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39848" y="3698432"/>
            <a:ext cx="914400" cy="914400"/>
          </a:xfrm>
          <a:prstGeom prst="rect">
            <a:avLst/>
          </a:prstGeom>
        </p:spPr>
      </p:pic>
      <p:pic>
        <p:nvPicPr>
          <p:cNvPr id="32" name="Graphic 31" descr="Cement truck">
            <a:extLst>
              <a:ext uri="{FF2B5EF4-FFF2-40B4-BE49-F238E27FC236}">
                <a16:creationId xmlns:a16="http://schemas.microsoft.com/office/drawing/2014/main" id="{E3645056-6D58-4157-ABB9-5DBA5763145E}"/>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33757" y="3698432"/>
            <a:ext cx="914400" cy="914400"/>
          </a:xfrm>
          <a:prstGeom prst="rect">
            <a:avLst/>
          </a:prstGeom>
        </p:spPr>
      </p:pic>
      <p:pic>
        <p:nvPicPr>
          <p:cNvPr id="56" name="Graphic 55" descr="City">
            <a:extLst>
              <a:ext uri="{FF2B5EF4-FFF2-40B4-BE49-F238E27FC236}">
                <a16:creationId xmlns:a16="http://schemas.microsoft.com/office/drawing/2014/main" id="{4C27C6C0-14F2-4A67-A796-89FEE38A993C}"/>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69750" y="1531596"/>
            <a:ext cx="914400" cy="914400"/>
          </a:xfrm>
          <a:prstGeom prst="rect">
            <a:avLst/>
          </a:prstGeom>
        </p:spPr>
      </p:pic>
      <p:pic>
        <p:nvPicPr>
          <p:cNvPr id="58" name="Graphic 57" descr="Scales of Justice">
            <a:extLst>
              <a:ext uri="{FF2B5EF4-FFF2-40B4-BE49-F238E27FC236}">
                <a16:creationId xmlns:a16="http://schemas.microsoft.com/office/drawing/2014/main" id="{9405A4B7-A33D-4D2A-A633-A4C540DA5D38}"/>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03250" y="1531596"/>
            <a:ext cx="914400" cy="914400"/>
          </a:xfrm>
          <a:prstGeom prst="rect">
            <a:avLst/>
          </a:prstGeom>
        </p:spPr>
      </p:pic>
      <p:pic>
        <p:nvPicPr>
          <p:cNvPr id="60" name="Graphic 59" descr="Recycle">
            <a:extLst>
              <a:ext uri="{FF2B5EF4-FFF2-40B4-BE49-F238E27FC236}">
                <a16:creationId xmlns:a16="http://schemas.microsoft.com/office/drawing/2014/main" id="{7C4E360B-D5E4-4599-97D9-811A3892E590}"/>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327665" y="3698432"/>
            <a:ext cx="914400" cy="914400"/>
          </a:xfrm>
          <a:prstGeom prst="rect">
            <a:avLst/>
          </a:prstGeom>
        </p:spPr>
      </p:pic>
      <p:sp>
        <p:nvSpPr>
          <p:cNvPr id="61" name="Text Placeholder 18">
            <a:extLst>
              <a:ext uri="{FF2B5EF4-FFF2-40B4-BE49-F238E27FC236}">
                <a16:creationId xmlns:a16="http://schemas.microsoft.com/office/drawing/2014/main" id="{9CEDC362-450A-4049-A6C8-73921B06D048}"/>
              </a:ext>
            </a:extLst>
          </p:cNvPr>
          <p:cNvSpPr>
            <a:spLocks noGrp="1"/>
          </p:cNvSpPr>
          <p:nvPr>
            <p:ph type="body" sz="quarter" idx="38" hasCustomPrompt="1"/>
          </p:nvPr>
        </p:nvSpPr>
        <p:spPr>
          <a:xfrm>
            <a:off x="701286" y="4664933"/>
            <a:ext cx="2520000" cy="1142387"/>
          </a:xfrm>
          <a:prstGeom prst="rect">
            <a:avLst/>
          </a:prstGeom>
        </p:spPr>
        <p:txBody>
          <a:bodyPr>
            <a:noAutofit/>
          </a:bodyPr>
          <a:lstStyle>
            <a:lvl1pPr marL="0" indent="0">
              <a:lnSpc>
                <a:spcPct val="100000"/>
              </a:lnSpc>
              <a:buNone/>
              <a:defRPr sz="2000" b="0" baseline="0">
                <a:solidFill>
                  <a:srgbClr val="56A495"/>
                </a:solidFill>
                <a:latin typeface="+mn-lt"/>
              </a:defRPr>
            </a:lvl1pPr>
          </a:lstStyle>
          <a:p>
            <a:pPr lvl="0"/>
            <a:r>
              <a:rPr lang="en-US"/>
              <a:t>would choose a sustainable of standards creation </a:t>
            </a:r>
          </a:p>
        </p:txBody>
      </p:sp>
      <p:sp>
        <p:nvSpPr>
          <p:cNvPr id="62" name="Text Placeholder 18">
            <a:extLst>
              <a:ext uri="{FF2B5EF4-FFF2-40B4-BE49-F238E27FC236}">
                <a16:creationId xmlns:a16="http://schemas.microsoft.com/office/drawing/2014/main" id="{DDC87983-B8FC-43F0-A74C-1264D310BBC5}"/>
              </a:ext>
            </a:extLst>
          </p:cNvPr>
          <p:cNvSpPr>
            <a:spLocks noGrp="1"/>
          </p:cNvSpPr>
          <p:nvPr>
            <p:ph type="body" sz="quarter" idx="39" hasCustomPrompt="1"/>
          </p:nvPr>
        </p:nvSpPr>
        <p:spPr>
          <a:xfrm>
            <a:off x="3384536" y="4664934"/>
            <a:ext cx="2520000" cy="1142386"/>
          </a:xfrm>
          <a:prstGeom prst="rect">
            <a:avLst/>
          </a:prstGeom>
        </p:spPr>
        <p:txBody>
          <a:bodyPr>
            <a:noAutofit/>
          </a:bodyPr>
          <a:lstStyle>
            <a:lvl1pPr marL="0" indent="0">
              <a:lnSpc>
                <a:spcPct val="100000"/>
              </a:lnSpc>
              <a:buNone/>
              <a:defRPr sz="2000" b="0" baseline="0">
                <a:solidFill>
                  <a:srgbClr val="56A495"/>
                </a:solidFill>
                <a:latin typeface="+mn-lt"/>
              </a:defRPr>
            </a:lvl1pPr>
          </a:lstStyle>
          <a:p>
            <a:pPr lvl="0"/>
            <a:r>
              <a:rPr lang="en-US"/>
              <a:t>would choose a sustainable of standards creation </a:t>
            </a:r>
          </a:p>
        </p:txBody>
      </p:sp>
      <p:sp>
        <p:nvSpPr>
          <p:cNvPr id="63" name="Text Placeholder 18">
            <a:extLst>
              <a:ext uri="{FF2B5EF4-FFF2-40B4-BE49-F238E27FC236}">
                <a16:creationId xmlns:a16="http://schemas.microsoft.com/office/drawing/2014/main" id="{08FD91A2-4623-4B0B-A375-D274673F3B0A}"/>
              </a:ext>
            </a:extLst>
          </p:cNvPr>
          <p:cNvSpPr>
            <a:spLocks noGrp="1"/>
          </p:cNvSpPr>
          <p:nvPr>
            <p:ph type="body" sz="quarter" idx="40" hasCustomPrompt="1"/>
          </p:nvPr>
        </p:nvSpPr>
        <p:spPr>
          <a:xfrm>
            <a:off x="6067786" y="4672190"/>
            <a:ext cx="2520000" cy="1142386"/>
          </a:xfrm>
          <a:prstGeom prst="rect">
            <a:avLst/>
          </a:prstGeom>
        </p:spPr>
        <p:txBody>
          <a:bodyPr>
            <a:noAutofit/>
          </a:bodyPr>
          <a:lstStyle>
            <a:lvl1pPr marL="0" indent="0">
              <a:lnSpc>
                <a:spcPct val="100000"/>
              </a:lnSpc>
              <a:buNone/>
              <a:defRPr sz="2000" b="0" baseline="0">
                <a:solidFill>
                  <a:srgbClr val="56A495"/>
                </a:solidFill>
                <a:latin typeface="+mn-lt"/>
              </a:defRPr>
            </a:lvl1pPr>
          </a:lstStyle>
          <a:p>
            <a:pPr lvl="0"/>
            <a:r>
              <a:rPr lang="en-US"/>
              <a:t>would choose a sustainable of standards creation </a:t>
            </a:r>
          </a:p>
        </p:txBody>
      </p:sp>
      <p:sp>
        <p:nvSpPr>
          <p:cNvPr id="64" name="Text Placeholder 18">
            <a:extLst>
              <a:ext uri="{FF2B5EF4-FFF2-40B4-BE49-F238E27FC236}">
                <a16:creationId xmlns:a16="http://schemas.microsoft.com/office/drawing/2014/main" id="{C213C4FA-F8F7-4BD1-9750-F9BCF0725BDF}"/>
              </a:ext>
            </a:extLst>
          </p:cNvPr>
          <p:cNvSpPr>
            <a:spLocks noGrp="1"/>
          </p:cNvSpPr>
          <p:nvPr>
            <p:ph type="body" sz="quarter" idx="41" hasCustomPrompt="1"/>
          </p:nvPr>
        </p:nvSpPr>
        <p:spPr>
          <a:xfrm>
            <a:off x="8751036" y="4664934"/>
            <a:ext cx="2520000" cy="1149642"/>
          </a:xfrm>
          <a:prstGeom prst="rect">
            <a:avLst/>
          </a:prstGeom>
        </p:spPr>
        <p:txBody>
          <a:bodyPr>
            <a:noAutofit/>
          </a:bodyPr>
          <a:lstStyle>
            <a:lvl1pPr marL="0" indent="0">
              <a:lnSpc>
                <a:spcPct val="100000"/>
              </a:lnSpc>
              <a:buNone/>
              <a:defRPr sz="2000" b="0" baseline="0">
                <a:solidFill>
                  <a:srgbClr val="56A495"/>
                </a:solidFill>
                <a:latin typeface="+mn-lt"/>
              </a:defRPr>
            </a:lvl1pPr>
          </a:lstStyle>
          <a:p>
            <a:pPr lvl="0"/>
            <a:r>
              <a:rPr lang="en-US"/>
              <a:t>would choose a sustainable of standards creation </a:t>
            </a:r>
          </a:p>
        </p:txBody>
      </p:sp>
    </p:spTree>
    <p:extLst>
      <p:ext uri="{BB962C8B-B14F-4D97-AF65-F5344CB8AC3E}">
        <p14:creationId xmlns:p14="http://schemas.microsoft.com/office/powerpoint/2010/main" val="26119095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9D8A-A4FC-44CC-8383-BE4DF8786F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36430427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11" name="Text Placeholder 18">
            <a:extLst>
              <a:ext uri="{FF2B5EF4-FFF2-40B4-BE49-F238E27FC236}">
                <a16:creationId xmlns:a16="http://schemas.microsoft.com/office/drawing/2014/main" id="{09094ECD-7DC2-40F0-B9AA-12C38455ABFC}"/>
              </a:ext>
            </a:extLst>
          </p:cNvPr>
          <p:cNvSpPr>
            <a:spLocks noGrp="1"/>
          </p:cNvSpPr>
          <p:nvPr>
            <p:ph type="body" sz="quarter" idx="14" hasCustomPrompt="1"/>
          </p:nvPr>
        </p:nvSpPr>
        <p:spPr>
          <a:xfrm>
            <a:off x="720000" y="1296000"/>
            <a:ext cx="5194851" cy="520422"/>
          </a:xfrm>
          <a:prstGeom prst="rect">
            <a:avLst/>
          </a:prstGeom>
        </p:spPr>
        <p:txBody>
          <a:bodyPr>
            <a:noAutofit/>
          </a:bodyPr>
          <a:lstStyle>
            <a:lvl1pPr marL="0" indent="0">
              <a:lnSpc>
                <a:spcPct val="100000"/>
              </a:lnSpc>
              <a:buNone/>
              <a:defRPr sz="3200" baseline="0">
                <a:solidFill>
                  <a:schemeClr val="accent4"/>
                </a:solidFill>
                <a:latin typeface="+mj-lt"/>
              </a:defRPr>
            </a:lvl1pPr>
          </a:lstStyle>
          <a:p>
            <a:pPr lvl="0"/>
            <a:r>
              <a:rPr lang="en-US"/>
              <a:t>Title</a:t>
            </a:r>
          </a:p>
        </p:txBody>
      </p:sp>
      <p:pic>
        <p:nvPicPr>
          <p:cNvPr id="33" name="Picture 32">
            <a:extLst>
              <a:ext uri="{FF2B5EF4-FFF2-40B4-BE49-F238E27FC236}">
                <a16:creationId xmlns:a16="http://schemas.microsoft.com/office/drawing/2014/main" id="{DC76B8F4-36BB-41D7-8764-9339431341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5600"/>
            <a:ext cx="1809958" cy="219960"/>
          </a:xfrm>
          <a:prstGeom prst="rect">
            <a:avLst/>
          </a:prstGeom>
        </p:spPr>
      </p:pic>
      <p:sp>
        <p:nvSpPr>
          <p:cNvPr id="28" name="Text Placeholder 18">
            <a:extLst>
              <a:ext uri="{FF2B5EF4-FFF2-40B4-BE49-F238E27FC236}">
                <a16:creationId xmlns:a16="http://schemas.microsoft.com/office/drawing/2014/main" id="{56EB118A-AC30-4E56-8F13-5D7BF85685A2}"/>
              </a:ext>
            </a:extLst>
          </p:cNvPr>
          <p:cNvSpPr>
            <a:spLocks noGrp="1"/>
          </p:cNvSpPr>
          <p:nvPr>
            <p:ph type="body" sz="quarter" idx="28" hasCustomPrompt="1"/>
          </p:nvPr>
        </p:nvSpPr>
        <p:spPr>
          <a:xfrm>
            <a:off x="719999" y="1888750"/>
            <a:ext cx="10657061" cy="520422"/>
          </a:xfrm>
          <a:prstGeom prst="rect">
            <a:avLst/>
          </a:prstGeom>
        </p:spPr>
        <p:txBody>
          <a:bodyPr>
            <a:noAutofit/>
          </a:bodyPr>
          <a:lstStyle>
            <a:lvl1pPr marL="0" indent="0">
              <a:lnSpc>
                <a:spcPts val="1600"/>
              </a:lnSpc>
              <a:buNone/>
              <a:defRPr sz="1600" baseline="0">
                <a:solidFill>
                  <a:srgbClr val="56A495"/>
                </a:solidFill>
                <a:latin typeface="+mn-lt"/>
              </a:defRPr>
            </a:lvl1pPr>
          </a:lstStyle>
          <a:p>
            <a:pPr lvl="0"/>
            <a:r>
              <a:rPr lang="en-US"/>
              <a:t>Introduction.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Proin</a:t>
            </a:r>
            <a:r>
              <a:rPr lang="en-US"/>
              <a:t> </a:t>
            </a:r>
            <a:r>
              <a:rPr lang="en-US" err="1"/>
              <a:t>condimentum</a:t>
            </a:r>
            <a:r>
              <a:rPr lang="en-US"/>
              <a:t> dolor vitae </a:t>
            </a:r>
            <a:r>
              <a:rPr lang="en-US" err="1"/>
              <a:t>nibh</a:t>
            </a:r>
            <a:r>
              <a:rPr lang="en-US"/>
              <a:t> vestibulum </a:t>
            </a:r>
            <a:r>
              <a:rPr lang="en-US" err="1"/>
              <a:t>feugiat</a:t>
            </a:r>
            <a:r>
              <a:rPr lang="en-US"/>
              <a:t>. Integer </a:t>
            </a:r>
            <a:r>
              <a:rPr lang="en-US" err="1"/>
              <a:t>aliquet</a:t>
            </a:r>
            <a:r>
              <a:rPr lang="en-US"/>
              <a:t> </a:t>
            </a:r>
            <a:r>
              <a:rPr lang="en-US" err="1"/>
              <a:t>turpis</a:t>
            </a:r>
            <a:r>
              <a:rPr lang="en-US"/>
              <a:t> </a:t>
            </a:r>
            <a:r>
              <a:rPr lang="en-US" err="1"/>
              <a:t>odio</a:t>
            </a:r>
            <a:r>
              <a:rPr lang="en-US"/>
              <a:t>, non </a:t>
            </a:r>
            <a:r>
              <a:rPr lang="en-US" err="1"/>
              <a:t>hendrerit</a:t>
            </a:r>
            <a:r>
              <a:rPr lang="en-US"/>
              <a:t> </a:t>
            </a:r>
            <a:r>
              <a:rPr lang="en-US" err="1"/>
              <a:t>quam</a:t>
            </a:r>
            <a:r>
              <a:rPr lang="en-US"/>
              <a:t> </a:t>
            </a:r>
            <a:r>
              <a:rPr lang="en-US" err="1"/>
              <a:t>iaculis</a:t>
            </a:r>
            <a:r>
              <a:rPr lang="en-US"/>
              <a:t> </a:t>
            </a:r>
            <a:r>
              <a:rPr lang="en-US" err="1"/>
              <a:t>eget</a:t>
            </a:r>
            <a:r>
              <a:rPr lang="en-US"/>
              <a:t>. </a:t>
            </a:r>
            <a:r>
              <a:rPr lang="en-US" err="1"/>
              <a:t>Quisque</a:t>
            </a:r>
            <a:r>
              <a:rPr lang="en-US"/>
              <a:t> </a:t>
            </a:r>
            <a:r>
              <a:rPr lang="en-US" err="1"/>
              <a:t>sodales</a:t>
            </a:r>
            <a:r>
              <a:rPr lang="en-US"/>
              <a:t> id </a:t>
            </a:r>
            <a:r>
              <a:rPr lang="en-US" err="1"/>
              <a:t>mauris</a:t>
            </a:r>
            <a:r>
              <a:rPr lang="en-US"/>
              <a:t> at </a:t>
            </a:r>
            <a:r>
              <a:rPr lang="en-US" err="1"/>
              <a:t>molestie</a:t>
            </a:r>
            <a:r>
              <a:rPr lang="en-US"/>
              <a:t>. Maecenas </a:t>
            </a:r>
            <a:r>
              <a:rPr lang="en-US" err="1"/>
              <a:t>ut</a:t>
            </a:r>
            <a:r>
              <a:rPr lang="en-US"/>
              <a:t> lacinia ex. </a:t>
            </a:r>
          </a:p>
        </p:txBody>
      </p:sp>
      <p:sp>
        <p:nvSpPr>
          <p:cNvPr id="7" name="Rectangle 1">
            <a:extLst>
              <a:ext uri="{FF2B5EF4-FFF2-40B4-BE49-F238E27FC236}">
                <a16:creationId xmlns:a16="http://schemas.microsoft.com/office/drawing/2014/main" id="{E4F0870D-0138-4162-BE16-3FACCE307241}"/>
              </a:ext>
            </a:extLst>
          </p:cNvPr>
          <p:cNvSpPr/>
          <p:nvPr userDrawn="1"/>
        </p:nvSpPr>
        <p:spPr>
          <a:xfrm>
            <a:off x="720000" y="2484382"/>
            <a:ext cx="1238222" cy="63500"/>
          </a:xfrm>
          <a:custGeom>
            <a:avLst/>
            <a:gdLst>
              <a:gd name="connsiteX0" fmla="*/ 0 w 1238222"/>
              <a:gd name="connsiteY0" fmla="*/ 0 h 86932"/>
              <a:gd name="connsiteX1" fmla="*/ 1238222 w 1238222"/>
              <a:gd name="connsiteY1" fmla="*/ 0 h 86932"/>
              <a:gd name="connsiteX2" fmla="*/ 1238222 w 1238222"/>
              <a:gd name="connsiteY2" fmla="*/ 86932 h 86932"/>
              <a:gd name="connsiteX3" fmla="*/ 0 w 1238222"/>
              <a:gd name="connsiteY3" fmla="*/ 86932 h 86932"/>
              <a:gd name="connsiteX4" fmla="*/ 0 w 1238222"/>
              <a:gd name="connsiteY4" fmla="*/ 0 h 86932"/>
              <a:gd name="connsiteX0" fmla="*/ 0 w 1238222"/>
              <a:gd name="connsiteY0" fmla="*/ 0 h 86932"/>
              <a:gd name="connsiteX1" fmla="*/ 1238222 w 1238222"/>
              <a:gd name="connsiteY1" fmla="*/ 0 h 86932"/>
              <a:gd name="connsiteX2" fmla="*/ 1071534 w 1238222"/>
              <a:gd name="connsiteY2" fmla="*/ 86932 h 86932"/>
              <a:gd name="connsiteX3" fmla="*/ 0 w 1238222"/>
              <a:gd name="connsiteY3" fmla="*/ 86932 h 86932"/>
              <a:gd name="connsiteX4" fmla="*/ 0 w 1238222"/>
              <a:gd name="connsiteY4" fmla="*/ 0 h 86932"/>
              <a:gd name="connsiteX0" fmla="*/ 0 w 1238222"/>
              <a:gd name="connsiteY0" fmla="*/ 0 h 89160"/>
              <a:gd name="connsiteX1" fmla="*/ 1238222 w 1238222"/>
              <a:gd name="connsiteY1" fmla="*/ 0 h 89160"/>
              <a:gd name="connsiteX2" fmla="*/ 1139797 w 1238222"/>
              <a:gd name="connsiteY2" fmla="*/ 89160 h 89160"/>
              <a:gd name="connsiteX3" fmla="*/ 0 w 1238222"/>
              <a:gd name="connsiteY3" fmla="*/ 86932 h 89160"/>
              <a:gd name="connsiteX4" fmla="*/ 0 w 1238222"/>
              <a:gd name="connsiteY4" fmla="*/ 0 h 89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22" h="89160">
                <a:moveTo>
                  <a:pt x="0" y="0"/>
                </a:moveTo>
                <a:lnTo>
                  <a:pt x="1238222" y="0"/>
                </a:lnTo>
                <a:lnTo>
                  <a:pt x="1139797" y="89160"/>
                </a:lnTo>
                <a:lnTo>
                  <a:pt x="0" y="8693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BBCE4A65-65FA-4FF1-9B40-265B78EDB4E3}"/>
              </a:ext>
            </a:extLst>
          </p:cNvPr>
          <p:cNvSpPr>
            <a:spLocks noGrp="1"/>
          </p:cNvSpPr>
          <p:nvPr>
            <p:ph type="body" sz="quarter" idx="29"/>
          </p:nvPr>
        </p:nvSpPr>
        <p:spPr>
          <a:xfrm>
            <a:off x="720725" y="2808000"/>
            <a:ext cx="10656888" cy="3240543"/>
          </a:xfrm>
          <a:prstGeom prst="rect">
            <a:avLst/>
          </a:prstGeom>
        </p:spPr>
        <p:txBody>
          <a:bodyPr/>
          <a:lstStyle>
            <a:lvl1pPr marL="514350" indent="-514350">
              <a:lnSpc>
                <a:spcPct val="100000"/>
              </a:lnSpc>
              <a:buFont typeface="Arial" panose="020B0604020202020204" pitchFamily="34" charset="0"/>
              <a:buChar char="•"/>
              <a:defRPr sz="200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9345450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_Single Content">
    <p:spTree>
      <p:nvGrpSpPr>
        <p:cNvPr id="1" name=""/>
        <p:cNvGrpSpPr/>
        <p:nvPr/>
      </p:nvGrpSpPr>
      <p:grpSpPr>
        <a:xfrm>
          <a:off x="0" y="0"/>
          <a:ext cx="0" cy="0"/>
          <a:chOff x="0" y="0"/>
          <a:chExt cx="0" cy="0"/>
        </a:xfrm>
      </p:grpSpPr>
      <p:sp>
        <p:nvSpPr>
          <p:cNvPr id="11" name="Text Placeholder 18">
            <a:extLst>
              <a:ext uri="{FF2B5EF4-FFF2-40B4-BE49-F238E27FC236}">
                <a16:creationId xmlns:a16="http://schemas.microsoft.com/office/drawing/2014/main" id="{09094ECD-7DC2-40F0-B9AA-12C38455ABFC}"/>
              </a:ext>
            </a:extLst>
          </p:cNvPr>
          <p:cNvSpPr>
            <a:spLocks noGrp="1"/>
          </p:cNvSpPr>
          <p:nvPr>
            <p:ph type="body" sz="quarter" idx="14" hasCustomPrompt="1"/>
          </p:nvPr>
        </p:nvSpPr>
        <p:spPr>
          <a:xfrm>
            <a:off x="720000" y="1296000"/>
            <a:ext cx="5194851" cy="520422"/>
          </a:xfrm>
          <a:prstGeom prst="rect">
            <a:avLst/>
          </a:prstGeom>
        </p:spPr>
        <p:txBody>
          <a:bodyPr>
            <a:noAutofit/>
          </a:bodyPr>
          <a:lstStyle>
            <a:lvl1pPr marL="0" indent="0">
              <a:lnSpc>
                <a:spcPct val="100000"/>
              </a:lnSpc>
              <a:buNone/>
              <a:defRPr sz="3200" baseline="0">
                <a:solidFill>
                  <a:schemeClr val="accent4"/>
                </a:solidFill>
                <a:latin typeface="+mj-lt"/>
              </a:defRPr>
            </a:lvl1pPr>
          </a:lstStyle>
          <a:p>
            <a:pPr lvl="0"/>
            <a:r>
              <a:rPr lang="en-US"/>
              <a:t>Title</a:t>
            </a:r>
          </a:p>
        </p:txBody>
      </p:sp>
      <p:pic>
        <p:nvPicPr>
          <p:cNvPr id="33" name="Picture 32">
            <a:extLst>
              <a:ext uri="{FF2B5EF4-FFF2-40B4-BE49-F238E27FC236}">
                <a16:creationId xmlns:a16="http://schemas.microsoft.com/office/drawing/2014/main" id="{DC76B8F4-36BB-41D7-8764-9339431341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5600"/>
            <a:ext cx="1809958" cy="219960"/>
          </a:xfrm>
          <a:prstGeom prst="rect">
            <a:avLst/>
          </a:prstGeom>
        </p:spPr>
      </p:pic>
      <p:sp>
        <p:nvSpPr>
          <p:cNvPr id="28" name="Text Placeholder 18">
            <a:extLst>
              <a:ext uri="{FF2B5EF4-FFF2-40B4-BE49-F238E27FC236}">
                <a16:creationId xmlns:a16="http://schemas.microsoft.com/office/drawing/2014/main" id="{56EB118A-AC30-4E56-8F13-5D7BF85685A2}"/>
              </a:ext>
            </a:extLst>
          </p:cNvPr>
          <p:cNvSpPr>
            <a:spLocks noGrp="1"/>
          </p:cNvSpPr>
          <p:nvPr>
            <p:ph type="body" sz="quarter" idx="28" hasCustomPrompt="1"/>
          </p:nvPr>
        </p:nvSpPr>
        <p:spPr>
          <a:xfrm>
            <a:off x="719999" y="1888750"/>
            <a:ext cx="10657061" cy="520422"/>
          </a:xfrm>
          <a:prstGeom prst="rect">
            <a:avLst/>
          </a:prstGeom>
        </p:spPr>
        <p:txBody>
          <a:bodyPr>
            <a:noAutofit/>
          </a:bodyPr>
          <a:lstStyle>
            <a:lvl1pPr marL="0" indent="0">
              <a:lnSpc>
                <a:spcPts val="1600"/>
              </a:lnSpc>
              <a:buNone/>
              <a:defRPr sz="1600" baseline="0">
                <a:solidFill>
                  <a:srgbClr val="56A495"/>
                </a:solidFill>
                <a:latin typeface="+mn-lt"/>
              </a:defRPr>
            </a:lvl1pPr>
          </a:lstStyle>
          <a:p>
            <a:pPr lvl="0"/>
            <a:r>
              <a:rPr lang="en-US"/>
              <a:t>Introduction.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Proin</a:t>
            </a:r>
            <a:r>
              <a:rPr lang="en-US"/>
              <a:t> </a:t>
            </a:r>
            <a:r>
              <a:rPr lang="en-US" err="1"/>
              <a:t>condimentum</a:t>
            </a:r>
            <a:r>
              <a:rPr lang="en-US"/>
              <a:t> dolor vitae </a:t>
            </a:r>
            <a:r>
              <a:rPr lang="en-US" err="1"/>
              <a:t>nibh</a:t>
            </a:r>
            <a:r>
              <a:rPr lang="en-US"/>
              <a:t> vestibulum </a:t>
            </a:r>
            <a:r>
              <a:rPr lang="en-US" err="1"/>
              <a:t>feugiat</a:t>
            </a:r>
            <a:r>
              <a:rPr lang="en-US"/>
              <a:t>. Integer </a:t>
            </a:r>
            <a:r>
              <a:rPr lang="en-US" err="1"/>
              <a:t>aliquet</a:t>
            </a:r>
            <a:r>
              <a:rPr lang="en-US"/>
              <a:t> </a:t>
            </a:r>
            <a:r>
              <a:rPr lang="en-US" err="1"/>
              <a:t>turpis</a:t>
            </a:r>
            <a:r>
              <a:rPr lang="en-US"/>
              <a:t> </a:t>
            </a:r>
            <a:r>
              <a:rPr lang="en-US" err="1"/>
              <a:t>odio</a:t>
            </a:r>
            <a:r>
              <a:rPr lang="en-US"/>
              <a:t>, non </a:t>
            </a:r>
            <a:r>
              <a:rPr lang="en-US" err="1"/>
              <a:t>hendrerit</a:t>
            </a:r>
            <a:r>
              <a:rPr lang="en-US"/>
              <a:t> </a:t>
            </a:r>
            <a:r>
              <a:rPr lang="en-US" err="1"/>
              <a:t>quam</a:t>
            </a:r>
            <a:r>
              <a:rPr lang="en-US"/>
              <a:t> </a:t>
            </a:r>
            <a:r>
              <a:rPr lang="en-US" err="1"/>
              <a:t>iaculis</a:t>
            </a:r>
            <a:r>
              <a:rPr lang="en-US"/>
              <a:t> </a:t>
            </a:r>
            <a:r>
              <a:rPr lang="en-US" err="1"/>
              <a:t>eget</a:t>
            </a:r>
            <a:r>
              <a:rPr lang="en-US"/>
              <a:t>. </a:t>
            </a:r>
            <a:r>
              <a:rPr lang="en-US" err="1"/>
              <a:t>Quisque</a:t>
            </a:r>
            <a:r>
              <a:rPr lang="en-US"/>
              <a:t> </a:t>
            </a:r>
            <a:r>
              <a:rPr lang="en-US" err="1"/>
              <a:t>sodales</a:t>
            </a:r>
            <a:r>
              <a:rPr lang="en-US"/>
              <a:t> id </a:t>
            </a:r>
            <a:r>
              <a:rPr lang="en-US" err="1"/>
              <a:t>mauris</a:t>
            </a:r>
            <a:r>
              <a:rPr lang="en-US"/>
              <a:t> at </a:t>
            </a:r>
            <a:r>
              <a:rPr lang="en-US" err="1"/>
              <a:t>molestie</a:t>
            </a:r>
            <a:r>
              <a:rPr lang="en-US"/>
              <a:t>. Maecenas </a:t>
            </a:r>
            <a:r>
              <a:rPr lang="en-US" err="1"/>
              <a:t>ut</a:t>
            </a:r>
            <a:r>
              <a:rPr lang="en-US"/>
              <a:t> lacinia ex. </a:t>
            </a:r>
          </a:p>
        </p:txBody>
      </p:sp>
      <p:sp>
        <p:nvSpPr>
          <p:cNvPr id="6" name="Text Placeholder 10">
            <a:extLst>
              <a:ext uri="{FF2B5EF4-FFF2-40B4-BE49-F238E27FC236}">
                <a16:creationId xmlns:a16="http://schemas.microsoft.com/office/drawing/2014/main" id="{42C2B0B9-A541-461B-BEF6-60E83BB9DC2F}"/>
              </a:ext>
            </a:extLst>
          </p:cNvPr>
          <p:cNvSpPr txBox="1">
            <a:spLocks/>
          </p:cNvSpPr>
          <p:nvPr userDrawn="1"/>
        </p:nvSpPr>
        <p:spPr>
          <a:xfrm>
            <a:off x="10972799" y="6485264"/>
            <a:ext cx="962417" cy="240146"/>
          </a:xfrm>
          <a:prstGeom prst="rect">
            <a:avLst/>
          </a:prstGeom>
        </p:spPr>
        <p:txBody>
          <a:bodyPr>
            <a:noAutofit/>
          </a:bodyPr>
          <a:lstStyle>
            <a:lvl1pPr marL="0" indent="0" algn="r" defTabSz="914400" rtl="0" eaLnBrk="1" latinLnBrk="0" hangingPunct="1">
              <a:lnSpc>
                <a:spcPct val="90000"/>
              </a:lnSpc>
              <a:spcBef>
                <a:spcPts val="1000"/>
              </a:spcBef>
              <a:buFontTx/>
              <a:buNone/>
              <a:defRPr sz="1200" kern="1200">
                <a:solidFill>
                  <a:srgbClr val="333333">
                    <a:alpha val="80000"/>
                  </a:srgbClr>
                </a:solidFill>
                <a:latin typeface="Montserrat ExtraLight" panose="000003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E7983A49-5458-4FCB-942F-EDAE37655AAF}" type="slidenum">
              <a:rPr lang="en-US" smtClean="0"/>
              <a:pPr/>
              <a:t>‹#›</a:t>
            </a:fld>
            <a:endParaRPr lang="en-US"/>
          </a:p>
        </p:txBody>
      </p:sp>
      <p:sp>
        <p:nvSpPr>
          <p:cNvPr id="7" name="Rectangle 1">
            <a:extLst>
              <a:ext uri="{FF2B5EF4-FFF2-40B4-BE49-F238E27FC236}">
                <a16:creationId xmlns:a16="http://schemas.microsoft.com/office/drawing/2014/main" id="{E4F0870D-0138-4162-BE16-3FACCE307241}"/>
              </a:ext>
            </a:extLst>
          </p:cNvPr>
          <p:cNvSpPr/>
          <p:nvPr userDrawn="1"/>
        </p:nvSpPr>
        <p:spPr>
          <a:xfrm>
            <a:off x="720000" y="2484382"/>
            <a:ext cx="1238222" cy="63500"/>
          </a:xfrm>
          <a:custGeom>
            <a:avLst/>
            <a:gdLst>
              <a:gd name="connsiteX0" fmla="*/ 0 w 1238222"/>
              <a:gd name="connsiteY0" fmla="*/ 0 h 86932"/>
              <a:gd name="connsiteX1" fmla="*/ 1238222 w 1238222"/>
              <a:gd name="connsiteY1" fmla="*/ 0 h 86932"/>
              <a:gd name="connsiteX2" fmla="*/ 1238222 w 1238222"/>
              <a:gd name="connsiteY2" fmla="*/ 86932 h 86932"/>
              <a:gd name="connsiteX3" fmla="*/ 0 w 1238222"/>
              <a:gd name="connsiteY3" fmla="*/ 86932 h 86932"/>
              <a:gd name="connsiteX4" fmla="*/ 0 w 1238222"/>
              <a:gd name="connsiteY4" fmla="*/ 0 h 86932"/>
              <a:gd name="connsiteX0" fmla="*/ 0 w 1238222"/>
              <a:gd name="connsiteY0" fmla="*/ 0 h 86932"/>
              <a:gd name="connsiteX1" fmla="*/ 1238222 w 1238222"/>
              <a:gd name="connsiteY1" fmla="*/ 0 h 86932"/>
              <a:gd name="connsiteX2" fmla="*/ 1071534 w 1238222"/>
              <a:gd name="connsiteY2" fmla="*/ 86932 h 86932"/>
              <a:gd name="connsiteX3" fmla="*/ 0 w 1238222"/>
              <a:gd name="connsiteY3" fmla="*/ 86932 h 86932"/>
              <a:gd name="connsiteX4" fmla="*/ 0 w 1238222"/>
              <a:gd name="connsiteY4" fmla="*/ 0 h 86932"/>
              <a:gd name="connsiteX0" fmla="*/ 0 w 1238222"/>
              <a:gd name="connsiteY0" fmla="*/ 0 h 89160"/>
              <a:gd name="connsiteX1" fmla="*/ 1238222 w 1238222"/>
              <a:gd name="connsiteY1" fmla="*/ 0 h 89160"/>
              <a:gd name="connsiteX2" fmla="*/ 1139797 w 1238222"/>
              <a:gd name="connsiteY2" fmla="*/ 89160 h 89160"/>
              <a:gd name="connsiteX3" fmla="*/ 0 w 1238222"/>
              <a:gd name="connsiteY3" fmla="*/ 86932 h 89160"/>
              <a:gd name="connsiteX4" fmla="*/ 0 w 1238222"/>
              <a:gd name="connsiteY4" fmla="*/ 0 h 89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22" h="89160">
                <a:moveTo>
                  <a:pt x="0" y="0"/>
                </a:moveTo>
                <a:lnTo>
                  <a:pt x="1238222" y="0"/>
                </a:lnTo>
                <a:lnTo>
                  <a:pt x="1139797" y="89160"/>
                </a:lnTo>
                <a:lnTo>
                  <a:pt x="0" y="8693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5FAC5A6-49FF-4939-8DBC-149087A2678B}"/>
              </a:ext>
            </a:extLst>
          </p:cNvPr>
          <p:cNvSpPr>
            <a:spLocks noGrp="1"/>
          </p:cNvSpPr>
          <p:nvPr>
            <p:ph sz="quarter" idx="29" hasCustomPrompt="1"/>
          </p:nvPr>
        </p:nvSpPr>
        <p:spPr>
          <a:xfrm>
            <a:off x="720725" y="2898775"/>
            <a:ext cx="10656888" cy="3433763"/>
          </a:xfrm>
          <a:prstGeom prst="rect">
            <a:avLst/>
          </a:prstGeom>
        </p:spPr>
        <p:txBody>
          <a:bodyPr anchor="ctr"/>
          <a:lstStyle>
            <a:lvl1pPr marL="0" indent="0" algn="ctr">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Insert content here</a:t>
            </a:r>
          </a:p>
        </p:txBody>
      </p:sp>
      <p:sp>
        <p:nvSpPr>
          <p:cNvPr id="8" name="Text Placeholder 10">
            <a:extLst>
              <a:ext uri="{FF2B5EF4-FFF2-40B4-BE49-F238E27FC236}">
                <a16:creationId xmlns:a16="http://schemas.microsoft.com/office/drawing/2014/main" id="{641A0538-8CB5-4937-9D18-EE653717ABA3}"/>
              </a:ext>
            </a:extLst>
          </p:cNvPr>
          <p:cNvSpPr txBox="1">
            <a:spLocks/>
          </p:cNvSpPr>
          <p:nvPr userDrawn="1"/>
        </p:nvSpPr>
        <p:spPr>
          <a:xfrm>
            <a:off x="-149425" y="6473776"/>
            <a:ext cx="962417" cy="240146"/>
          </a:xfrm>
          <a:prstGeom prst="rect">
            <a:avLst/>
          </a:prstGeom>
        </p:spPr>
        <p:txBody>
          <a:bodyPr>
            <a:noAutofit/>
          </a:bodyPr>
          <a:lstStyle>
            <a:lvl1pPr marL="0" indent="0" algn="r" defTabSz="914400" rtl="0" eaLnBrk="1" latinLnBrk="0" hangingPunct="1">
              <a:lnSpc>
                <a:spcPct val="90000"/>
              </a:lnSpc>
              <a:spcBef>
                <a:spcPts val="1000"/>
              </a:spcBef>
              <a:buFontTx/>
              <a:buNone/>
              <a:defRPr sz="1200" kern="1200">
                <a:solidFill>
                  <a:srgbClr val="333333">
                    <a:alpha val="80000"/>
                  </a:srgbClr>
                </a:solidFill>
                <a:latin typeface="Montserrat ExtraLight" panose="000003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fld id="{E7983A49-5458-4FCB-942F-EDAE37655AAF}" type="slidenum">
              <a:rPr lang="en-US" b="1" smtClean="0">
                <a:solidFill>
                  <a:schemeClr val="tx1">
                    <a:alpha val="80000"/>
                  </a:schemeClr>
                </a:solidFill>
              </a:rPr>
              <a:pPr marL="0" marR="0" lvl="0" indent="0" algn="r" defTabSz="914400" rtl="0" eaLnBrk="1" fontAlgn="auto" latinLnBrk="0" hangingPunct="1">
                <a:lnSpc>
                  <a:spcPct val="90000"/>
                </a:lnSpc>
                <a:spcBef>
                  <a:spcPts val="1000"/>
                </a:spcBef>
                <a:spcAft>
                  <a:spcPts val="0"/>
                </a:spcAft>
                <a:buClrTx/>
                <a:buSzTx/>
                <a:buFontTx/>
                <a:buNone/>
                <a:tabLst/>
                <a:defRPr/>
              </a:pPr>
              <a:t>‹#›</a:t>
            </a:fld>
            <a:endParaRPr lang="en-US" b="1">
              <a:solidFill>
                <a:schemeClr val="tx1">
                  <a:alpha val="80000"/>
                </a:schemeClr>
              </a:solidFill>
            </a:endParaRPr>
          </a:p>
        </p:txBody>
      </p:sp>
    </p:spTree>
    <p:extLst>
      <p:ext uri="{BB962C8B-B14F-4D97-AF65-F5344CB8AC3E}">
        <p14:creationId xmlns:p14="http://schemas.microsoft.com/office/powerpoint/2010/main" val="371944905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wo content - 2 ton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D29B22-F13B-496B-99F2-ABD0940F2260}"/>
              </a:ext>
            </a:extLst>
          </p:cNvPr>
          <p:cNvSpPr/>
          <p:nvPr userDrawn="1"/>
        </p:nvSpPr>
        <p:spPr>
          <a:xfrm>
            <a:off x="6096000" y="0"/>
            <a:ext cx="6096000" cy="6858000"/>
          </a:xfrm>
          <a:prstGeom prst="rect">
            <a:avLst/>
          </a:prstGeom>
          <a:solidFill>
            <a:srgbClr val="38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8">
            <a:extLst>
              <a:ext uri="{FF2B5EF4-FFF2-40B4-BE49-F238E27FC236}">
                <a16:creationId xmlns:a16="http://schemas.microsoft.com/office/drawing/2014/main" id="{B6BA2C1A-327B-42B7-BCC6-524849EF8A61}"/>
              </a:ext>
            </a:extLst>
          </p:cNvPr>
          <p:cNvSpPr>
            <a:spLocks noGrp="1"/>
          </p:cNvSpPr>
          <p:nvPr>
            <p:ph type="body" sz="quarter" idx="14" hasCustomPrompt="1"/>
          </p:nvPr>
        </p:nvSpPr>
        <p:spPr>
          <a:xfrm>
            <a:off x="720001" y="1296000"/>
            <a:ext cx="4978156" cy="688636"/>
          </a:xfrm>
          <a:prstGeom prst="rect">
            <a:avLst/>
          </a:prstGeom>
        </p:spPr>
        <p:txBody>
          <a:bodyPr>
            <a:noAutofit/>
          </a:bodyPr>
          <a:lstStyle>
            <a:lvl1pPr marL="0" indent="0">
              <a:lnSpc>
                <a:spcPts val="2640"/>
              </a:lnSpc>
              <a:buNone/>
              <a:defRPr sz="2800" baseline="0">
                <a:solidFill>
                  <a:srgbClr val="383551"/>
                </a:solidFill>
                <a:latin typeface="+mj-lt"/>
              </a:defRPr>
            </a:lvl1pPr>
          </a:lstStyle>
          <a:p>
            <a:pPr lvl="0"/>
            <a:r>
              <a:rPr lang="en-US"/>
              <a:t>Title </a:t>
            </a:r>
            <a:r>
              <a:rPr lang="da-DK"/>
              <a:t>lorem ipsum dolor sit amet lorem ipsum </a:t>
            </a:r>
            <a:endParaRPr lang="en-US"/>
          </a:p>
        </p:txBody>
      </p:sp>
      <p:sp>
        <p:nvSpPr>
          <p:cNvPr id="14" name="Text Placeholder 17">
            <a:extLst>
              <a:ext uri="{FF2B5EF4-FFF2-40B4-BE49-F238E27FC236}">
                <a16:creationId xmlns:a16="http://schemas.microsoft.com/office/drawing/2014/main" id="{D9CD87F6-751A-49F3-8D70-4BD25D529A60}"/>
              </a:ext>
            </a:extLst>
          </p:cNvPr>
          <p:cNvSpPr>
            <a:spLocks noGrp="1"/>
          </p:cNvSpPr>
          <p:nvPr>
            <p:ph type="body" sz="quarter" idx="17" hasCustomPrompt="1"/>
          </p:nvPr>
        </p:nvSpPr>
        <p:spPr>
          <a:xfrm>
            <a:off x="720000" y="2340000"/>
            <a:ext cx="4978157" cy="3560287"/>
          </a:xfrm>
          <a:prstGeom prst="rect">
            <a:avLst/>
          </a:prstGeom>
        </p:spPr>
        <p:txBody>
          <a:bodyPr/>
          <a:lstStyle>
            <a:lvl1pPr marL="171450" indent="-171450">
              <a:lnSpc>
                <a:spcPct val="100000"/>
              </a:lnSpc>
              <a:buClr>
                <a:srgbClr val="EFA038"/>
              </a:buClr>
              <a:buFont typeface="Arial" panose="020B0604020202020204" pitchFamily="34" charset="0"/>
              <a:buChar char="•"/>
              <a:defRPr sz="1600">
                <a:solidFill>
                  <a:srgbClr val="383551">
                    <a:alpha val="80000"/>
                  </a:srgbClr>
                </a:solidFill>
                <a:latin typeface="+mn-lt"/>
                <a:ea typeface="Source Sans Pro Light" panose="020B0403030403020204" pitchFamily="34" charset="0"/>
              </a:defRPr>
            </a:lvl1pPr>
          </a:lstStyle>
          <a:p>
            <a:pPr lvl="0"/>
            <a:r>
              <a:rPr lang="en-US"/>
              <a:t>We have undertaken sustainable procurement assessments for a long list of clients, using the flexible framework originally, and the BS 8903 Standard since its publication in 2010.  </a:t>
            </a:r>
          </a:p>
          <a:p>
            <a:pPr lvl="0"/>
            <a:r>
              <a:rPr lang="en-US"/>
              <a:t>We have advised and trained a number of companies in developing their sustainability and supply chain management processes; British Land, </a:t>
            </a:r>
          </a:p>
          <a:p>
            <a:pPr lvl="0"/>
            <a:r>
              <a:rPr lang="en-US"/>
              <a:t>A recent cornerstone project was for the NHS Sustainable Development Unit researching the barriers and opportunities for greater integration of sustainability into procurement of pharmaceuticals and medical devices globally. </a:t>
            </a:r>
          </a:p>
        </p:txBody>
      </p:sp>
      <p:pic>
        <p:nvPicPr>
          <p:cNvPr id="16" name="Picture 15">
            <a:extLst>
              <a:ext uri="{FF2B5EF4-FFF2-40B4-BE49-F238E27FC236}">
                <a16:creationId xmlns:a16="http://schemas.microsoft.com/office/drawing/2014/main" id="{D1BCFFB0-E55E-498E-9F78-6B1BE2801D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5600"/>
            <a:ext cx="1809958" cy="219960"/>
          </a:xfrm>
          <a:prstGeom prst="rect">
            <a:avLst/>
          </a:prstGeom>
        </p:spPr>
      </p:pic>
      <p:sp>
        <p:nvSpPr>
          <p:cNvPr id="9" name="Content Placeholder 8">
            <a:extLst>
              <a:ext uri="{FF2B5EF4-FFF2-40B4-BE49-F238E27FC236}">
                <a16:creationId xmlns:a16="http://schemas.microsoft.com/office/drawing/2014/main" id="{AC154236-C030-4874-9AD4-EAE50E905A29}"/>
              </a:ext>
            </a:extLst>
          </p:cNvPr>
          <p:cNvSpPr>
            <a:spLocks noGrp="1"/>
          </p:cNvSpPr>
          <p:nvPr>
            <p:ph sz="quarter" idx="19" hasCustomPrompt="1"/>
          </p:nvPr>
        </p:nvSpPr>
        <p:spPr>
          <a:xfrm>
            <a:off x="6806406" y="1294949"/>
            <a:ext cx="4675187" cy="4605338"/>
          </a:xfrm>
          <a:prstGeom prst="rect">
            <a:avLst/>
          </a:prstGeo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Insert infographic, icons charts, smart art, image, etc. here</a:t>
            </a:r>
            <a:endParaRPr lang="en-GB"/>
          </a:p>
        </p:txBody>
      </p:sp>
    </p:spTree>
    <p:extLst>
      <p:ext uri="{BB962C8B-B14F-4D97-AF65-F5344CB8AC3E}">
        <p14:creationId xmlns:p14="http://schemas.microsoft.com/office/powerpoint/2010/main" val="62641999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wo content - 2 ton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3F3D00-00DA-4C4D-8C0B-E393091FE8B6}"/>
              </a:ext>
            </a:extLst>
          </p:cNvPr>
          <p:cNvSpPr/>
          <p:nvPr userDrawn="1"/>
        </p:nvSpPr>
        <p:spPr>
          <a:xfrm>
            <a:off x="0" y="-50"/>
            <a:ext cx="6096000" cy="7045694"/>
          </a:xfrm>
          <a:prstGeom prst="rect">
            <a:avLst/>
          </a:prstGeom>
          <a:solidFill>
            <a:srgbClr val="38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196CF0D2-0C28-4D93-BDD2-498D9CC08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4526"/>
            <a:ext cx="1809958" cy="226245"/>
          </a:xfrm>
          <a:prstGeom prst="rect">
            <a:avLst/>
          </a:prstGeom>
        </p:spPr>
      </p:pic>
      <p:sp>
        <p:nvSpPr>
          <p:cNvPr id="5" name="Text Placeholder 18">
            <a:extLst>
              <a:ext uri="{FF2B5EF4-FFF2-40B4-BE49-F238E27FC236}">
                <a16:creationId xmlns:a16="http://schemas.microsoft.com/office/drawing/2014/main" id="{6728D47D-EE8F-4305-8BBA-0B8BB21241B4}"/>
              </a:ext>
            </a:extLst>
          </p:cNvPr>
          <p:cNvSpPr>
            <a:spLocks noGrp="1"/>
          </p:cNvSpPr>
          <p:nvPr>
            <p:ph type="body" sz="quarter" idx="14" hasCustomPrompt="1"/>
          </p:nvPr>
        </p:nvSpPr>
        <p:spPr>
          <a:xfrm>
            <a:off x="720001" y="1296000"/>
            <a:ext cx="4978156" cy="688636"/>
          </a:xfrm>
          <a:prstGeom prst="rect">
            <a:avLst/>
          </a:prstGeom>
        </p:spPr>
        <p:txBody>
          <a:bodyPr>
            <a:noAutofit/>
          </a:bodyPr>
          <a:lstStyle>
            <a:lvl1pPr marL="0" indent="0">
              <a:lnSpc>
                <a:spcPts val="2640"/>
              </a:lnSpc>
              <a:buNone/>
              <a:defRPr sz="2800" baseline="0">
                <a:solidFill>
                  <a:schemeClr val="bg1"/>
                </a:solidFill>
                <a:latin typeface="+mj-lt"/>
              </a:defRPr>
            </a:lvl1pPr>
          </a:lstStyle>
          <a:p>
            <a:pPr lvl="0"/>
            <a:r>
              <a:rPr lang="en-US"/>
              <a:t>Title </a:t>
            </a:r>
            <a:r>
              <a:rPr lang="da-DK"/>
              <a:t>lorem ipsum dolor sit amet lorem ipsum </a:t>
            </a:r>
            <a:endParaRPr lang="en-US"/>
          </a:p>
        </p:txBody>
      </p:sp>
      <p:sp>
        <p:nvSpPr>
          <p:cNvPr id="6" name="Text Placeholder 17">
            <a:extLst>
              <a:ext uri="{FF2B5EF4-FFF2-40B4-BE49-F238E27FC236}">
                <a16:creationId xmlns:a16="http://schemas.microsoft.com/office/drawing/2014/main" id="{1F3728F7-997D-4D20-A541-78CD5B404686}"/>
              </a:ext>
            </a:extLst>
          </p:cNvPr>
          <p:cNvSpPr>
            <a:spLocks noGrp="1"/>
          </p:cNvSpPr>
          <p:nvPr>
            <p:ph type="body" sz="quarter" idx="17" hasCustomPrompt="1"/>
          </p:nvPr>
        </p:nvSpPr>
        <p:spPr>
          <a:xfrm>
            <a:off x="720000" y="2340000"/>
            <a:ext cx="4978157" cy="3560287"/>
          </a:xfrm>
          <a:prstGeom prst="rect">
            <a:avLst/>
          </a:prstGeom>
        </p:spPr>
        <p:txBody>
          <a:bodyPr/>
          <a:lstStyle>
            <a:lvl1pPr marL="171450" indent="-171450">
              <a:lnSpc>
                <a:spcPct val="100000"/>
              </a:lnSpc>
              <a:buClr>
                <a:srgbClr val="EFA038"/>
              </a:buClr>
              <a:buFont typeface="Arial" panose="020B0604020202020204" pitchFamily="34" charset="0"/>
              <a:buChar char="•"/>
              <a:defRPr sz="1600">
                <a:solidFill>
                  <a:schemeClr val="bg1"/>
                </a:solidFill>
                <a:latin typeface="+mn-lt"/>
                <a:ea typeface="Source Sans Pro Light" panose="020B0403030403020204" pitchFamily="34" charset="0"/>
              </a:defRPr>
            </a:lvl1pPr>
          </a:lstStyle>
          <a:p>
            <a:pPr lvl="0"/>
            <a:r>
              <a:rPr lang="en-US"/>
              <a:t>We have undertaken sustainable procurement assessments for a long list of clients, using the flexible framework originally, and the BS 8903 Standard since its publication in 2010.  </a:t>
            </a:r>
          </a:p>
          <a:p>
            <a:pPr lvl="0"/>
            <a:r>
              <a:rPr lang="en-US"/>
              <a:t>We have advised and trained a number of companies in developing their sustainability and supply chain management processes; British Land, </a:t>
            </a:r>
          </a:p>
          <a:p>
            <a:pPr lvl="0"/>
            <a:r>
              <a:rPr lang="en-US"/>
              <a:t>A recent cornerstone project was for the NHS Sustainable Development Unit researching the barriers and opportunities for greater integration of sustainability into procurement of pharmaceuticals and medical devices globally. </a:t>
            </a:r>
          </a:p>
        </p:txBody>
      </p:sp>
      <p:sp>
        <p:nvSpPr>
          <p:cNvPr id="8" name="Content Placeholder 8">
            <a:extLst>
              <a:ext uri="{FF2B5EF4-FFF2-40B4-BE49-F238E27FC236}">
                <a16:creationId xmlns:a16="http://schemas.microsoft.com/office/drawing/2014/main" id="{E2CA3BC6-6DDE-4110-9DFC-52BD2F476027}"/>
              </a:ext>
            </a:extLst>
          </p:cNvPr>
          <p:cNvSpPr>
            <a:spLocks noGrp="1"/>
          </p:cNvSpPr>
          <p:nvPr>
            <p:ph sz="quarter" idx="19" hasCustomPrompt="1"/>
          </p:nvPr>
        </p:nvSpPr>
        <p:spPr>
          <a:xfrm>
            <a:off x="6806406" y="1294949"/>
            <a:ext cx="4675187" cy="4605338"/>
          </a:xfrm>
          <a:prstGeom prst="rect">
            <a:avLst/>
          </a:prstGeom>
        </p:spPr>
        <p:txBody>
          <a:bodyPr anchor="ctr"/>
          <a:lstStyle>
            <a:lvl1pPr marL="0" indent="0" algn="ctr">
              <a:buNone/>
              <a:defRPr>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Insert infographic, icons charts, smart art, image, etc. here</a:t>
            </a:r>
            <a:endParaRPr lang="en-GB"/>
          </a:p>
        </p:txBody>
      </p:sp>
    </p:spTree>
    <p:extLst>
      <p:ext uri="{BB962C8B-B14F-4D97-AF65-F5344CB8AC3E}">
        <p14:creationId xmlns:p14="http://schemas.microsoft.com/office/powerpoint/2010/main" val="121685913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 dark">
    <p:bg>
      <p:bgRef idx="1001">
        <a:schemeClr val="bg2"/>
      </p:bgRef>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96CF0D2-0C28-4D93-BDD2-498D9CC08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4526"/>
            <a:ext cx="1809958" cy="226245"/>
          </a:xfrm>
          <a:prstGeom prst="rect">
            <a:avLst/>
          </a:prstGeom>
        </p:spPr>
      </p:pic>
      <p:sp>
        <p:nvSpPr>
          <p:cNvPr id="2" name="Title 1">
            <a:extLst>
              <a:ext uri="{FF2B5EF4-FFF2-40B4-BE49-F238E27FC236}">
                <a16:creationId xmlns:a16="http://schemas.microsoft.com/office/drawing/2014/main" id="{9991AF03-04FE-432D-8B6E-02374A7C418F}"/>
              </a:ext>
            </a:extLst>
          </p:cNvPr>
          <p:cNvSpPr>
            <a:spLocks noGrp="1"/>
          </p:cNvSpPr>
          <p:nvPr>
            <p:ph type="title"/>
          </p:nvPr>
        </p:nvSpPr>
        <p:spPr>
          <a:xfrm>
            <a:off x="720000" y="1296000"/>
            <a:ext cx="10515600" cy="1325563"/>
          </a:xfrm>
          <a:prstGeom prst="rect">
            <a:avLst/>
          </a:prstGeom>
        </p:spPr>
        <p:txBody>
          <a:bodyPr/>
          <a:lstStyle>
            <a:lvl1pPr>
              <a:defRPr sz="40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277988133"/>
      </p:ext>
    </p:extLst>
  </p:cSld>
  <p:clrMapOvr>
    <a:overrideClrMapping bg1="dk1" tx1="lt1" bg2="dk2" tx2="lt2" accent1="accent1" accent2="accent2" accent3="accent3" accent4="accent4" accent5="accent5" accent6="accent6" hlink="hlink" folHlink="folHlink"/>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Blank dark">
    <p:bg>
      <p:bgRef idx="1001">
        <a:schemeClr val="bg2"/>
      </p:bgRef>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96CF0D2-0C28-4D93-BDD2-498D9CC08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4526"/>
            <a:ext cx="1809958" cy="226245"/>
          </a:xfrm>
          <a:prstGeom prst="rect">
            <a:avLst/>
          </a:prstGeom>
        </p:spPr>
      </p:pic>
    </p:spTree>
    <p:extLst>
      <p:ext uri="{BB962C8B-B14F-4D97-AF65-F5344CB8AC3E}">
        <p14:creationId xmlns:p14="http://schemas.microsoft.com/office/powerpoint/2010/main" val="2298851907"/>
      </p:ext>
    </p:extLst>
  </p:cSld>
  <p:clrMapOvr>
    <a:overrideClrMapping bg1="dk1" tx1="lt1" bg2="dk2" tx2="lt2" accent1="accent1" accent2="accent2" accent3="accent3" accent4="accent4" accent5="accent5" accent6="accent6" hlink="hlink" folHlink="folHlink"/>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only - light">
    <p:bg>
      <p:bgRef idx="1001">
        <a:schemeClr val="bg1"/>
      </p:bgRef>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7E6894BB-74D6-4FB5-9EBB-36CE2EB4D871}"/>
              </a:ext>
            </a:extLst>
          </p:cNvPr>
          <p:cNvSpPr txBox="1">
            <a:spLocks/>
          </p:cNvSpPr>
          <p:nvPr userDrawn="1"/>
        </p:nvSpPr>
        <p:spPr>
          <a:xfrm>
            <a:off x="10972799" y="6485264"/>
            <a:ext cx="962417" cy="240146"/>
          </a:xfrm>
          <a:prstGeom prst="rect">
            <a:avLst/>
          </a:prstGeom>
        </p:spPr>
        <p:txBody>
          <a:bodyPr>
            <a:noAutofit/>
          </a:bodyPr>
          <a:lstStyle>
            <a:lvl1pPr marL="0" indent="0" algn="r" defTabSz="914400" rtl="0" eaLnBrk="1" latinLnBrk="0" hangingPunct="1">
              <a:lnSpc>
                <a:spcPct val="90000"/>
              </a:lnSpc>
              <a:spcBef>
                <a:spcPts val="1000"/>
              </a:spcBef>
              <a:buFontTx/>
              <a:buNone/>
              <a:defRPr sz="1200" kern="1200">
                <a:solidFill>
                  <a:srgbClr val="333333">
                    <a:alpha val="80000"/>
                  </a:srgbClr>
                </a:solidFill>
                <a:latin typeface="Montserrat ExtraLight" panose="000003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fld id="{E7983A49-5458-4FCB-942F-EDAE37655AAF}" type="slidenum">
              <a:rPr lang="en-US" smtClean="0">
                <a:solidFill>
                  <a:schemeClr val="tx2">
                    <a:alpha val="80000"/>
                  </a:schemeClr>
                </a:solidFill>
              </a:rPr>
              <a:pPr marL="0" marR="0" lvl="0" indent="0" algn="r" defTabSz="914400" rtl="0" eaLnBrk="1" fontAlgn="auto" latinLnBrk="0" hangingPunct="1">
                <a:lnSpc>
                  <a:spcPct val="90000"/>
                </a:lnSpc>
                <a:spcBef>
                  <a:spcPts val="1000"/>
                </a:spcBef>
                <a:spcAft>
                  <a:spcPts val="0"/>
                </a:spcAft>
                <a:buClrTx/>
                <a:buSzTx/>
                <a:buFontTx/>
                <a:buNone/>
                <a:tabLst/>
                <a:defRPr/>
              </a:pPr>
              <a:t>‹#›</a:t>
            </a:fld>
            <a:endParaRPr lang="en-US">
              <a:solidFill>
                <a:schemeClr val="tx2">
                  <a:alpha val="80000"/>
                </a:schemeClr>
              </a:solidFill>
            </a:endParaRPr>
          </a:p>
        </p:txBody>
      </p:sp>
      <p:sp>
        <p:nvSpPr>
          <p:cNvPr id="2" name="Title 1">
            <a:extLst>
              <a:ext uri="{FF2B5EF4-FFF2-40B4-BE49-F238E27FC236}">
                <a16:creationId xmlns:a16="http://schemas.microsoft.com/office/drawing/2014/main" id="{9991AF03-04FE-432D-8B6E-02374A7C418F}"/>
              </a:ext>
            </a:extLst>
          </p:cNvPr>
          <p:cNvSpPr>
            <a:spLocks noGrp="1"/>
          </p:cNvSpPr>
          <p:nvPr>
            <p:ph type="title"/>
          </p:nvPr>
        </p:nvSpPr>
        <p:spPr>
          <a:xfrm>
            <a:off x="720000" y="1296000"/>
            <a:ext cx="10515600" cy="1325563"/>
          </a:xfrm>
          <a:prstGeom prst="rect">
            <a:avLst/>
          </a:prstGeom>
        </p:spPr>
        <p:txBody>
          <a:bodyPr/>
          <a:lstStyle>
            <a:lvl1pPr>
              <a:defRPr sz="4000">
                <a:solidFill>
                  <a:schemeClr val="tx1"/>
                </a:solidFill>
              </a:defRPr>
            </a:lvl1pPr>
          </a:lstStyle>
          <a:p>
            <a:r>
              <a:rPr lang="en-US"/>
              <a:t>Click to edit Master title style</a:t>
            </a:r>
            <a:endParaRPr lang="en-GB"/>
          </a:p>
        </p:txBody>
      </p:sp>
      <p:pic>
        <p:nvPicPr>
          <p:cNvPr id="5" name="Picture 4">
            <a:extLst>
              <a:ext uri="{FF2B5EF4-FFF2-40B4-BE49-F238E27FC236}">
                <a16:creationId xmlns:a16="http://schemas.microsoft.com/office/drawing/2014/main" id="{F22243F3-A085-41E3-998E-EF3B0AC42C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5600"/>
            <a:ext cx="1809958" cy="219960"/>
          </a:xfrm>
          <a:prstGeom prst="rect">
            <a:avLst/>
          </a:prstGeom>
        </p:spPr>
      </p:pic>
      <p:sp>
        <p:nvSpPr>
          <p:cNvPr id="7" name="Text Placeholder 10">
            <a:extLst>
              <a:ext uri="{FF2B5EF4-FFF2-40B4-BE49-F238E27FC236}">
                <a16:creationId xmlns:a16="http://schemas.microsoft.com/office/drawing/2014/main" id="{1085C357-D7FB-48EE-A6E5-39EC60D0535D}"/>
              </a:ext>
            </a:extLst>
          </p:cNvPr>
          <p:cNvSpPr txBox="1">
            <a:spLocks/>
          </p:cNvSpPr>
          <p:nvPr userDrawn="1"/>
        </p:nvSpPr>
        <p:spPr>
          <a:xfrm>
            <a:off x="-149425" y="6473776"/>
            <a:ext cx="962417" cy="240146"/>
          </a:xfrm>
          <a:prstGeom prst="rect">
            <a:avLst/>
          </a:prstGeom>
        </p:spPr>
        <p:txBody>
          <a:bodyPr>
            <a:noAutofit/>
          </a:bodyPr>
          <a:lstStyle>
            <a:lvl1pPr marL="0" indent="0" algn="r" defTabSz="914400" rtl="0" eaLnBrk="1" latinLnBrk="0" hangingPunct="1">
              <a:lnSpc>
                <a:spcPct val="90000"/>
              </a:lnSpc>
              <a:spcBef>
                <a:spcPts val="1000"/>
              </a:spcBef>
              <a:buFontTx/>
              <a:buNone/>
              <a:defRPr sz="1200" kern="1200">
                <a:solidFill>
                  <a:srgbClr val="333333">
                    <a:alpha val="80000"/>
                  </a:srgbClr>
                </a:solidFill>
                <a:latin typeface="Montserrat ExtraLight" panose="000003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fld id="{E7983A49-5458-4FCB-942F-EDAE37655AAF}" type="slidenum">
              <a:rPr lang="en-US" b="1" smtClean="0">
                <a:solidFill>
                  <a:schemeClr val="tx1">
                    <a:alpha val="80000"/>
                  </a:schemeClr>
                </a:solidFill>
              </a:rPr>
              <a:pPr marL="0" marR="0" lvl="0" indent="0" algn="r" defTabSz="914400" rtl="0" eaLnBrk="1" fontAlgn="auto" latinLnBrk="0" hangingPunct="1">
                <a:lnSpc>
                  <a:spcPct val="90000"/>
                </a:lnSpc>
                <a:spcBef>
                  <a:spcPts val="1000"/>
                </a:spcBef>
                <a:spcAft>
                  <a:spcPts val="0"/>
                </a:spcAft>
                <a:buClrTx/>
                <a:buSzTx/>
                <a:buFontTx/>
                <a:buNone/>
                <a:tabLst/>
                <a:defRPr/>
              </a:pPr>
              <a:t>‹#›</a:t>
            </a:fld>
            <a:endParaRPr lang="en-US" b="1">
              <a:solidFill>
                <a:schemeClr val="tx1">
                  <a:alpha val="80000"/>
                </a:schemeClr>
              </a:solidFill>
            </a:endParaRPr>
          </a:p>
        </p:txBody>
      </p:sp>
    </p:spTree>
    <p:extLst>
      <p:ext uri="{BB962C8B-B14F-4D97-AF65-F5344CB8AC3E}">
        <p14:creationId xmlns:p14="http://schemas.microsoft.com/office/powerpoint/2010/main" val="1585674087"/>
      </p:ext>
    </p:extLst>
  </p:cSld>
  <p:clrMapOvr>
    <a:overrideClrMapping bg1="lt1" tx1="dk1" bg2="lt2" tx2="dk2" accent1="accent1" accent2="accent2" accent3="accent3" accent4="accent4" accent5="accent5" accent6="accent6" hlink="hlink" folHlink="folHlink"/>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BCFFB0-E55E-498E-9F78-6B1BE2801D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5600"/>
            <a:ext cx="1809958" cy="219960"/>
          </a:xfrm>
          <a:prstGeom prst="rect">
            <a:avLst/>
          </a:prstGeom>
        </p:spPr>
      </p:pic>
    </p:spTree>
    <p:extLst>
      <p:ext uri="{BB962C8B-B14F-4D97-AF65-F5344CB8AC3E}">
        <p14:creationId xmlns:p14="http://schemas.microsoft.com/office/powerpoint/2010/main" val="1771111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B09FA4-D7AC-4F49-8D23-31C285A0BC15}"/>
              </a:ext>
            </a:extLst>
          </p:cNvPr>
          <p:cNvGraphicFramePr>
            <a:graphicFrameLocks noChangeAspect="1"/>
          </p:cNvGraphicFramePr>
          <p:nvPr userDrawn="1">
            <p:custDataLst>
              <p:tags r:id="rId1"/>
            </p:custDataLst>
            <p:extLst>
              <p:ext uri="{D42A27DB-BD31-4B8C-83A1-F6EECF244321}">
                <p14:modId xmlns:p14="http://schemas.microsoft.com/office/powerpoint/2010/main" val="3952189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53B09FA4-D7AC-4F49-8D23-31C285A0BC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a:t>Click to add title</a:t>
            </a:r>
          </a:p>
        </p:txBody>
      </p:sp>
      <p:sp>
        <p:nvSpPr>
          <p:cNvPr id="7" name="TextBox 6">
            <a:extLst>
              <a:ext uri="{FF2B5EF4-FFF2-40B4-BE49-F238E27FC236}">
                <a16:creationId xmlns:a16="http://schemas.microsoft.com/office/drawing/2014/main" id="{1BD0B264-D207-4B1E-AA10-1AE413889811}"/>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8" name="Date Placeholder 3">
            <a:extLst>
              <a:ext uri="{FF2B5EF4-FFF2-40B4-BE49-F238E27FC236}">
                <a16:creationId xmlns:a16="http://schemas.microsoft.com/office/drawing/2014/main" id="{DE6D5104-4E64-4AE4-95A9-38DCF12C9903}"/>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9" name="Footer Placeholder 4">
            <a:extLst>
              <a:ext uri="{FF2B5EF4-FFF2-40B4-BE49-F238E27FC236}">
                <a16:creationId xmlns:a16="http://schemas.microsoft.com/office/drawing/2014/main" id="{561A8E92-E948-4C25-8823-D37D503E4009}"/>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325121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Blank - grey">
    <p:bg>
      <p:bgRef idx="1001">
        <a:schemeClr val="bg2"/>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BCFFB0-E55E-498E-9F78-6B1BE2801D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5600"/>
            <a:ext cx="1809958" cy="219960"/>
          </a:xfrm>
          <a:prstGeom prst="rect">
            <a:avLst/>
          </a:prstGeom>
        </p:spPr>
      </p:pic>
      <p:sp>
        <p:nvSpPr>
          <p:cNvPr id="3" name="Text Placeholder 10">
            <a:extLst>
              <a:ext uri="{FF2B5EF4-FFF2-40B4-BE49-F238E27FC236}">
                <a16:creationId xmlns:a16="http://schemas.microsoft.com/office/drawing/2014/main" id="{1CFFFEBD-5F45-4AB7-972B-558A9DF417A4}"/>
              </a:ext>
            </a:extLst>
          </p:cNvPr>
          <p:cNvSpPr txBox="1">
            <a:spLocks/>
          </p:cNvSpPr>
          <p:nvPr userDrawn="1"/>
        </p:nvSpPr>
        <p:spPr>
          <a:xfrm>
            <a:off x="10972799" y="6485264"/>
            <a:ext cx="962417" cy="240146"/>
          </a:xfrm>
          <a:prstGeom prst="rect">
            <a:avLst/>
          </a:prstGeom>
        </p:spPr>
        <p:txBody>
          <a:bodyPr>
            <a:noAutofit/>
          </a:bodyPr>
          <a:lstStyle>
            <a:lvl1pPr marL="0" indent="0" algn="r" defTabSz="914400" rtl="0" eaLnBrk="1" latinLnBrk="0" hangingPunct="1">
              <a:lnSpc>
                <a:spcPct val="90000"/>
              </a:lnSpc>
              <a:spcBef>
                <a:spcPts val="1000"/>
              </a:spcBef>
              <a:buFontTx/>
              <a:buNone/>
              <a:defRPr sz="1200" kern="1200">
                <a:solidFill>
                  <a:srgbClr val="333333">
                    <a:alpha val="80000"/>
                  </a:srgbClr>
                </a:solidFill>
                <a:latin typeface="Montserrat ExtraLight" panose="000003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fld id="{E7983A49-5458-4FCB-942F-EDAE37655AAF}" type="slidenum">
              <a:rPr lang="en-US" smtClean="0"/>
              <a:pPr marL="0" marR="0" lvl="0" indent="0" algn="r" defTabSz="914400" rtl="0" eaLnBrk="1" fontAlgn="auto" latinLnBrk="0" hangingPunct="1">
                <a:lnSpc>
                  <a:spcPct val="90000"/>
                </a:lnSpc>
                <a:spcBef>
                  <a:spcPts val="1000"/>
                </a:spcBef>
                <a:spcAft>
                  <a:spcPts val="0"/>
                </a:spcAft>
                <a:buClrTx/>
                <a:buSzTx/>
                <a:buFontTx/>
                <a:buNone/>
                <a:tabLst/>
                <a:defRPr/>
              </a:pPr>
              <a:t>‹#›</a:t>
            </a:fld>
            <a:endParaRPr lang="en-US"/>
          </a:p>
        </p:txBody>
      </p:sp>
      <p:sp>
        <p:nvSpPr>
          <p:cNvPr id="4" name="Text Placeholder 10">
            <a:extLst>
              <a:ext uri="{FF2B5EF4-FFF2-40B4-BE49-F238E27FC236}">
                <a16:creationId xmlns:a16="http://schemas.microsoft.com/office/drawing/2014/main" id="{2D9F739E-F9F2-4F01-8AB3-2B163B7DEE10}"/>
              </a:ext>
            </a:extLst>
          </p:cNvPr>
          <p:cNvSpPr txBox="1">
            <a:spLocks/>
          </p:cNvSpPr>
          <p:nvPr userDrawn="1"/>
        </p:nvSpPr>
        <p:spPr>
          <a:xfrm>
            <a:off x="-149425" y="6473776"/>
            <a:ext cx="962417" cy="240146"/>
          </a:xfrm>
          <a:prstGeom prst="rect">
            <a:avLst/>
          </a:prstGeom>
        </p:spPr>
        <p:txBody>
          <a:bodyPr>
            <a:noAutofit/>
          </a:bodyPr>
          <a:lstStyle>
            <a:lvl1pPr marL="0" indent="0" algn="r" defTabSz="914400" rtl="0" eaLnBrk="1" latinLnBrk="0" hangingPunct="1">
              <a:lnSpc>
                <a:spcPct val="90000"/>
              </a:lnSpc>
              <a:spcBef>
                <a:spcPts val="1000"/>
              </a:spcBef>
              <a:buFontTx/>
              <a:buNone/>
              <a:defRPr sz="1200" kern="1200">
                <a:solidFill>
                  <a:srgbClr val="333333">
                    <a:alpha val="80000"/>
                  </a:srgbClr>
                </a:solidFill>
                <a:latin typeface="Montserrat ExtraLight" panose="000003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fld id="{E7983A49-5458-4FCB-942F-EDAE37655AAF}" type="slidenum">
              <a:rPr lang="en-US" b="1" smtClean="0">
                <a:solidFill>
                  <a:schemeClr val="tx1">
                    <a:alpha val="80000"/>
                  </a:schemeClr>
                </a:solidFill>
              </a:rPr>
              <a:pPr marL="0" marR="0" lvl="0" indent="0" algn="r" defTabSz="914400" rtl="0" eaLnBrk="1" fontAlgn="auto" latinLnBrk="0" hangingPunct="1">
                <a:lnSpc>
                  <a:spcPct val="90000"/>
                </a:lnSpc>
                <a:spcBef>
                  <a:spcPts val="1000"/>
                </a:spcBef>
                <a:spcAft>
                  <a:spcPts val="0"/>
                </a:spcAft>
                <a:buClrTx/>
                <a:buSzTx/>
                <a:buFontTx/>
                <a:buNone/>
                <a:tabLst/>
                <a:defRPr/>
              </a:pPr>
              <a:t>‹#›</a:t>
            </a:fld>
            <a:endParaRPr lang="en-US" b="1">
              <a:solidFill>
                <a:schemeClr val="tx1">
                  <a:alpha val="80000"/>
                </a:schemeClr>
              </a:solidFill>
            </a:endParaRPr>
          </a:p>
        </p:txBody>
      </p:sp>
    </p:spTree>
    <p:extLst>
      <p:ext uri="{BB962C8B-B14F-4D97-AF65-F5344CB8AC3E}">
        <p14:creationId xmlns:p14="http://schemas.microsoft.com/office/powerpoint/2010/main" val="3183229631"/>
      </p:ext>
    </p:extLst>
  </p:cSld>
  <p:clrMapOvr>
    <a:overrideClrMapping bg1="lt1" tx1="dk1" bg2="lt2" tx2="dk2" accent1="accent1" accent2="accent2" accent3="accent3" accent4="accent4" accent5="accent5" accent6="accent6" hlink="hlink" folHlink="folHlink"/>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Blank - 2 to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D29B22-F13B-496B-99F2-ABD0940F2260}"/>
              </a:ext>
            </a:extLst>
          </p:cNvPr>
          <p:cNvSpPr/>
          <p:nvPr userDrawn="1"/>
        </p:nvSpPr>
        <p:spPr>
          <a:xfrm>
            <a:off x="6099208" y="0"/>
            <a:ext cx="6092792" cy="6858000"/>
          </a:xfrm>
          <a:prstGeom prst="rect">
            <a:avLst/>
          </a:prstGeom>
          <a:solidFill>
            <a:srgbClr val="38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D1BCFFB0-E55E-498E-9F78-6B1BE2801D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25600"/>
            <a:ext cx="1809958" cy="219960"/>
          </a:xfrm>
          <a:prstGeom prst="rect">
            <a:avLst/>
          </a:prstGeom>
        </p:spPr>
      </p:pic>
      <p:sp>
        <p:nvSpPr>
          <p:cNvPr id="5" name="Text Placeholder 10">
            <a:extLst>
              <a:ext uri="{FF2B5EF4-FFF2-40B4-BE49-F238E27FC236}">
                <a16:creationId xmlns:a16="http://schemas.microsoft.com/office/drawing/2014/main" id="{F6A29BA7-DEFD-42B0-8385-9AF0FD5F9C69}"/>
              </a:ext>
            </a:extLst>
          </p:cNvPr>
          <p:cNvSpPr txBox="1">
            <a:spLocks/>
          </p:cNvSpPr>
          <p:nvPr userDrawn="1"/>
        </p:nvSpPr>
        <p:spPr>
          <a:xfrm>
            <a:off x="10972799" y="6485264"/>
            <a:ext cx="962417" cy="240146"/>
          </a:xfrm>
          <a:prstGeom prst="rect">
            <a:avLst/>
          </a:prstGeom>
        </p:spPr>
        <p:txBody>
          <a:bodyPr>
            <a:noAutofit/>
          </a:bodyPr>
          <a:lstStyle>
            <a:lvl1pPr marL="0" indent="0" algn="r" defTabSz="914400" rtl="0" eaLnBrk="1" latinLnBrk="0" hangingPunct="1">
              <a:lnSpc>
                <a:spcPct val="90000"/>
              </a:lnSpc>
              <a:spcBef>
                <a:spcPts val="1000"/>
              </a:spcBef>
              <a:buFontTx/>
              <a:buNone/>
              <a:defRPr sz="1200" kern="1200">
                <a:solidFill>
                  <a:srgbClr val="333333">
                    <a:alpha val="80000"/>
                  </a:srgbClr>
                </a:solidFill>
                <a:latin typeface="Montserrat ExtraLight" panose="000003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fld id="{E7983A49-5458-4FCB-942F-EDAE37655AAF}" type="slidenum">
              <a:rPr lang="en-US" smtClean="0">
                <a:solidFill>
                  <a:schemeClr val="bg1">
                    <a:alpha val="80000"/>
                  </a:schemeClr>
                </a:solidFill>
              </a:rPr>
              <a:pPr marL="0" marR="0" lvl="0" indent="0" algn="r" defTabSz="914400" rtl="0" eaLnBrk="1" fontAlgn="auto" latinLnBrk="0" hangingPunct="1">
                <a:lnSpc>
                  <a:spcPct val="90000"/>
                </a:lnSpc>
                <a:spcBef>
                  <a:spcPts val="1000"/>
                </a:spcBef>
                <a:spcAft>
                  <a:spcPts val="0"/>
                </a:spcAft>
                <a:buClrTx/>
                <a:buSzTx/>
                <a:buFontTx/>
                <a:buNone/>
                <a:tabLst/>
                <a:defRPr/>
              </a:pPr>
              <a:t>‹#›</a:t>
            </a:fld>
            <a:endParaRPr lang="en-US">
              <a:solidFill>
                <a:schemeClr val="bg1">
                  <a:alpha val="80000"/>
                </a:schemeClr>
              </a:solidFill>
            </a:endParaRPr>
          </a:p>
        </p:txBody>
      </p:sp>
      <p:sp>
        <p:nvSpPr>
          <p:cNvPr id="7" name="Text Placeholder 10">
            <a:extLst>
              <a:ext uri="{FF2B5EF4-FFF2-40B4-BE49-F238E27FC236}">
                <a16:creationId xmlns:a16="http://schemas.microsoft.com/office/drawing/2014/main" id="{637A1092-8708-4160-A04F-4D8F9F9B2A67}"/>
              </a:ext>
            </a:extLst>
          </p:cNvPr>
          <p:cNvSpPr txBox="1">
            <a:spLocks/>
          </p:cNvSpPr>
          <p:nvPr userDrawn="1"/>
        </p:nvSpPr>
        <p:spPr>
          <a:xfrm>
            <a:off x="-149425" y="6473776"/>
            <a:ext cx="962417" cy="240146"/>
          </a:xfrm>
          <a:prstGeom prst="rect">
            <a:avLst/>
          </a:prstGeom>
        </p:spPr>
        <p:txBody>
          <a:bodyPr>
            <a:noAutofit/>
          </a:bodyPr>
          <a:lstStyle>
            <a:lvl1pPr marL="0" indent="0" algn="r" defTabSz="914400" rtl="0" eaLnBrk="1" latinLnBrk="0" hangingPunct="1">
              <a:lnSpc>
                <a:spcPct val="90000"/>
              </a:lnSpc>
              <a:spcBef>
                <a:spcPts val="1000"/>
              </a:spcBef>
              <a:buFontTx/>
              <a:buNone/>
              <a:defRPr sz="1200" kern="1200">
                <a:solidFill>
                  <a:srgbClr val="333333">
                    <a:alpha val="80000"/>
                  </a:srgbClr>
                </a:solidFill>
                <a:latin typeface="Montserrat ExtraLight" panose="000003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fld id="{E7983A49-5458-4FCB-942F-EDAE37655AAF}" type="slidenum">
              <a:rPr lang="en-US" b="1" smtClean="0">
                <a:solidFill>
                  <a:schemeClr val="tx1">
                    <a:alpha val="80000"/>
                  </a:schemeClr>
                </a:solidFill>
              </a:rPr>
              <a:pPr marL="0" marR="0" lvl="0" indent="0" algn="r" defTabSz="914400" rtl="0" eaLnBrk="1" fontAlgn="auto" latinLnBrk="0" hangingPunct="1">
                <a:lnSpc>
                  <a:spcPct val="90000"/>
                </a:lnSpc>
                <a:spcBef>
                  <a:spcPts val="1000"/>
                </a:spcBef>
                <a:spcAft>
                  <a:spcPts val="0"/>
                </a:spcAft>
                <a:buClrTx/>
                <a:buSzTx/>
                <a:buFontTx/>
                <a:buNone/>
                <a:tabLst/>
                <a:defRPr/>
              </a:pPr>
              <a:t>‹#›</a:t>
            </a:fld>
            <a:endParaRPr lang="en-US" b="1">
              <a:solidFill>
                <a:schemeClr val="tx1">
                  <a:alpha val="80000"/>
                </a:schemeClr>
              </a:solidFill>
            </a:endParaRPr>
          </a:p>
        </p:txBody>
      </p:sp>
    </p:spTree>
    <p:extLst>
      <p:ext uri="{BB962C8B-B14F-4D97-AF65-F5344CB8AC3E}">
        <p14:creationId xmlns:p14="http://schemas.microsoft.com/office/powerpoint/2010/main" val="73966969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7EE748-DA5F-4445-AD07-B90AFA8D00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73" t="2094" r="7677" b="1788"/>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3002A0E2-3309-4B5D-BFFB-70152AEDB57D}"/>
              </a:ext>
            </a:extLst>
          </p:cNvPr>
          <p:cNvSpPr/>
          <p:nvPr userDrawn="1"/>
        </p:nvSpPr>
        <p:spPr>
          <a:xfrm>
            <a:off x="0" y="0"/>
            <a:ext cx="12192000" cy="6858000"/>
          </a:xfrm>
          <a:prstGeom prst="rect">
            <a:avLst/>
          </a:prstGeom>
          <a:gradFill>
            <a:gsLst>
              <a:gs pos="0">
                <a:schemeClr val="accent1">
                  <a:lumMod val="5000"/>
                  <a:lumOff val="95000"/>
                  <a:alpha val="0"/>
                </a:schemeClr>
              </a:gs>
              <a:gs pos="100000">
                <a:schemeClr val="tx1">
                  <a:alpha val="82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1BC32C5-6BA3-431B-86FF-3DDD32A4F7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1432909"/>
            <a:ext cx="4611404" cy="3360378"/>
          </a:xfrm>
          <a:prstGeom prst="rect">
            <a:avLst/>
          </a:prstGeom>
        </p:spPr>
      </p:pic>
      <p:sp>
        <p:nvSpPr>
          <p:cNvPr id="10" name="Text Placeholder 18">
            <a:extLst>
              <a:ext uri="{FF2B5EF4-FFF2-40B4-BE49-F238E27FC236}">
                <a16:creationId xmlns:a16="http://schemas.microsoft.com/office/drawing/2014/main" id="{10E99404-DDEB-4C61-BAB2-F6B4ECD62891}"/>
              </a:ext>
            </a:extLst>
          </p:cNvPr>
          <p:cNvSpPr>
            <a:spLocks noGrp="1"/>
          </p:cNvSpPr>
          <p:nvPr>
            <p:ph type="body" sz="quarter" idx="14" hasCustomPrompt="1"/>
          </p:nvPr>
        </p:nvSpPr>
        <p:spPr>
          <a:xfrm>
            <a:off x="1224000" y="2055698"/>
            <a:ext cx="3576600" cy="446201"/>
          </a:xfrm>
          <a:prstGeom prst="rect">
            <a:avLst/>
          </a:prstGeom>
        </p:spPr>
        <p:txBody>
          <a:bodyPr>
            <a:noAutofit/>
          </a:bodyPr>
          <a:lstStyle>
            <a:lvl1pPr marL="0" indent="0">
              <a:buNone/>
              <a:defRPr sz="2400">
                <a:solidFill>
                  <a:schemeClr val="bg1"/>
                </a:solidFill>
                <a:latin typeface="+mn-lt"/>
              </a:defRPr>
            </a:lvl1pPr>
          </a:lstStyle>
          <a:p>
            <a:pPr lvl="0"/>
            <a:r>
              <a:rPr lang="en-US"/>
              <a:t>Thank you for your time</a:t>
            </a:r>
          </a:p>
        </p:txBody>
      </p:sp>
      <p:sp>
        <p:nvSpPr>
          <p:cNvPr id="13" name="Text Placeholder 18">
            <a:extLst>
              <a:ext uri="{FF2B5EF4-FFF2-40B4-BE49-F238E27FC236}">
                <a16:creationId xmlns:a16="http://schemas.microsoft.com/office/drawing/2014/main" id="{1D2DF465-B7CE-4C29-9FBB-3F3C94E1291A}"/>
              </a:ext>
            </a:extLst>
          </p:cNvPr>
          <p:cNvSpPr>
            <a:spLocks noGrp="1"/>
          </p:cNvSpPr>
          <p:nvPr>
            <p:ph type="body" sz="quarter" idx="15" hasCustomPrompt="1"/>
          </p:nvPr>
        </p:nvSpPr>
        <p:spPr>
          <a:xfrm>
            <a:off x="1224000" y="2619053"/>
            <a:ext cx="3576600" cy="340668"/>
          </a:xfrm>
          <a:prstGeom prst="rect">
            <a:avLst/>
          </a:prstGeom>
        </p:spPr>
        <p:txBody>
          <a:bodyPr>
            <a:noAutofit/>
          </a:bodyPr>
          <a:lstStyle>
            <a:lvl1pPr marL="0" indent="0">
              <a:buNone/>
              <a:defRPr sz="1600">
                <a:solidFill>
                  <a:schemeClr val="bg1"/>
                </a:solidFill>
                <a:latin typeface="+mn-lt"/>
              </a:defRPr>
            </a:lvl1pPr>
          </a:lstStyle>
          <a:p>
            <a:pPr lvl="0"/>
            <a:r>
              <a:rPr lang="en-US"/>
              <a:t>For more information, please contact:</a:t>
            </a:r>
          </a:p>
        </p:txBody>
      </p:sp>
      <p:pic>
        <p:nvPicPr>
          <p:cNvPr id="17" name="Picture 16">
            <a:extLst>
              <a:ext uri="{FF2B5EF4-FFF2-40B4-BE49-F238E27FC236}">
                <a16:creationId xmlns:a16="http://schemas.microsoft.com/office/drawing/2014/main" id="{59EA0087-53C5-4FB8-BE8F-D89D9F936C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00" y="524526"/>
            <a:ext cx="1809958" cy="226245"/>
          </a:xfrm>
          <a:prstGeom prst="rect">
            <a:avLst/>
          </a:prstGeom>
        </p:spPr>
      </p:pic>
      <p:sp>
        <p:nvSpPr>
          <p:cNvPr id="18" name="Text Placeholder 18">
            <a:extLst>
              <a:ext uri="{FF2B5EF4-FFF2-40B4-BE49-F238E27FC236}">
                <a16:creationId xmlns:a16="http://schemas.microsoft.com/office/drawing/2014/main" id="{C53A15BC-3318-4DEC-8892-41AB620FDB9A}"/>
              </a:ext>
            </a:extLst>
          </p:cNvPr>
          <p:cNvSpPr>
            <a:spLocks noGrp="1"/>
          </p:cNvSpPr>
          <p:nvPr>
            <p:ph type="body" sz="quarter" idx="16" hasCustomPrompt="1"/>
          </p:nvPr>
        </p:nvSpPr>
        <p:spPr>
          <a:xfrm>
            <a:off x="1224000" y="2968734"/>
            <a:ext cx="3576600" cy="1056452"/>
          </a:xfrm>
          <a:prstGeom prst="rect">
            <a:avLst/>
          </a:prstGeom>
        </p:spPr>
        <p:txBody>
          <a:bodyPr>
            <a:noAutofit/>
          </a:bodyPr>
          <a:lstStyle>
            <a:lvl1pPr marL="0" indent="0">
              <a:buNone/>
              <a:defRPr sz="1600">
                <a:solidFill>
                  <a:schemeClr val="bg1"/>
                </a:solidFill>
                <a:latin typeface="+mn-lt"/>
              </a:defRPr>
            </a:lvl1pPr>
          </a:lstStyle>
          <a:p>
            <a:pPr lvl="0"/>
            <a:r>
              <a:rPr lang="en-US"/>
              <a:t>Name</a:t>
            </a:r>
            <a:br>
              <a:rPr lang="en-US"/>
            </a:br>
            <a:r>
              <a:rPr lang="en-US"/>
              <a:t>E: email@actionsustainability.com</a:t>
            </a:r>
            <a:br>
              <a:rPr lang="en-US"/>
            </a:br>
            <a:r>
              <a:rPr lang="en-US"/>
              <a:t>M: +44 (0) 7234 123 123</a:t>
            </a:r>
          </a:p>
          <a:p>
            <a:pPr lvl="0"/>
            <a:r>
              <a:rPr lang="en-US"/>
              <a:t>www.actionsustainability.com </a:t>
            </a:r>
          </a:p>
        </p:txBody>
      </p:sp>
    </p:spTree>
    <p:extLst>
      <p:ext uri="{BB962C8B-B14F-4D97-AF65-F5344CB8AC3E}">
        <p14:creationId xmlns:p14="http://schemas.microsoft.com/office/powerpoint/2010/main" val="28700931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D29B22-F13B-496B-99F2-ABD0940F2260}"/>
              </a:ext>
            </a:extLst>
          </p:cNvPr>
          <p:cNvSpPr/>
          <p:nvPr userDrawn="1"/>
        </p:nvSpPr>
        <p:spPr>
          <a:xfrm>
            <a:off x="6099208" y="0"/>
            <a:ext cx="6092792" cy="7045694"/>
          </a:xfrm>
          <a:prstGeom prst="rect">
            <a:avLst/>
          </a:prstGeom>
          <a:solidFill>
            <a:srgbClr val="38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8">
            <a:extLst>
              <a:ext uri="{FF2B5EF4-FFF2-40B4-BE49-F238E27FC236}">
                <a16:creationId xmlns:a16="http://schemas.microsoft.com/office/drawing/2014/main" id="{B6BA2C1A-327B-42B7-BCC6-524849EF8A61}"/>
              </a:ext>
            </a:extLst>
          </p:cNvPr>
          <p:cNvSpPr>
            <a:spLocks noGrp="1"/>
          </p:cNvSpPr>
          <p:nvPr>
            <p:ph type="body" sz="quarter" idx="14" hasCustomPrompt="1"/>
          </p:nvPr>
        </p:nvSpPr>
        <p:spPr>
          <a:xfrm>
            <a:off x="665927" y="1140164"/>
            <a:ext cx="5194851" cy="688636"/>
          </a:xfrm>
          <a:prstGeom prst="rect">
            <a:avLst/>
          </a:prstGeom>
        </p:spPr>
        <p:txBody>
          <a:bodyPr>
            <a:noAutofit/>
          </a:bodyPr>
          <a:lstStyle>
            <a:lvl1pPr marL="0" indent="0">
              <a:lnSpc>
                <a:spcPts val="2640"/>
              </a:lnSpc>
              <a:buNone/>
              <a:defRPr sz="2100" baseline="0">
                <a:solidFill>
                  <a:srgbClr val="383551"/>
                </a:solidFill>
                <a:latin typeface="Montserrat regular" panose="00000500000000000000" pitchFamily="2" charset="0"/>
              </a:defRPr>
            </a:lvl1pPr>
          </a:lstStyle>
          <a:p>
            <a:pPr lvl="0"/>
            <a:r>
              <a:rPr lang="en-US"/>
              <a:t>Title </a:t>
            </a:r>
            <a:r>
              <a:rPr lang="da-DK"/>
              <a:t>lorem ipsum dolor sit amet lorem ipsum </a:t>
            </a:r>
            <a:endParaRPr lang="en-US"/>
          </a:p>
        </p:txBody>
      </p:sp>
      <p:sp>
        <p:nvSpPr>
          <p:cNvPr id="14" name="Text Placeholder 17">
            <a:extLst>
              <a:ext uri="{FF2B5EF4-FFF2-40B4-BE49-F238E27FC236}">
                <a16:creationId xmlns:a16="http://schemas.microsoft.com/office/drawing/2014/main" id="{D9CD87F6-751A-49F3-8D70-4BD25D529A60}"/>
              </a:ext>
            </a:extLst>
          </p:cNvPr>
          <p:cNvSpPr>
            <a:spLocks noGrp="1"/>
          </p:cNvSpPr>
          <p:nvPr>
            <p:ph type="body" sz="quarter" idx="17" hasCustomPrompt="1"/>
          </p:nvPr>
        </p:nvSpPr>
        <p:spPr>
          <a:xfrm>
            <a:off x="665927" y="2119792"/>
            <a:ext cx="5071603" cy="3621788"/>
          </a:xfrm>
          <a:prstGeom prst="rect">
            <a:avLst/>
          </a:prstGeom>
        </p:spPr>
        <p:txBody>
          <a:bodyPr/>
          <a:lstStyle>
            <a:lvl1pPr marL="171450" indent="-171450">
              <a:lnSpc>
                <a:spcPts val="1200"/>
              </a:lnSpc>
              <a:buClr>
                <a:srgbClr val="EFA038"/>
              </a:buClr>
              <a:buFont typeface="Arial" panose="020B0604020202020204" pitchFamily="34" charset="0"/>
              <a:buChar char="•"/>
              <a:defRPr sz="1050">
                <a:solidFill>
                  <a:srgbClr val="383551">
                    <a:alpha val="80000"/>
                  </a:srgbClr>
                </a:solidFill>
                <a:latin typeface="Source Sans Pro Light" panose="020B0403030403020204" pitchFamily="34" charset="0"/>
                <a:ea typeface="Source Sans Pro Light" panose="020B0403030403020204" pitchFamily="34" charset="0"/>
              </a:defRPr>
            </a:lvl1pPr>
          </a:lstStyle>
          <a:p>
            <a:pPr lvl="0"/>
            <a:r>
              <a:rPr lang="en-US"/>
              <a:t>We have undertaken sustainable procurement assessments for a long list of clients, using the flexible framework originally, and the BS 8903 Standard since its publication in 2010.  Recently we completed the world’s first ISO 20400 assessment with Balfour Beatty. Other clients include Untied Utilities, Carillion, Crown Paints, </a:t>
            </a:r>
            <a:r>
              <a:rPr lang="en-US" err="1"/>
              <a:t>Cobham</a:t>
            </a:r>
            <a:r>
              <a:rPr lang="en-US"/>
              <a:t>, Cofely, Anglian Water and First Group. </a:t>
            </a:r>
          </a:p>
          <a:p>
            <a:pPr lvl="0"/>
            <a:r>
              <a:rPr lang="en-US"/>
              <a:t>We have advised and trained a number of companies in developing their sustainability and supply chain management processes; British Land, Balfour Beatty Workplace, </a:t>
            </a:r>
            <a:r>
              <a:rPr lang="en-US" err="1"/>
              <a:t>engie</a:t>
            </a:r>
            <a:r>
              <a:rPr lang="en-US"/>
              <a:t>, Carillion, Land Securities, Peel Group, Grosvenor, </a:t>
            </a:r>
            <a:r>
              <a:rPr lang="en-US" err="1"/>
              <a:t>Landmarc</a:t>
            </a:r>
            <a:r>
              <a:rPr lang="en-US"/>
              <a:t>, MOD, EMCOR, Network Rail, </a:t>
            </a:r>
            <a:r>
              <a:rPr lang="en-US" err="1"/>
              <a:t>TfL</a:t>
            </a:r>
            <a:r>
              <a:rPr lang="en-US"/>
              <a:t>, Carillion, Arriva, First Group.</a:t>
            </a:r>
          </a:p>
          <a:p>
            <a:pPr lvl="0"/>
            <a:r>
              <a:rPr lang="en-US"/>
              <a:t>A recent cornerstone project was for the NHS Sustainable Development Unit researching the barriers and opportunities for greater integration of sustainability into procurement of pharmaceuticals and medical devices globally.  This is now being used in further development of </a:t>
            </a:r>
            <a:r>
              <a:rPr lang="en-US" err="1"/>
              <a:t>behaviour</a:t>
            </a:r>
            <a:r>
              <a:rPr lang="en-US"/>
              <a:t> change ad technical support to procurement professionals within the healthcare sector</a:t>
            </a:r>
          </a:p>
          <a:p>
            <a:pPr lvl="0"/>
            <a:r>
              <a:rPr lang="en-US"/>
              <a:t>For other clients we have created supply chain sustainability policies and strategies, as well as developing detailed tender questions and model responses to implement directly with suppliers.  For example we wrote procurement policies for Arriva, Skanska, Molson Coors, and for Network Rail’s Midlands Mainline Electrification Project with Carillion.</a:t>
            </a:r>
          </a:p>
        </p:txBody>
      </p:sp>
      <p:sp>
        <p:nvSpPr>
          <p:cNvPr id="15" name="Text Placeholder 17">
            <a:extLst>
              <a:ext uri="{FF2B5EF4-FFF2-40B4-BE49-F238E27FC236}">
                <a16:creationId xmlns:a16="http://schemas.microsoft.com/office/drawing/2014/main" id="{24EA8469-6798-415A-9789-156FF26A06F3}"/>
              </a:ext>
            </a:extLst>
          </p:cNvPr>
          <p:cNvSpPr>
            <a:spLocks noGrp="1"/>
          </p:cNvSpPr>
          <p:nvPr>
            <p:ph type="body" sz="quarter" idx="18" hasCustomPrompt="1"/>
          </p:nvPr>
        </p:nvSpPr>
        <p:spPr>
          <a:xfrm>
            <a:off x="6609802" y="2119790"/>
            <a:ext cx="5071603" cy="3621791"/>
          </a:xfrm>
          <a:prstGeom prst="rect">
            <a:avLst/>
          </a:prstGeom>
        </p:spPr>
        <p:txBody>
          <a:bodyPr anchor="t" anchorCtr="0"/>
          <a:lstStyle>
            <a:lvl1pPr marL="171450" indent="-171450">
              <a:lnSpc>
                <a:spcPts val="1200"/>
              </a:lnSpc>
              <a:buClr>
                <a:srgbClr val="EFA038"/>
              </a:buClr>
              <a:buFont typeface="Arial" panose="020B0604020202020204" pitchFamily="34" charset="0"/>
              <a:buChar char="•"/>
              <a:defRPr sz="1050">
                <a:solidFill>
                  <a:schemeClr val="bg1">
                    <a:alpha val="80000"/>
                  </a:schemeClr>
                </a:solidFill>
                <a:latin typeface="Source Sans Pro Light" panose="020B0403030403020204" pitchFamily="34" charset="0"/>
                <a:ea typeface="Source Sans Pro Light" panose="020B0403030403020204" pitchFamily="34" charset="0"/>
              </a:defRPr>
            </a:lvl1pPr>
          </a:lstStyle>
          <a:p>
            <a:pPr lvl="0"/>
            <a:r>
              <a:rPr lang="en-US"/>
              <a:t>We helped United Utilities and Molson Coors become global sector leaders in the Dow Jones Sustainability Index and to win BITC Company of the Year awards. We helped Skanska to become The Sunday Times Greenest Company and Greenest Construction Company.</a:t>
            </a:r>
          </a:p>
          <a:p>
            <a:pPr lvl="0"/>
            <a:endParaRPr lang="en-US"/>
          </a:p>
          <a:p>
            <a:pPr lvl="0"/>
            <a:r>
              <a:rPr lang="en-US"/>
              <a:t>We are the creators and delivery partner for the multi-award winning Supply Chain Sustainability School a sector leading initiative that aims to increase the sustainability competence of the construction supply chain, with related Schools for the Infrastructure, FM and Build Offsite sectors.</a:t>
            </a:r>
          </a:p>
          <a:p>
            <a:pPr lvl="0"/>
            <a:endParaRPr lang="en-US"/>
          </a:p>
          <a:p>
            <a:pPr lvl="0"/>
            <a:r>
              <a:rPr lang="en-US"/>
              <a:t>We have developed the industry-leading Sustainability Tool, helping clients to measure and manage their impacts through their supply chains</a:t>
            </a:r>
          </a:p>
          <a:p>
            <a:pPr lvl="0"/>
            <a:endParaRPr lang="en-US"/>
          </a:p>
          <a:p>
            <a:pPr lvl="0"/>
            <a:r>
              <a:rPr lang="en-US"/>
              <a:t>Some of our clients are listed overleaf...</a:t>
            </a:r>
          </a:p>
        </p:txBody>
      </p:sp>
      <p:pic>
        <p:nvPicPr>
          <p:cNvPr id="16" name="Picture 15">
            <a:extLst>
              <a:ext uri="{FF2B5EF4-FFF2-40B4-BE49-F238E27FC236}">
                <a16:creationId xmlns:a16="http://schemas.microsoft.com/office/drawing/2014/main" id="{D1BCFFB0-E55E-498E-9F78-6B1BE2801D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5927" y="527668"/>
            <a:ext cx="1809958" cy="219960"/>
          </a:xfrm>
          <a:prstGeom prst="rect">
            <a:avLst/>
          </a:prstGeom>
        </p:spPr>
      </p:pic>
      <p:sp>
        <p:nvSpPr>
          <p:cNvPr id="7" name="Text Placeholder 10">
            <a:extLst>
              <a:ext uri="{FF2B5EF4-FFF2-40B4-BE49-F238E27FC236}">
                <a16:creationId xmlns:a16="http://schemas.microsoft.com/office/drawing/2014/main" id="{B812549C-90DC-4E45-8EEC-8083B94D1739}"/>
              </a:ext>
            </a:extLst>
          </p:cNvPr>
          <p:cNvSpPr txBox="1">
            <a:spLocks/>
          </p:cNvSpPr>
          <p:nvPr userDrawn="1"/>
        </p:nvSpPr>
        <p:spPr>
          <a:xfrm>
            <a:off x="-149425" y="6473776"/>
            <a:ext cx="962417" cy="240146"/>
          </a:xfrm>
          <a:prstGeom prst="rect">
            <a:avLst/>
          </a:prstGeom>
        </p:spPr>
        <p:txBody>
          <a:bodyPr>
            <a:noAutofit/>
          </a:bodyPr>
          <a:lstStyle>
            <a:lvl1pPr marL="0" indent="0" algn="r" defTabSz="914400" rtl="0" eaLnBrk="1" latinLnBrk="0" hangingPunct="1">
              <a:lnSpc>
                <a:spcPct val="90000"/>
              </a:lnSpc>
              <a:spcBef>
                <a:spcPts val="1000"/>
              </a:spcBef>
              <a:buFontTx/>
              <a:buNone/>
              <a:defRPr sz="1200" kern="1200">
                <a:solidFill>
                  <a:srgbClr val="333333">
                    <a:alpha val="80000"/>
                  </a:srgbClr>
                </a:solidFill>
                <a:latin typeface="Montserrat ExtraLight" panose="000003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fld id="{E7983A49-5458-4FCB-942F-EDAE37655AAF}" type="slidenum">
              <a:rPr lang="en-US" b="1" smtClean="0">
                <a:solidFill>
                  <a:schemeClr val="tx1">
                    <a:alpha val="80000"/>
                  </a:schemeClr>
                </a:solidFill>
              </a:rPr>
              <a:pPr marL="0" marR="0" lvl="0" indent="0" algn="r" defTabSz="914400" rtl="0" eaLnBrk="1" fontAlgn="auto" latinLnBrk="0" hangingPunct="1">
                <a:lnSpc>
                  <a:spcPct val="90000"/>
                </a:lnSpc>
                <a:spcBef>
                  <a:spcPts val="1000"/>
                </a:spcBef>
                <a:spcAft>
                  <a:spcPts val="0"/>
                </a:spcAft>
                <a:buClrTx/>
                <a:buSzTx/>
                <a:buFontTx/>
                <a:buNone/>
                <a:tabLst/>
                <a:defRPr/>
              </a:pPr>
              <a:t>‹#›</a:t>
            </a:fld>
            <a:endParaRPr lang="en-US" b="1">
              <a:solidFill>
                <a:schemeClr val="tx1">
                  <a:alpha val="80000"/>
                </a:schemeClr>
              </a:solidFill>
            </a:endParaRPr>
          </a:p>
        </p:txBody>
      </p:sp>
    </p:spTree>
    <p:extLst>
      <p:ext uri="{BB962C8B-B14F-4D97-AF65-F5344CB8AC3E}">
        <p14:creationId xmlns:p14="http://schemas.microsoft.com/office/powerpoint/2010/main" val="419826689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4"/>
            <a:ext cx="10363200" cy="1864677"/>
          </a:xfrm>
        </p:spPr>
        <p:txBody>
          <a:bodyPr anchor="b">
            <a:normAutofit/>
          </a:bodyPr>
          <a:lstStyle>
            <a:lvl1pPr algn="ctr">
              <a:defRPr sz="4800"/>
            </a:lvl1pPr>
          </a:lstStyle>
          <a:p>
            <a:r>
              <a:rPr lang="en-US"/>
              <a:t>Title</a:t>
            </a:r>
          </a:p>
        </p:txBody>
      </p:sp>
      <p:sp>
        <p:nvSpPr>
          <p:cNvPr id="3" name="Subtitle 2"/>
          <p:cNvSpPr>
            <a:spLocks noGrp="1"/>
          </p:cNvSpPr>
          <p:nvPr>
            <p:ph type="subTitle" idx="1" hasCustomPrompt="1"/>
          </p:nvPr>
        </p:nvSpPr>
        <p:spPr>
          <a:xfrm>
            <a:off x="1524000" y="3068638"/>
            <a:ext cx="9144000" cy="1655762"/>
          </a:xfrm>
        </p:spPr>
        <p:txBody>
          <a:bodyPr>
            <a:normAutofit/>
          </a:bodyPr>
          <a:lstStyle>
            <a:lvl1pPr marL="0" indent="0" algn="ctr">
              <a:buNone/>
              <a:defRPr sz="3600">
                <a:latin typeface="Tahoma" panose="020B0604030504040204" pitchFamily="34" charset="0"/>
                <a:ea typeface="Meiryo UI" panose="020B0604030504040204" pitchFamily="50" charset="-128"/>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p>
        </p:txBody>
      </p:sp>
      <p:cxnSp>
        <p:nvCxnSpPr>
          <p:cNvPr id="8" name="Gerader Verbinder 7">
            <a:extLst>
              <a:ext uri="{FF2B5EF4-FFF2-40B4-BE49-F238E27FC236}">
                <a16:creationId xmlns:a16="http://schemas.microsoft.com/office/drawing/2014/main" id="{E2B36D64-E00E-4D18-934F-DC5971C09277}"/>
              </a:ext>
            </a:extLst>
          </p:cNvPr>
          <p:cNvCxnSpPr>
            <a:cxnSpLocks/>
          </p:cNvCxnSpPr>
          <p:nvPr userDrawn="1"/>
        </p:nvCxnSpPr>
        <p:spPr>
          <a:xfrm>
            <a:off x="1698263"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8566E64A-A767-4256-AE2D-2F391F073461}"/>
              </a:ext>
            </a:extLst>
          </p:cNvPr>
          <p:cNvSpPr>
            <a:spLocks noGrp="1"/>
          </p:cNvSpPr>
          <p:nvPr>
            <p:ph type="sldNum" sz="quarter" idx="4"/>
          </p:nvPr>
        </p:nvSpPr>
        <p:spPr>
          <a:xfrm>
            <a:off x="9260840" y="6396528"/>
            <a:ext cx="27432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a:p>
        </p:txBody>
      </p:sp>
      <p:sp>
        <p:nvSpPr>
          <p:cNvPr id="18" name="Date Placeholder 3">
            <a:extLst>
              <a:ext uri="{FF2B5EF4-FFF2-40B4-BE49-F238E27FC236}">
                <a16:creationId xmlns:a16="http://schemas.microsoft.com/office/drawing/2014/main" id="{2FDB25AC-F848-4B08-AAEC-FE1DEC656113}"/>
              </a:ext>
            </a:extLst>
          </p:cNvPr>
          <p:cNvSpPr>
            <a:spLocks noGrp="1"/>
          </p:cNvSpPr>
          <p:nvPr>
            <p:ph type="dt" sz="half" idx="2"/>
          </p:nvPr>
        </p:nvSpPr>
        <p:spPr>
          <a:xfrm>
            <a:off x="452120" y="6394450"/>
            <a:ext cx="147828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t>Meeting #5</a:t>
            </a:r>
            <a:endParaRPr lang="ja-JP" altLang="en-US"/>
          </a:p>
        </p:txBody>
      </p:sp>
      <p:sp>
        <p:nvSpPr>
          <p:cNvPr id="19" name="Footer Placeholder 4">
            <a:extLst>
              <a:ext uri="{FF2B5EF4-FFF2-40B4-BE49-F238E27FC236}">
                <a16:creationId xmlns:a16="http://schemas.microsoft.com/office/drawing/2014/main" id="{96178C18-E0C4-4194-8D37-663A4DAFB7BD}"/>
              </a:ext>
            </a:extLst>
          </p:cNvPr>
          <p:cNvSpPr>
            <a:spLocks noGrp="1"/>
          </p:cNvSpPr>
          <p:nvPr>
            <p:ph type="ftr" sz="quarter" idx="3"/>
          </p:nvPr>
        </p:nvSpPr>
        <p:spPr>
          <a:xfrm>
            <a:off x="1698263" y="6394451"/>
            <a:ext cx="41148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ea typeface="Tahoma" panose="020B0604030504040204" pitchFamily="34" charset="0"/>
              </a:rPr>
              <a:t>Scope 3 Peer Group - London 2024 (NSG Group Confidential)</a:t>
            </a:r>
            <a:endParaRPr lang="ja-JP" altLang="en-US"/>
          </a:p>
        </p:txBody>
      </p:sp>
    </p:spTree>
    <p:extLst>
      <p:ext uri="{BB962C8B-B14F-4D97-AF65-F5344CB8AC3E}">
        <p14:creationId xmlns:p14="http://schemas.microsoft.com/office/powerpoint/2010/main" val="105741640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960" y="197487"/>
            <a:ext cx="10276840" cy="595312"/>
          </a:xfrm>
        </p:spPr>
        <p:txBody>
          <a:bodyPr/>
          <a:lstStyle>
            <a:lvl1pPr>
              <a:defRPr sz="4000"/>
            </a:lvl1pPr>
          </a:lstStyle>
          <a:p>
            <a:r>
              <a:rPr lang="en-US"/>
              <a:t>Title</a:t>
            </a:r>
          </a:p>
        </p:txBody>
      </p:sp>
      <p:sp>
        <p:nvSpPr>
          <p:cNvPr id="3" name="Content Placeholder 2"/>
          <p:cNvSpPr>
            <a:spLocks noGrp="1"/>
          </p:cNvSpPr>
          <p:nvPr>
            <p:ph idx="1" hasCustomPrompt="1"/>
          </p:nvPr>
        </p:nvSpPr>
        <p:spPr/>
        <p:txBody>
          <a:bodyPr/>
          <a:lstStyle>
            <a:lvl1pPr>
              <a:defRPr baseline="0">
                <a:latin typeface="Tahoma" panose="020B0604030504040204" pitchFamily="34" charset="0"/>
                <a:ea typeface="Meiryo UI" panose="020B0604030504040204" pitchFamily="50" charset="-128"/>
                <a:cs typeface="Tahoma" panose="020B0604030504040204" pitchFamily="34" charset="0"/>
              </a:defRPr>
            </a:lvl1pPr>
            <a:lvl2pPr>
              <a:defRPr baseline="0">
                <a:latin typeface="Tahoma" panose="020B0604030504040204" pitchFamily="34" charset="0"/>
                <a:ea typeface="Meiryo UI" panose="020B0604030504040204" pitchFamily="50" charset="-128"/>
                <a:cs typeface="Tahoma" panose="020B0604030504040204" pitchFamily="34" charset="0"/>
              </a:defRPr>
            </a:lvl2pPr>
            <a:lvl3pPr>
              <a:defRPr baseline="0">
                <a:latin typeface="Tahoma" panose="020B0604030504040204" pitchFamily="34" charset="0"/>
                <a:ea typeface="Meiryo UI" panose="020B0604030504040204" pitchFamily="50" charset="-128"/>
                <a:cs typeface="Tahoma" panose="020B0604030504040204" pitchFamily="34" charset="0"/>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cxnSp>
        <p:nvCxnSpPr>
          <p:cNvPr id="8" name="Gerader Verbinder 7">
            <a:extLst>
              <a:ext uri="{FF2B5EF4-FFF2-40B4-BE49-F238E27FC236}">
                <a16:creationId xmlns:a16="http://schemas.microsoft.com/office/drawing/2014/main" id="{B1EE7619-E320-4B63-805F-E16421BCB449}"/>
              </a:ext>
            </a:extLst>
          </p:cNvPr>
          <p:cNvCxnSpPr>
            <a:cxnSpLocks/>
          </p:cNvCxnSpPr>
          <p:nvPr userDrawn="1"/>
        </p:nvCxnSpPr>
        <p:spPr>
          <a:xfrm>
            <a:off x="1698263"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BA8CE439-E62C-4244-B2A8-EF4F5EDA8C41}"/>
              </a:ext>
            </a:extLst>
          </p:cNvPr>
          <p:cNvSpPr>
            <a:spLocks noGrp="1"/>
          </p:cNvSpPr>
          <p:nvPr>
            <p:ph type="dt" sz="half" idx="2"/>
          </p:nvPr>
        </p:nvSpPr>
        <p:spPr>
          <a:xfrm>
            <a:off x="452120" y="6394450"/>
            <a:ext cx="147828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t>Meeting #5</a:t>
            </a:r>
            <a:endParaRPr lang="ja-JP" altLang="en-US"/>
          </a:p>
        </p:txBody>
      </p:sp>
      <p:sp>
        <p:nvSpPr>
          <p:cNvPr id="10" name="Footer Placeholder 4">
            <a:extLst>
              <a:ext uri="{FF2B5EF4-FFF2-40B4-BE49-F238E27FC236}">
                <a16:creationId xmlns:a16="http://schemas.microsoft.com/office/drawing/2014/main" id="{B14F1D15-04E5-448E-8BF9-E03BFC371236}"/>
              </a:ext>
            </a:extLst>
          </p:cNvPr>
          <p:cNvSpPr>
            <a:spLocks noGrp="1"/>
          </p:cNvSpPr>
          <p:nvPr>
            <p:ph type="ftr" sz="quarter" idx="3"/>
          </p:nvPr>
        </p:nvSpPr>
        <p:spPr>
          <a:xfrm>
            <a:off x="1698263" y="6394451"/>
            <a:ext cx="41148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ea typeface="Tahoma" panose="020B0604030504040204" pitchFamily="34" charset="0"/>
              </a:rPr>
              <a:t>Scope 3 Peer Group - London 2024 (NSG Group Confidential)</a:t>
            </a:r>
            <a:endParaRPr lang="ja-JP" altLang="en-US"/>
          </a:p>
        </p:txBody>
      </p:sp>
      <p:sp>
        <p:nvSpPr>
          <p:cNvPr id="11" name="Slide Number Placeholder 5">
            <a:extLst>
              <a:ext uri="{FF2B5EF4-FFF2-40B4-BE49-F238E27FC236}">
                <a16:creationId xmlns:a16="http://schemas.microsoft.com/office/drawing/2014/main" id="{0BA1F532-4996-4F04-BC3E-FB34955F8431}"/>
              </a:ext>
            </a:extLst>
          </p:cNvPr>
          <p:cNvSpPr>
            <a:spLocks noGrp="1"/>
          </p:cNvSpPr>
          <p:nvPr>
            <p:ph type="sldNum" sz="quarter" idx="4"/>
          </p:nvPr>
        </p:nvSpPr>
        <p:spPr>
          <a:xfrm>
            <a:off x="9260840" y="6396528"/>
            <a:ext cx="27432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a:p>
        </p:txBody>
      </p:sp>
    </p:spTree>
    <p:extLst>
      <p:ext uri="{BB962C8B-B14F-4D97-AF65-F5344CB8AC3E}">
        <p14:creationId xmlns:p14="http://schemas.microsoft.com/office/powerpoint/2010/main" val="361647746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ub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7920" y="1143000"/>
            <a:ext cx="10209531" cy="1895476"/>
          </a:xfrm>
        </p:spPr>
        <p:txBody>
          <a:bodyPr anchor="b">
            <a:normAutofit/>
          </a:bodyPr>
          <a:lstStyle>
            <a:lvl1pPr>
              <a:defRPr sz="4800"/>
            </a:lvl1pPr>
          </a:lstStyle>
          <a:p>
            <a:r>
              <a:rPr lang="en-US"/>
              <a:t>Title</a:t>
            </a:r>
          </a:p>
        </p:txBody>
      </p:sp>
      <p:sp>
        <p:nvSpPr>
          <p:cNvPr id="3" name="Text Placeholder 2"/>
          <p:cNvSpPr>
            <a:spLocks noGrp="1"/>
          </p:cNvSpPr>
          <p:nvPr>
            <p:ph type="body" idx="1" hasCustomPrompt="1"/>
          </p:nvPr>
        </p:nvSpPr>
        <p:spPr>
          <a:xfrm>
            <a:off x="1137920" y="3157065"/>
            <a:ext cx="10209531" cy="1500187"/>
          </a:xfrm>
        </p:spPr>
        <p:txBody>
          <a:bodyPr>
            <a:normAutofit/>
          </a:bodyPr>
          <a:lstStyle>
            <a:lvl1pPr marL="0" indent="0">
              <a:buNone/>
              <a:defRPr sz="3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a:t>Sub title</a:t>
            </a:r>
            <a:endParaRPr lang="ja-JP" altLang="en-US"/>
          </a:p>
        </p:txBody>
      </p:sp>
      <p:cxnSp>
        <p:nvCxnSpPr>
          <p:cNvPr id="8" name="Gerader Verbinder 7">
            <a:extLst>
              <a:ext uri="{FF2B5EF4-FFF2-40B4-BE49-F238E27FC236}">
                <a16:creationId xmlns:a16="http://schemas.microsoft.com/office/drawing/2014/main" id="{89CDDF9E-DBAC-47C5-A3D7-BD16374907ED}"/>
              </a:ext>
            </a:extLst>
          </p:cNvPr>
          <p:cNvCxnSpPr>
            <a:cxnSpLocks/>
          </p:cNvCxnSpPr>
          <p:nvPr userDrawn="1"/>
        </p:nvCxnSpPr>
        <p:spPr>
          <a:xfrm>
            <a:off x="1698263"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3BD09995-B1EC-4387-AEA3-1AC583B9314B}"/>
              </a:ext>
            </a:extLst>
          </p:cNvPr>
          <p:cNvSpPr>
            <a:spLocks noGrp="1"/>
          </p:cNvSpPr>
          <p:nvPr>
            <p:ph type="dt" sz="half" idx="2"/>
          </p:nvPr>
        </p:nvSpPr>
        <p:spPr>
          <a:xfrm>
            <a:off x="452120" y="6394450"/>
            <a:ext cx="147828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t>Meeting #5</a:t>
            </a:r>
            <a:endParaRPr lang="ja-JP" altLang="en-US"/>
          </a:p>
        </p:txBody>
      </p:sp>
      <p:sp>
        <p:nvSpPr>
          <p:cNvPr id="10" name="Footer Placeholder 4">
            <a:extLst>
              <a:ext uri="{FF2B5EF4-FFF2-40B4-BE49-F238E27FC236}">
                <a16:creationId xmlns:a16="http://schemas.microsoft.com/office/drawing/2014/main" id="{0076ACCA-4C70-4478-B8C8-B08507F8AF47}"/>
              </a:ext>
            </a:extLst>
          </p:cNvPr>
          <p:cNvSpPr>
            <a:spLocks noGrp="1"/>
          </p:cNvSpPr>
          <p:nvPr>
            <p:ph type="ftr" sz="quarter" idx="3"/>
          </p:nvPr>
        </p:nvSpPr>
        <p:spPr>
          <a:xfrm>
            <a:off x="1698263" y="6394451"/>
            <a:ext cx="41148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ea typeface="Tahoma" panose="020B0604030504040204" pitchFamily="34" charset="0"/>
              </a:rPr>
              <a:t>Scope 3 Peer Group - London 2024 (NSG Group Confidential)</a:t>
            </a:r>
            <a:endParaRPr lang="ja-JP" altLang="en-US"/>
          </a:p>
        </p:txBody>
      </p:sp>
      <p:sp>
        <p:nvSpPr>
          <p:cNvPr id="11" name="Slide Number Placeholder 5">
            <a:extLst>
              <a:ext uri="{FF2B5EF4-FFF2-40B4-BE49-F238E27FC236}">
                <a16:creationId xmlns:a16="http://schemas.microsoft.com/office/drawing/2014/main" id="{1AB48143-EF3B-4179-BFE2-8594C8D43C48}"/>
              </a:ext>
            </a:extLst>
          </p:cNvPr>
          <p:cNvSpPr>
            <a:spLocks noGrp="1"/>
          </p:cNvSpPr>
          <p:nvPr>
            <p:ph type="sldNum" sz="quarter" idx="4"/>
          </p:nvPr>
        </p:nvSpPr>
        <p:spPr>
          <a:xfrm>
            <a:off x="9260840" y="6396528"/>
            <a:ext cx="27432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a:p>
        </p:txBody>
      </p:sp>
    </p:spTree>
    <p:extLst>
      <p:ext uri="{BB962C8B-B14F-4D97-AF65-F5344CB8AC3E}">
        <p14:creationId xmlns:p14="http://schemas.microsoft.com/office/powerpoint/2010/main" val="421931979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p>
        </p:txBody>
      </p:sp>
      <p:sp>
        <p:nvSpPr>
          <p:cNvPr id="3" name="Content Placeholder 2"/>
          <p:cNvSpPr>
            <a:spLocks noGrp="1"/>
          </p:cNvSpPr>
          <p:nvPr>
            <p:ph sz="half" idx="1" hasCustomPrompt="1"/>
          </p:nvPr>
        </p:nvSpPr>
        <p:spPr>
          <a:xfrm>
            <a:off x="1076960" y="1094103"/>
            <a:ext cx="5090160" cy="5062855"/>
          </a:xfrm>
        </p:spPr>
        <p:txBody>
          <a:bodyPr>
            <a:normAutofit/>
          </a:bodyPr>
          <a:lstStyle>
            <a:lvl1pPr>
              <a:defRPr sz="2800" baseline="0">
                <a:latin typeface="Tahoma" panose="020B0604030504040204" pitchFamily="34" charset="0"/>
                <a:ea typeface="Tahoma" panose="020B0604030504040204" pitchFamily="34" charset="0"/>
                <a:cs typeface="Tahoma" panose="020B0604030504040204" pitchFamily="34" charset="0"/>
              </a:defRPr>
            </a:lvl1pPr>
            <a:lvl2pPr>
              <a:defRPr sz="2000" baseline="0">
                <a:latin typeface="Tahoma" panose="020B0604030504040204" pitchFamily="34" charset="0"/>
                <a:cs typeface="Tahoma" panose="020B0604030504040204" pitchFamily="34" charset="0"/>
              </a:defRPr>
            </a:lvl2pPr>
            <a:lvl3pPr>
              <a:defRPr sz="1800" baseline="0">
                <a:latin typeface="Tahoma" panose="020B0604030504040204" pitchFamily="34" charset="0"/>
                <a:cs typeface="Tahoma" panose="020B0604030504040204" pitchFamily="34" charset="0"/>
              </a:defRPr>
            </a:lvl3pPr>
            <a:lvl4pPr>
              <a:defRPr sz="1600"/>
            </a:lvl4pPr>
            <a:lvl5pPr>
              <a:defRPr sz="1600"/>
            </a:lvl5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sp>
        <p:nvSpPr>
          <p:cNvPr id="4" name="Content Placeholder 3"/>
          <p:cNvSpPr>
            <a:spLocks noGrp="1"/>
          </p:cNvSpPr>
          <p:nvPr>
            <p:ph sz="half" idx="2" hasCustomPrompt="1"/>
          </p:nvPr>
        </p:nvSpPr>
        <p:spPr>
          <a:xfrm>
            <a:off x="6477000" y="1094105"/>
            <a:ext cx="4876800" cy="5062853"/>
          </a:xfrm>
        </p:spPr>
        <p:txBody>
          <a:bodyPr>
            <a:normAutofit/>
          </a:bodyPr>
          <a:lstStyle>
            <a:lvl1pPr>
              <a:defRPr sz="2800" baseline="0">
                <a:latin typeface="Tahoma" panose="020B0604030504040204" pitchFamily="34" charset="0"/>
                <a:ea typeface="Tahoma" panose="020B0604030504040204" pitchFamily="34" charset="0"/>
                <a:cs typeface="Tahoma" panose="020B0604030504040204" pitchFamily="34" charset="0"/>
              </a:defRPr>
            </a:lvl1pPr>
            <a:lvl2pPr>
              <a:defRPr sz="2000" baseline="0">
                <a:latin typeface="Tahoma" panose="020B0604030504040204" pitchFamily="34" charset="0"/>
                <a:cs typeface="Tahoma" panose="020B0604030504040204" pitchFamily="34" charset="0"/>
              </a:defRPr>
            </a:lvl2pPr>
            <a:lvl3pPr>
              <a:defRPr sz="1800" baseline="0">
                <a:latin typeface="Tahoma" panose="020B0604030504040204" pitchFamily="34" charset="0"/>
                <a:cs typeface="Tahoma" panose="020B0604030504040204" pitchFamily="34" charset="0"/>
              </a:defRPr>
            </a:lvl3pPr>
            <a:lvl4pPr>
              <a:defRPr sz="1600"/>
            </a:lvl4pPr>
            <a:lvl5pPr>
              <a:defRPr sz="1600"/>
            </a:lvl5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cxnSp>
        <p:nvCxnSpPr>
          <p:cNvPr id="9" name="Gerader Verbinder 8">
            <a:extLst>
              <a:ext uri="{FF2B5EF4-FFF2-40B4-BE49-F238E27FC236}">
                <a16:creationId xmlns:a16="http://schemas.microsoft.com/office/drawing/2014/main" id="{D8812F3F-CA03-4A99-B75B-2578A9FE5149}"/>
              </a:ext>
            </a:extLst>
          </p:cNvPr>
          <p:cNvCxnSpPr>
            <a:cxnSpLocks/>
          </p:cNvCxnSpPr>
          <p:nvPr userDrawn="1"/>
        </p:nvCxnSpPr>
        <p:spPr>
          <a:xfrm>
            <a:off x="1698263"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AC3D3031-5472-482F-A6CC-3CEBE52ACB7E}"/>
              </a:ext>
            </a:extLst>
          </p:cNvPr>
          <p:cNvSpPr>
            <a:spLocks noGrp="1"/>
          </p:cNvSpPr>
          <p:nvPr>
            <p:ph type="dt" sz="half" idx="10"/>
          </p:nvPr>
        </p:nvSpPr>
        <p:spPr>
          <a:xfrm>
            <a:off x="452120" y="6394450"/>
            <a:ext cx="147828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t>Meeting #5</a:t>
            </a:r>
            <a:endParaRPr lang="ja-JP" altLang="en-US"/>
          </a:p>
        </p:txBody>
      </p:sp>
      <p:sp>
        <p:nvSpPr>
          <p:cNvPr id="11" name="Footer Placeholder 4">
            <a:extLst>
              <a:ext uri="{FF2B5EF4-FFF2-40B4-BE49-F238E27FC236}">
                <a16:creationId xmlns:a16="http://schemas.microsoft.com/office/drawing/2014/main" id="{904671DB-15A1-413A-A575-836C68352265}"/>
              </a:ext>
            </a:extLst>
          </p:cNvPr>
          <p:cNvSpPr>
            <a:spLocks noGrp="1"/>
          </p:cNvSpPr>
          <p:nvPr>
            <p:ph type="ftr" sz="quarter" idx="3"/>
          </p:nvPr>
        </p:nvSpPr>
        <p:spPr>
          <a:xfrm>
            <a:off x="1698263" y="6394451"/>
            <a:ext cx="41148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ea typeface="Tahoma" panose="020B0604030504040204" pitchFamily="34" charset="0"/>
              </a:rPr>
              <a:t>Scope 3 Peer Group - London 2024 (NSG Group Confidential)</a:t>
            </a:r>
            <a:endParaRPr lang="ja-JP" altLang="en-US"/>
          </a:p>
        </p:txBody>
      </p:sp>
      <p:sp>
        <p:nvSpPr>
          <p:cNvPr id="12" name="Slide Number Placeholder 5">
            <a:extLst>
              <a:ext uri="{FF2B5EF4-FFF2-40B4-BE49-F238E27FC236}">
                <a16:creationId xmlns:a16="http://schemas.microsoft.com/office/drawing/2014/main" id="{D4CBF517-B95C-4E8B-BAE6-DB0296A8C718}"/>
              </a:ext>
            </a:extLst>
          </p:cNvPr>
          <p:cNvSpPr>
            <a:spLocks noGrp="1"/>
          </p:cNvSpPr>
          <p:nvPr>
            <p:ph type="sldNum" sz="quarter" idx="4"/>
          </p:nvPr>
        </p:nvSpPr>
        <p:spPr>
          <a:xfrm>
            <a:off x="9260840" y="6396528"/>
            <a:ext cx="27432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a:p>
        </p:txBody>
      </p:sp>
    </p:spTree>
    <p:extLst>
      <p:ext uri="{BB962C8B-B14F-4D97-AF65-F5344CB8AC3E}">
        <p14:creationId xmlns:p14="http://schemas.microsoft.com/office/powerpoint/2010/main" val="343338973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omparison with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03947" y="1071563"/>
            <a:ext cx="4954588" cy="497206"/>
          </a:xfrm>
        </p:spPr>
        <p:txBody>
          <a:bodyPr anchor="t"/>
          <a:lstStyle>
            <a:lvl1pPr marL="0" indent="0">
              <a:buNone/>
              <a:defRPr sz="2400" b="1" baseline="0">
                <a:latin typeface="Tahoma" panose="020B0604030504040204" pitchFamily="34" charset="0"/>
                <a:ea typeface="Meiryo UI" panose="020B0604030504040204" pitchFamily="50" charset="-128"/>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Sub title</a:t>
            </a:r>
            <a:endParaRPr lang="ja-JP" altLang="en-US"/>
          </a:p>
        </p:txBody>
      </p:sp>
      <p:sp>
        <p:nvSpPr>
          <p:cNvPr id="4" name="Content Placeholder 3"/>
          <p:cNvSpPr>
            <a:spLocks noGrp="1"/>
          </p:cNvSpPr>
          <p:nvPr>
            <p:ph sz="half" idx="2" hasCustomPrompt="1"/>
          </p:nvPr>
        </p:nvSpPr>
        <p:spPr>
          <a:xfrm>
            <a:off x="1103947" y="1676400"/>
            <a:ext cx="4954588" cy="4312920"/>
          </a:xfrm>
        </p:spPr>
        <p:txBody>
          <a:bodyPr>
            <a:normAutofit/>
          </a:bodyPr>
          <a:lstStyle>
            <a:lvl1pPr>
              <a:defRPr sz="2400" baseline="0">
                <a:latin typeface="Tahoma" panose="020B0604030504040204" pitchFamily="34" charset="0"/>
                <a:ea typeface="Meiryo UI" panose="020B0604030504040204" pitchFamily="50" charset="-128"/>
                <a:cs typeface="Tahoma" panose="020B0604030504040204" pitchFamily="34" charset="0"/>
              </a:defRPr>
            </a:lvl1pPr>
            <a:lvl2pPr>
              <a:defRPr sz="2000" baseline="0">
                <a:latin typeface="Tahoma" panose="020B0604030504040204" pitchFamily="34" charset="0"/>
                <a:ea typeface="Meiryo UI" panose="020B0604030504040204" pitchFamily="50" charset="-128"/>
                <a:cs typeface="Tahoma" panose="020B0604030504040204" pitchFamily="34" charset="0"/>
              </a:defRPr>
            </a:lvl2pPr>
            <a:lvl3pPr>
              <a:defRPr sz="1800" baseline="0">
                <a:latin typeface="Tahoma" panose="020B0604030504040204" pitchFamily="34" charset="0"/>
                <a:ea typeface="Meiryo UI" panose="020B0604030504040204" pitchFamily="50" charset="-128"/>
                <a:cs typeface="Tahoma" panose="020B0604030504040204" pitchFamily="34" charset="0"/>
              </a:defRPr>
            </a:lvl3pPr>
            <a:lvl4pPr>
              <a:defRPr sz="1600">
                <a:latin typeface="Meiryo UI" panose="020B0604030504040204" pitchFamily="50" charset="-128"/>
                <a:ea typeface="Meiryo UI" panose="020B0604030504040204" pitchFamily="50" charset="-128"/>
              </a:defRPr>
            </a:lvl4pPr>
            <a:lvl5pPr>
              <a:defRPr sz="1600">
                <a:latin typeface="Meiryo UI" panose="020B0604030504040204" pitchFamily="50" charset="-128"/>
                <a:ea typeface="Meiryo UI" panose="020B0604030504040204" pitchFamily="50" charset="-128"/>
              </a:defRPr>
            </a:lvl5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sp>
        <p:nvSpPr>
          <p:cNvPr id="5" name="Text Placeholder 4"/>
          <p:cNvSpPr>
            <a:spLocks noGrp="1"/>
          </p:cNvSpPr>
          <p:nvPr>
            <p:ph type="body" sz="quarter" idx="3" hasCustomPrompt="1"/>
          </p:nvPr>
        </p:nvSpPr>
        <p:spPr>
          <a:xfrm>
            <a:off x="6376401" y="1071563"/>
            <a:ext cx="4978988" cy="497206"/>
          </a:xfrm>
        </p:spPr>
        <p:txBody>
          <a:bodyPr anchor="t"/>
          <a:lstStyle>
            <a:lvl1pPr marL="0" indent="0">
              <a:buNone/>
              <a:defRPr sz="2400" b="1" baseline="0">
                <a:latin typeface="Tahoma" panose="020B0604030504040204" pitchFamily="34" charset="0"/>
                <a:ea typeface="Meiryo UI" panose="020B0604030504040204" pitchFamily="50" charset="-128"/>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Sub title</a:t>
            </a:r>
            <a:endParaRPr lang="ja-JP" altLang="en-US"/>
          </a:p>
        </p:txBody>
      </p:sp>
      <p:sp>
        <p:nvSpPr>
          <p:cNvPr id="6" name="Content Placeholder 5"/>
          <p:cNvSpPr>
            <a:spLocks noGrp="1"/>
          </p:cNvSpPr>
          <p:nvPr>
            <p:ph sz="quarter" idx="4" hasCustomPrompt="1"/>
          </p:nvPr>
        </p:nvSpPr>
        <p:spPr>
          <a:xfrm>
            <a:off x="6376401" y="1676400"/>
            <a:ext cx="4978988" cy="4312920"/>
          </a:xfrm>
        </p:spPr>
        <p:txBody>
          <a:bodyPr>
            <a:normAutofit/>
          </a:bodyPr>
          <a:lstStyle>
            <a:lvl1pPr>
              <a:defRPr sz="2400" baseline="0">
                <a:latin typeface="Tahoma" panose="020B0604030504040204" pitchFamily="34" charset="0"/>
                <a:ea typeface="Meiryo UI" panose="020B0604030504040204" pitchFamily="50" charset="-128"/>
                <a:cs typeface="Tahoma" panose="020B0604030504040204" pitchFamily="34" charset="0"/>
              </a:defRPr>
            </a:lvl1pPr>
            <a:lvl2pPr>
              <a:defRPr sz="2000" baseline="0">
                <a:latin typeface="Tahoma" panose="020B0604030504040204" pitchFamily="34" charset="0"/>
                <a:ea typeface="Meiryo UI" panose="020B0604030504040204" pitchFamily="50" charset="-128"/>
                <a:cs typeface="Tahoma" panose="020B0604030504040204" pitchFamily="34" charset="0"/>
              </a:defRPr>
            </a:lvl2pPr>
            <a:lvl3pPr>
              <a:defRPr sz="1800" baseline="0">
                <a:latin typeface="Tahoma" panose="020B0604030504040204" pitchFamily="34" charset="0"/>
                <a:ea typeface="Meiryo UI" panose="020B0604030504040204" pitchFamily="50" charset="-128"/>
                <a:cs typeface="Tahoma" panose="020B0604030504040204" pitchFamily="34" charset="0"/>
              </a:defRPr>
            </a:lvl3pPr>
            <a:lvl4pPr>
              <a:defRPr sz="1600">
                <a:latin typeface="Meiryo UI" panose="020B0604030504040204" pitchFamily="50" charset="-128"/>
                <a:ea typeface="Meiryo UI" panose="020B0604030504040204" pitchFamily="50" charset="-128"/>
              </a:defRPr>
            </a:lvl4pPr>
            <a:lvl5pPr>
              <a:defRPr sz="1600">
                <a:latin typeface="Meiryo UI" panose="020B0604030504040204" pitchFamily="50" charset="-128"/>
                <a:ea typeface="Meiryo UI" panose="020B0604030504040204" pitchFamily="50" charset="-128"/>
              </a:defRPr>
            </a:lvl5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sp>
        <p:nvSpPr>
          <p:cNvPr id="10" name="Title 1"/>
          <p:cNvSpPr>
            <a:spLocks noGrp="1"/>
          </p:cNvSpPr>
          <p:nvPr>
            <p:ph type="title" hasCustomPrompt="1"/>
          </p:nvPr>
        </p:nvSpPr>
        <p:spPr>
          <a:xfrm>
            <a:off x="1076960" y="197487"/>
            <a:ext cx="10276840" cy="595312"/>
          </a:xfrm>
        </p:spPr>
        <p:txBody>
          <a:bodyPr>
            <a:normAutofit/>
          </a:bodyPr>
          <a:lstStyle>
            <a:lvl1pPr>
              <a:defRPr sz="4000"/>
            </a:lvl1pPr>
          </a:lstStyle>
          <a:p>
            <a:r>
              <a:rPr lang="en-US"/>
              <a:t>Title</a:t>
            </a:r>
          </a:p>
        </p:txBody>
      </p:sp>
      <p:cxnSp>
        <p:nvCxnSpPr>
          <p:cNvPr id="12" name="Gerader Verbinder 11">
            <a:extLst>
              <a:ext uri="{FF2B5EF4-FFF2-40B4-BE49-F238E27FC236}">
                <a16:creationId xmlns:a16="http://schemas.microsoft.com/office/drawing/2014/main" id="{49BA5021-67F1-4530-AA2F-74E80BC2976F}"/>
              </a:ext>
            </a:extLst>
          </p:cNvPr>
          <p:cNvCxnSpPr>
            <a:cxnSpLocks/>
          </p:cNvCxnSpPr>
          <p:nvPr userDrawn="1"/>
        </p:nvCxnSpPr>
        <p:spPr>
          <a:xfrm>
            <a:off x="1698263"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EAC07902-E4F3-41CF-B850-25A24C828E86}"/>
              </a:ext>
            </a:extLst>
          </p:cNvPr>
          <p:cNvSpPr>
            <a:spLocks noGrp="1"/>
          </p:cNvSpPr>
          <p:nvPr>
            <p:ph type="dt" sz="half" idx="10"/>
          </p:nvPr>
        </p:nvSpPr>
        <p:spPr>
          <a:xfrm>
            <a:off x="452120" y="6394450"/>
            <a:ext cx="147828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t>Meeting #5</a:t>
            </a:r>
            <a:endParaRPr lang="ja-JP" altLang="en-US"/>
          </a:p>
        </p:txBody>
      </p:sp>
      <p:sp>
        <p:nvSpPr>
          <p:cNvPr id="13" name="Footer Placeholder 4">
            <a:extLst>
              <a:ext uri="{FF2B5EF4-FFF2-40B4-BE49-F238E27FC236}">
                <a16:creationId xmlns:a16="http://schemas.microsoft.com/office/drawing/2014/main" id="{37E66C0D-0F18-4682-B061-A5C26A1DA1F7}"/>
              </a:ext>
            </a:extLst>
          </p:cNvPr>
          <p:cNvSpPr>
            <a:spLocks noGrp="1"/>
          </p:cNvSpPr>
          <p:nvPr>
            <p:ph type="ftr" sz="quarter" idx="11"/>
          </p:nvPr>
        </p:nvSpPr>
        <p:spPr>
          <a:xfrm>
            <a:off x="1698263" y="6394451"/>
            <a:ext cx="41148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ea typeface="Tahoma" panose="020B0604030504040204" pitchFamily="34" charset="0"/>
              </a:rPr>
              <a:t>Scope 3 Peer Group - London 2024 (NSG Group Confidential)</a:t>
            </a:r>
            <a:endParaRPr lang="ja-JP" altLang="en-US"/>
          </a:p>
        </p:txBody>
      </p:sp>
      <p:sp>
        <p:nvSpPr>
          <p:cNvPr id="14" name="Slide Number Placeholder 5">
            <a:extLst>
              <a:ext uri="{FF2B5EF4-FFF2-40B4-BE49-F238E27FC236}">
                <a16:creationId xmlns:a16="http://schemas.microsoft.com/office/drawing/2014/main" id="{37DFA1F2-F7B9-4298-9EBE-CB6931EF4DA5}"/>
              </a:ext>
            </a:extLst>
          </p:cNvPr>
          <p:cNvSpPr>
            <a:spLocks noGrp="1"/>
          </p:cNvSpPr>
          <p:nvPr>
            <p:ph type="sldNum" sz="quarter" idx="12"/>
          </p:nvPr>
        </p:nvSpPr>
        <p:spPr>
          <a:xfrm>
            <a:off x="9260840" y="6396528"/>
            <a:ext cx="27432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a:p>
        </p:txBody>
      </p:sp>
    </p:spTree>
    <p:extLst>
      <p:ext uri="{BB962C8B-B14F-4D97-AF65-F5344CB8AC3E}">
        <p14:creationId xmlns:p14="http://schemas.microsoft.com/office/powerpoint/2010/main" val="223596315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Grafic / picture only">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3D2858AD-E570-4B96-B594-C5CE93CA728F}"/>
              </a:ext>
            </a:extLst>
          </p:cNvPr>
          <p:cNvSpPr>
            <a:spLocks noGrp="1"/>
          </p:cNvSpPr>
          <p:nvPr>
            <p:ph type="pic" sz="quarter" idx="13"/>
          </p:nvPr>
        </p:nvSpPr>
        <p:spPr>
          <a:xfrm>
            <a:off x="1076960" y="1039091"/>
            <a:ext cx="10927080" cy="5195454"/>
          </a:xfrm>
        </p:spPr>
        <p:txBody>
          <a:bodyPr/>
          <a:lstStyle>
            <a:lvl1pPr marL="0" indent="0">
              <a:buNone/>
              <a:defRPr/>
            </a:lvl1pPr>
          </a:lstStyle>
          <a:p>
            <a:endParaRPr lang="de-DE"/>
          </a:p>
        </p:txBody>
      </p:sp>
      <p:sp>
        <p:nvSpPr>
          <p:cNvPr id="8" name="Title 1">
            <a:extLst>
              <a:ext uri="{FF2B5EF4-FFF2-40B4-BE49-F238E27FC236}">
                <a16:creationId xmlns:a16="http://schemas.microsoft.com/office/drawing/2014/main" id="{089D209E-9CF1-472F-AE92-1EECB49515FF}"/>
              </a:ext>
            </a:extLst>
          </p:cNvPr>
          <p:cNvSpPr>
            <a:spLocks noGrp="1"/>
          </p:cNvSpPr>
          <p:nvPr>
            <p:ph type="title" hasCustomPrompt="1"/>
          </p:nvPr>
        </p:nvSpPr>
        <p:spPr>
          <a:xfrm>
            <a:off x="1076960" y="197487"/>
            <a:ext cx="10276840" cy="595312"/>
          </a:xfrm>
        </p:spPr>
        <p:txBody>
          <a:bodyPr>
            <a:normAutofit/>
          </a:bodyPr>
          <a:lstStyle>
            <a:lvl1pPr>
              <a:defRPr sz="4000"/>
            </a:lvl1pPr>
          </a:lstStyle>
          <a:p>
            <a:r>
              <a:rPr lang="en-US"/>
              <a:t>Title</a:t>
            </a:r>
          </a:p>
        </p:txBody>
      </p:sp>
      <p:sp>
        <p:nvSpPr>
          <p:cNvPr id="9" name="Date Placeholder 3">
            <a:extLst>
              <a:ext uri="{FF2B5EF4-FFF2-40B4-BE49-F238E27FC236}">
                <a16:creationId xmlns:a16="http://schemas.microsoft.com/office/drawing/2014/main" id="{9E633894-BC84-4FD6-A073-111DD2AF7130}"/>
              </a:ext>
            </a:extLst>
          </p:cNvPr>
          <p:cNvSpPr>
            <a:spLocks noGrp="1"/>
          </p:cNvSpPr>
          <p:nvPr>
            <p:ph type="dt" sz="half" idx="2"/>
          </p:nvPr>
        </p:nvSpPr>
        <p:spPr>
          <a:xfrm>
            <a:off x="452120" y="6394450"/>
            <a:ext cx="147828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t>Meeting #5</a:t>
            </a:r>
            <a:endParaRPr lang="ja-JP" altLang="en-US"/>
          </a:p>
        </p:txBody>
      </p:sp>
      <p:sp>
        <p:nvSpPr>
          <p:cNvPr id="10" name="Footer Placeholder 4">
            <a:extLst>
              <a:ext uri="{FF2B5EF4-FFF2-40B4-BE49-F238E27FC236}">
                <a16:creationId xmlns:a16="http://schemas.microsoft.com/office/drawing/2014/main" id="{92BAB327-7313-434B-9E4C-4070A499D7AB}"/>
              </a:ext>
            </a:extLst>
          </p:cNvPr>
          <p:cNvSpPr>
            <a:spLocks noGrp="1"/>
          </p:cNvSpPr>
          <p:nvPr>
            <p:ph type="ftr" sz="quarter" idx="3"/>
          </p:nvPr>
        </p:nvSpPr>
        <p:spPr>
          <a:xfrm>
            <a:off x="1698263" y="6394451"/>
            <a:ext cx="41148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ea typeface="Tahoma" panose="020B0604030504040204" pitchFamily="34" charset="0"/>
              </a:rPr>
              <a:t>Scope 3 Peer Group - London 2024 (NSG Group Confidential)</a:t>
            </a:r>
            <a:endParaRPr lang="ja-JP" altLang="en-US"/>
          </a:p>
        </p:txBody>
      </p:sp>
      <p:sp>
        <p:nvSpPr>
          <p:cNvPr id="11" name="Slide Number Placeholder 5">
            <a:extLst>
              <a:ext uri="{FF2B5EF4-FFF2-40B4-BE49-F238E27FC236}">
                <a16:creationId xmlns:a16="http://schemas.microsoft.com/office/drawing/2014/main" id="{22337893-845A-40C7-8690-DA2238BABF67}"/>
              </a:ext>
            </a:extLst>
          </p:cNvPr>
          <p:cNvSpPr>
            <a:spLocks noGrp="1"/>
          </p:cNvSpPr>
          <p:nvPr>
            <p:ph type="sldNum" sz="quarter" idx="4"/>
          </p:nvPr>
        </p:nvSpPr>
        <p:spPr>
          <a:xfrm>
            <a:off x="9260840" y="6396528"/>
            <a:ext cx="27432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a:p>
        </p:txBody>
      </p:sp>
    </p:spTree>
    <p:extLst>
      <p:ext uri="{BB962C8B-B14F-4D97-AF65-F5344CB8AC3E}">
        <p14:creationId xmlns:p14="http://schemas.microsoft.com/office/powerpoint/2010/main" val="3136573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D5887CA-1BF1-4664-8C8B-B67E6400E4F8}"/>
              </a:ext>
            </a:extLst>
          </p:cNvPr>
          <p:cNvGraphicFramePr>
            <a:graphicFrameLocks noChangeAspect="1"/>
          </p:cNvGraphicFramePr>
          <p:nvPr userDrawn="1">
            <p:custDataLst>
              <p:tags r:id="rId1"/>
            </p:custDataLst>
            <p:extLst>
              <p:ext uri="{D42A27DB-BD31-4B8C-83A1-F6EECF244321}">
                <p14:modId xmlns:p14="http://schemas.microsoft.com/office/powerpoint/2010/main" val="4243663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7D5887CA-1BF1-4664-8C8B-B67E6400E4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97C45CA4-EE6C-4907-8ED7-E705EF34C26E}"/>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5" name="Footer Placeholder 4">
            <a:extLst>
              <a:ext uri="{FF2B5EF4-FFF2-40B4-BE49-F238E27FC236}">
                <a16:creationId xmlns:a16="http://schemas.microsoft.com/office/drawing/2014/main" id="{F5A89756-21A3-43E3-8828-442DB04165C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731637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700">
                <a:latin typeface="Tahoma" panose="020B0604030504040204" pitchFamily="34" charset="0"/>
                <a:cs typeface="Tahoma" panose="020B0604030504040204" pitchFamily="34" charset="0"/>
              </a:defRPr>
            </a:lvl1pPr>
          </a:lstStyle>
          <a:p>
            <a:r>
              <a:rPr lang="en-US"/>
              <a:t>Title</a:t>
            </a:r>
          </a:p>
        </p:txBody>
      </p:sp>
      <p:sp>
        <p:nvSpPr>
          <p:cNvPr id="4" name="Date Placeholder 3"/>
          <p:cNvSpPr>
            <a:spLocks noGrp="1"/>
          </p:cNvSpPr>
          <p:nvPr>
            <p:ph type="dt" sz="half" idx="10"/>
          </p:nvPr>
        </p:nvSpPr>
        <p:spPr/>
        <p:txBody>
          <a:bodyPr/>
          <a:lstStyle/>
          <a:p>
            <a:r>
              <a:rPr lang="en-US"/>
              <a:t>Meeting #5</a:t>
            </a:r>
          </a:p>
        </p:txBody>
      </p:sp>
      <p:sp>
        <p:nvSpPr>
          <p:cNvPr id="5" name="Footer Placeholder 4"/>
          <p:cNvSpPr>
            <a:spLocks noGrp="1"/>
          </p:cNvSpPr>
          <p:nvPr>
            <p:ph type="ftr" sz="quarter" idx="11"/>
          </p:nvPr>
        </p:nvSpPr>
        <p:spPr/>
        <p:txBody>
          <a:bodyPr/>
          <a:lstStyle/>
          <a:p>
            <a:r>
              <a:rPr lang="en-US"/>
              <a:t>Scope 3 Peer Group - London 2024 (NSG Group Confidential)</a:t>
            </a:r>
          </a:p>
        </p:txBody>
      </p:sp>
      <p:sp>
        <p:nvSpPr>
          <p:cNvPr id="6" name="Slide Number Placeholder 5"/>
          <p:cNvSpPr>
            <a:spLocks noGrp="1"/>
          </p:cNvSpPr>
          <p:nvPr>
            <p:ph type="sldNum" sz="quarter" idx="12"/>
          </p:nvPr>
        </p:nvSpPr>
        <p:spPr/>
        <p:txBody>
          <a:bodyPr/>
          <a:lstStyle>
            <a:lvl1pPr>
              <a:defRPr>
                <a:latin typeface="Tahoma" panose="020B0604030504040204" pitchFamily="34" charset="0"/>
                <a:cs typeface="Tahoma" panose="020B0604030504040204" pitchFamily="34" charset="0"/>
              </a:defRPr>
            </a:lvl1pPr>
          </a:lstStyle>
          <a:p>
            <a:fld id="{836C5D88-0D2A-43F5-9E7C-38A70B00D82D}" type="slidenum">
              <a:rPr lang="ja-JP" altLang="en-US" smtClean="0"/>
              <a:pPr/>
              <a:t>‹#›</a:t>
            </a:fld>
            <a:endParaRPr lang="ja-JP" altLang="en-US"/>
          </a:p>
        </p:txBody>
      </p:sp>
      <p:cxnSp>
        <p:nvCxnSpPr>
          <p:cNvPr id="7" name="Gerader Verbinder 6">
            <a:extLst>
              <a:ext uri="{FF2B5EF4-FFF2-40B4-BE49-F238E27FC236}">
                <a16:creationId xmlns:a16="http://schemas.microsoft.com/office/drawing/2014/main" id="{46A19F03-0352-4EB4-BA7E-56A07F5289F7}"/>
              </a:ext>
            </a:extLst>
          </p:cNvPr>
          <p:cNvCxnSpPr>
            <a:cxnSpLocks/>
          </p:cNvCxnSpPr>
          <p:nvPr userDrawn="1"/>
        </p:nvCxnSpPr>
        <p:spPr>
          <a:xfrm>
            <a:off x="1456580"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 name="Bildplatzhalter 8">
            <a:extLst>
              <a:ext uri="{FF2B5EF4-FFF2-40B4-BE49-F238E27FC236}">
                <a16:creationId xmlns:a16="http://schemas.microsoft.com/office/drawing/2014/main" id="{2E9772E2-BB9A-4E01-9E02-5C12024B18AE}"/>
              </a:ext>
            </a:extLst>
          </p:cNvPr>
          <p:cNvSpPr>
            <a:spLocks noGrp="1"/>
          </p:cNvSpPr>
          <p:nvPr>
            <p:ph type="pic" sz="quarter" idx="13"/>
          </p:nvPr>
        </p:nvSpPr>
        <p:spPr>
          <a:xfrm>
            <a:off x="838200" y="1181101"/>
            <a:ext cx="10515600" cy="5019675"/>
          </a:xfrm>
        </p:spPr>
        <p:txBody>
          <a:bodyPr/>
          <a:lstStyle>
            <a:lvl1pPr marL="0" indent="0">
              <a:buNone/>
              <a:defRPr/>
            </a:lvl1pPr>
          </a:lstStyle>
          <a:p>
            <a:endParaRPr lang="de-DE"/>
          </a:p>
        </p:txBody>
      </p:sp>
    </p:spTree>
    <p:extLst>
      <p:ext uri="{BB962C8B-B14F-4D97-AF65-F5344CB8AC3E}">
        <p14:creationId xmlns:p14="http://schemas.microsoft.com/office/powerpoint/2010/main" val="156357927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a:t>Scope 3 Peer Group - London 2024 (NSG Group Confidential)</a:t>
            </a: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D754AB2B-63A9-47EA-94C3-C9ECD966602B}" type="slidenum">
              <a:rPr lang="en-GB"/>
              <a:pPr>
                <a:defRPr/>
              </a:pPr>
              <a:t>‹#›</a:t>
            </a:fld>
            <a:endParaRPr lang="en-GB"/>
          </a:p>
        </p:txBody>
      </p:sp>
      <p:sp>
        <p:nvSpPr>
          <p:cNvPr id="5" name="Rectangle 14"/>
          <p:cNvSpPr>
            <a:spLocks noGrp="1" noChangeArrowheads="1"/>
          </p:cNvSpPr>
          <p:nvPr>
            <p:ph type="dt" sz="half" idx="12"/>
          </p:nvPr>
        </p:nvSpPr>
        <p:spPr>
          <a:ln/>
        </p:spPr>
        <p:txBody>
          <a:bodyPr/>
          <a:lstStyle>
            <a:lvl1pPr>
              <a:defRPr/>
            </a:lvl1pPr>
          </a:lstStyle>
          <a:p>
            <a:pPr>
              <a:defRPr/>
            </a:pPr>
            <a:r>
              <a:rPr lang="en-US"/>
              <a:t>Meeting #5</a:t>
            </a:r>
            <a:endParaRPr lang="en-GB"/>
          </a:p>
        </p:txBody>
      </p:sp>
    </p:spTree>
    <p:extLst>
      <p:ext uri="{BB962C8B-B14F-4D97-AF65-F5344CB8AC3E}">
        <p14:creationId xmlns:p14="http://schemas.microsoft.com/office/powerpoint/2010/main" val="103348009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4"/>
            <a:ext cx="10363200" cy="1864677"/>
          </a:xfrm>
        </p:spPr>
        <p:txBody>
          <a:bodyPr anchor="b">
            <a:normAutofit/>
          </a:bodyPr>
          <a:lstStyle>
            <a:lvl1pPr algn="ctr">
              <a:defRPr sz="4800"/>
            </a:lvl1pPr>
          </a:lstStyle>
          <a:p>
            <a:r>
              <a:rPr lang="en-US"/>
              <a:t>Title</a:t>
            </a:r>
          </a:p>
        </p:txBody>
      </p:sp>
      <p:sp>
        <p:nvSpPr>
          <p:cNvPr id="3" name="Subtitle 2"/>
          <p:cNvSpPr>
            <a:spLocks noGrp="1"/>
          </p:cNvSpPr>
          <p:nvPr>
            <p:ph type="subTitle" idx="1" hasCustomPrompt="1"/>
          </p:nvPr>
        </p:nvSpPr>
        <p:spPr>
          <a:xfrm>
            <a:off x="1524000" y="3068638"/>
            <a:ext cx="9144000" cy="1655762"/>
          </a:xfrm>
        </p:spPr>
        <p:txBody>
          <a:bodyPr>
            <a:normAutofit/>
          </a:bodyPr>
          <a:lstStyle>
            <a:lvl1pPr marL="0" indent="0" algn="ctr">
              <a:buNone/>
              <a:defRPr sz="3600">
                <a:latin typeface="Tahoma" panose="020B0604030504040204" pitchFamily="34" charset="0"/>
                <a:ea typeface="Meiryo UI" panose="020B0604030504040204" pitchFamily="50" charset="-128"/>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p>
        </p:txBody>
      </p:sp>
      <p:cxnSp>
        <p:nvCxnSpPr>
          <p:cNvPr id="8" name="Gerader Verbinder 7">
            <a:extLst>
              <a:ext uri="{FF2B5EF4-FFF2-40B4-BE49-F238E27FC236}">
                <a16:creationId xmlns:a16="http://schemas.microsoft.com/office/drawing/2014/main" id="{E2B36D64-E00E-4D18-934F-DC5971C09277}"/>
              </a:ext>
            </a:extLst>
          </p:cNvPr>
          <p:cNvCxnSpPr>
            <a:cxnSpLocks/>
          </p:cNvCxnSpPr>
          <p:nvPr userDrawn="1"/>
        </p:nvCxnSpPr>
        <p:spPr>
          <a:xfrm>
            <a:off x="1698263"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8566E64A-A767-4256-AE2D-2F391F073461}"/>
              </a:ext>
            </a:extLst>
          </p:cNvPr>
          <p:cNvSpPr>
            <a:spLocks noGrp="1"/>
          </p:cNvSpPr>
          <p:nvPr>
            <p:ph type="sldNum" sz="quarter" idx="4"/>
          </p:nvPr>
        </p:nvSpPr>
        <p:spPr>
          <a:xfrm>
            <a:off x="9260840" y="6396528"/>
            <a:ext cx="27432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a:p>
        </p:txBody>
      </p:sp>
      <p:sp>
        <p:nvSpPr>
          <p:cNvPr id="18" name="Date Placeholder 3">
            <a:extLst>
              <a:ext uri="{FF2B5EF4-FFF2-40B4-BE49-F238E27FC236}">
                <a16:creationId xmlns:a16="http://schemas.microsoft.com/office/drawing/2014/main" id="{2FDB25AC-F848-4B08-AAEC-FE1DEC656113}"/>
              </a:ext>
            </a:extLst>
          </p:cNvPr>
          <p:cNvSpPr>
            <a:spLocks noGrp="1"/>
          </p:cNvSpPr>
          <p:nvPr>
            <p:ph type="dt" sz="half" idx="2"/>
          </p:nvPr>
        </p:nvSpPr>
        <p:spPr>
          <a:xfrm>
            <a:off x="452120" y="6394450"/>
            <a:ext cx="147828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t>Meeting #5</a:t>
            </a:r>
            <a:endParaRPr lang="ja-JP" altLang="en-US"/>
          </a:p>
        </p:txBody>
      </p:sp>
      <p:sp>
        <p:nvSpPr>
          <p:cNvPr id="19" name="Footer Placeholder 4">
            <a:extLst>
              <a:ext uri="{FF2B5EF4-FFF2-40B4-BE49-F238E27FC236}">
                <a16:creationId xmlns:a16="http://schemas.microsoft.com/office/drawing/2014/main" id="{96178C18-E0C4-4194-8D37-663A4DAFB7BD}"/>
              </a:ext>
            </a:extLst>
          </p:cNvPr>
          <p:cNvSpPr>
            <a:spLocks noGrp="1"/>
          </p:cNvSpPr>
          <p:nvPr>
            <p:ph type="ftr" sz="quarter" idx="3"/>
          </p:nvPr>
        </p:nvSpPr>
        <p:spPr>
          <a:xfrm>
            <a:off x="1698263" y="6394451"/>
            <a:ext cx="41148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ea typeface="Tahoma" panose="020B0604030504040204" pitchFamily="34" charset="0"/>
              </a:rPr>
              <a:t>Scope 3 Peer Group - London 2024 (NSG Group Confidential)</a:t>
            </a:r>
            <a:endParaRPr lang="ja-JP" altLang="en-US"/>
          </a:p>
        </p:txBody>
      </p:sp>
    </p:spTree>
    <p:extLst>
      <p:ext uri="{BB962C8B-B14F-4D97-AF65-F5344CB8AC3E}">
        <p14:creationId xmlns:p14="http://schemas.microsoft.com/office/powerpoint/2010/main" val="275072150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960" y="197487"/>
            <a:ext cx="10276840" cy="595312"/>
          </a:xfrm>
        </p:spPr>
        <p:txBody>
          <a:bodyPr/>
          <a:lstStyle>
            <a:lvl1pPr>
              <a:defRPr sz="4000"/>
            </a:lvl1pPr>
          </a:lstStyle>
          <a:p>
            <a:r>
              <a:rPr lang="en-US"/>
              <a:t>Title</a:t>
            </a:r>
          </a:p>
        </p:txBody>
      </p:sp>
      <p:sp>
        <p:nvSpPr>
          <p:cNvPr id="3" name="Content Placeholder 2"/>
          <p:cNvSpPr>
            <a:spLocks noGrp="1"/>
          </p:cNvSpPr>
          <p:nvPr>
            <p:ph idx="1" hasCustomPrompt="1"/>
          </p:nvPr>
        </p:nvSpPr>
        <p:spPr/>
        <p:txBody>
          <a:bodyPr/>
          <a:lstStyle>
            <a:lvl1pPr>
              <a:defRPr baseline="0">
                <a:latin typeface="Tahoma" panose="020B0604030504040204" pitchFamily="34" charset="0"/>
                <a:ea typeface="Meiryo UI" panose="020B0604030504040204" pitchFamily="50" charset="-128"/>
                <a:cs typeface="Tahoma" panose="020B0604030504040204" pitchFamily="34" charset="0"/>
              </a:defRPr>
            </a:lvl1pPr>
            <a:lvl2pPr>
              <a:defRPr baseline="0">
                <a:latin typeface="Tahoma" panose="020B0604030504040204" pitchFamily="34" charset="0"/>
                <a:ea typeface="Meiryo UI" panose="020B0604030504040204" pitchFamily="50" charset="-128"/>
                <a:cs typeface="Tahoma" panose="020B0604030504040204" pitchFamily="34" charset="0"/>
              </a:defRPr>
            </a:lvl2pPr>
            <a:lvl3pPr>
              <a:defRPr baseline="0">
                <a:latin typeface="Tahoma" panose="020B0604030504040204" pitchFamily="34" charset="0"/>
                <a:ea typeface="Meiryo UI" panose="020B0604030504040204" pitchFamily="50" charset="-128"/>
                <a:cs typeface="Tahoma" panose="020B0604030504040204" pitchFamily="34" charset="0"/>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cxnSp>
        <p:nvCxnSpPr>
          <p:cNvPr id="8" name="Gerader Verbinder 7">
            <a:extLst>
              <a:ext uri="{FF2B5EF4-FFF2-40B4-BE49-F238E27FC236}">
                <a16:creationId xmlns:a16="http://schemas.microsoft.com/office/drawing/2014/main" id="{B1EE7619-E320-4B63-805F-E16421BCB449}"/>
              </a:ext>
            </a:extLst>
          </p:cNvPr>
          <p:cNvCxnSpPr>
            <a:cxnSpLocks/>
          </p:cNvCxnSpPr>
          <p:nvPr userDrawn="1"/>
        </p:nvCxnSpPr>
        <p:spPr>
          <a:xfrm>
            <a:off x="1698263"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BA8CE439-E62C-4244-B2A8-EF4F5EDA8C41}"/>
              </a:ext>
            </a:extLst>
          </p:cNvPr>
          <p:cNvSpPr>
            <a:spLocks noGrp="1"/>
          </p:cNvSpPr>
          <p:nvPr>
            <p:ph type="dt" sz="half" idx="2"/>
          </p:nvPr>
        </p:nvSpPr>
        <p:spPr>
          <a:xfrm>
            <a:off x="452120" y="6394450"/>
            <a:ext cx="147828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t>Meeting #5</a:t>
            </a:r>
            <a:endParaRPr lang="ja-JP" altLang="en-US"/>
          </a:p>
        </p:txBody>
      </p:sp>
      <p:sp>
        <p:nvSpPr>
          <p:cNvPr id="10" name="Footer Placeholder 4">
            <a:extLst>
              <a:ext uri="{FF2B5EF4-FFF2-40B4-BE49-F238E27FC236}">
                <a16:creationId xmlns:a16="http://schemas.microsoft.com/office/drawing/2014/main" id="{B14F1D15-04E5-448E-8BF9-E03BFC371236}"/>
              </a:ext>
            </a:extLst>
          </p:cNvPr>
          <p:cNvSpPr>
            <a:spLocks noGrp="1"/>
          </p:cNvSpPr>
          <p:nvPr>
            <p:ph type="ftr" sz="quarter" idx="3"/>
          </p:nvPr>
        </p:nvSpPr>
        <p:spPr>
          <a:xfrm>
            <a:off x="1698263" y="6394451"/>
            <a:ext cx="41148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ea typeface="Tahoma" panose="020B0604030504040204" pitchFamily="34" charset="0"/>
              </a:rPr>
              <a:t>Scope 3 Peer Group - London 2024 (NSG Group Confidential)</a:t>
            </a:r>
            <a:endParaRPr lang="ja-JP" altLang="en-US"/>
          </a:p>
        </p:txBody>
      </p:sp>
      <p:sp>
        <p:nvSpPr>
          <p:cNvPr id="11" name="Slide Number Placeholder 5">
            <a:extLst>
              <a:ext uri="{FF2B5EF4-FFF2-40B4-BE49-F238E27FC236}">
                <a16:creationId xmlns:a16="http://schemas.microsoft.com/office/drawing/2014/main" id="{0BA1F532-4996-4F04-BC3E-FB34955F8431}"/>
              </a:ext>
            </a:extLst>
          </p:cNvPr>
          <p:cNvSpPr>
            <a:spLocks noGrp="1"/>
          </p:cNvSpPr>
          <p:nvPr>
            <p:ph type="sldNum" sz="quarter" idx="4"/>
          </p:nvPr>
        </p:nvSpPr>
        <p:spPr>
          <a:xfrm>
            <a:off x="9260840" y="6396528"/>
            <a:ext cx="27432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a:p>
        </p:txBody>
      </p:sp>
    </p:spTree>
    <p:extLst>
      <p:ext uri="{BB962C8B-B14F-4D97-AF65-F5344CB8AC3E}">
        <p14:creationId xmlns:p14="http://schemas.microsoft.com/office/powerpoint/2010/main" val="394602761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ub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7920" y="1143000"/>
            <a:ext cx="10209531" cy="1895476"/>
          </a:xfrm>
        </p:spPr>
        <p:txBody>
          <a:bodyPr anchor="b">
            <a:normAutofit/>
          </a:bodyPr>
          <a:lstStyle>
            <a:lvl1pPr>
              <a:defRPr sz="4800"/>
            </a:lvl1pPr>
          </a:lstStyle>
          <a:p>
            <a:r>
              <a:rPr lang="en-US"/>
              <a:t>Title</a:t>
            </a:r>
          </a:p>
        </p:txBody>
      </p:sp>
      <p:sp>
        <p:nvSpPr>
          <p:cNvPr id="3" name="Text Placeholder 2"/>
          <p:cNvSpPr>
            <a:spLocks noGrp="1"/>
          </p:cNvSpPr>
          <p:nvPr>
            <p:ph type="body" idx="1" hasCustomPrompt="1"/>
          </p:nvPr>
        </p:nvSpPr>
        <p:spPr>
          <a:xfrm>
            <a:off x="1137920" y="3157065"/>
            <a:ext cx="10209531" cy="1500187"/>
          </a:xfrm>
        </p:spPr>
        <p:txBody>
          <a:bodyPr>
            <a:normAutofit/>
          </a:bodyPr>
          <a:lstStyle>
            <a:lvl1pPr marL="0" indent="0">
              <a:buNone/>
              <a:defRPr sz="3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a:t>Sub title</a:t>
            </a:r>
            <a:endParaRPr lang="ja-JP" altLang="en-US"/>
          </a:p>
        </p:txBody>
      </p:sp>
      <p:cxnSp>
        <p:nvCxnSpPr>
          <p:cNvPr id="8" name="Gerader Verbinder 7">
            <a:extLst>
              <a:ext uri="{FF2B5EF4-FFF2-40B4-BE49-F238E27FC236}">
                <a16:creationId xmlns:a16="http://schemas.microsoft.com/office/drawing/2014/main" id="{89CDDF9E-DBAC-47C5-A3D7-BD16374907ED}"/>
              </a:ext>
            </a:extLst>
          </p:cNvPr>
          <p:cNvCxnSpPr>
            <a:cxnSpLocks/>
          </p:cNvCxnSpPr>
          <p:nvPr userDrawn="1"/>
        </p:nvCxnSpPr>
        <p:spPr>
          <a:xfrm>
            <a:off x="1698263"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3BD09995-B1EC-4387-AEA3-1AC583B9314B}"/>
              </a:ext>
            </a:extLst>
          </p:cNvPr>
          <p:cNvSpPr>
            <a:spLocks noGrp="1"/>
          </p:cNvSpPr>
          <p:nvPr>
            <p:ph type="dt" sz="half" idx="2"/>
          </p:nvPr>
        </p:nvSpPr>
        <p:spPr>
          <a:xfrm>
            <a:off x="452120" y="6394450"/>
            <a:ext cx="147828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t>Meeting #5</a:t>
            </a:r>
            <a:endParaRPr lang="ja-JP" altLang="en-US"/>
          </a:p>
        </p:txBody>
      </p:sp>
      <p:sp>
        <p:nvSpPr>
          <p:cNvPr id="10" name="Footer Placeholder 4">
            <a:extLst>
              <a:ext uri="{FF2B5EF4-FFF2-40B4-BE49-F238E27FC236}">
                <a16:creationId xmlns:a16="http://schemas.microsoft.com/office/drawing/2014/main" id="{0076ACCA-4C70-4478-B8C8-B08507F8AF47}"/>
              </a:ext>
            </a:extLst>
          </p:cNvPr>
          <p:cNvSpPr>
            <a:spLocks noGrp="1"/>
          </p:cNvSpPr>
          <p:nvPr>
            <p:ph type="ftr" sz="quarter" idx="3"/>
          </p:nvPr>
        </p:nvSpPr>
        <p:spPr>
          <a:xfrm>
            <a:off x="1698263" y="6394451"/>
            <a:ext cx="41148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ea typeface="Tahoma" panose="020B0604030504040204" pitchFamily="34" charset="0"/>
              </a:rPr>
              <a:t>Scope 3 Peer Group - London 2024 (NSG Group Confidential)</a:t>
            </a:r>
            <a:endParaRPr lang="ja-JP" altLang="en-US"/>
          </a:p>
        </p:txBody>
      </p:sp>
      <p:sp>
        <p:nvSpPr>
          <p:cNvPr id="11" name="Slide Number Placeholder 5">
            <a:extLst>
              <a:ext uri="{FF2B5EF4-FFF2-40B4-BE49-F238E27FC236}">
                <a16:creationId xmlns:a16="http://schemas.microsoft.com/office/drawing/2014/main" id="{1AB48143-EF3B-4179-BFE2-8594C8D43C48}"/>
              </a:ext>
            </a:extLst>
          </p:cNvPr>
          <p:cNvSpPr>
            <a:spLocks noGrp="1"/>
          </p:cNvSpPr>
          <p:nvPr>
            <p:ph type="sldNum" sz="quarter" idx="4"/>
          </p:nvPr>
        </p:nvSpPr>
        <p:spPr>
          <a:xfrm>
            <a:off x="9260840" y="6396528"/>
            <a:ext cx="27432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a:p>
        </p:txBody>
      </p:sp>
    </p:spTree>
    <p:extLst>
      <p:ext uri="{BB962C8B-B14F-4D97-AF65-F5344CB8AC3E}">
        <p14:creationId xmlns:p14="http://schemas.microsoft.com/office/powerpoint/2010/main" val="335226508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p>
        </p:txBody>
      </p:sp>
      <p:sp>
        <p:nvSpPr>
          <p:cNvPr id="3" name="Content Placeholder 2"/>
          <p:cNvSpPr>
            <a:spLocks noGrp="1"/>
          </p:cNvSpPr>
          <p:nvPr>
            <p:ph sz="half" idx="1" hasCustomPrompt="1"/>
          </p:nvPr>
        </p:nvSpPr>
        <p:spPr>
          <a:xfrm>
            <a:off x="1076960" y="1094103"/>
            <a:ext cx="5090160" cy="5062855"/>
          </a:xfrm>
        </p:spPr>
        <p:txBody>
          <a:bodyPr>
            <a:normAutofit/>
          </a:bodyPr>
          <a:lstStyle>
            <a:lvl1pPr>
              <a:defRPr sz="2800" baseline="0">
                <a:latin typeface="Tahoma" panose="020B0604030504040204" pitchFamily="34" charset="0"/>
                <a:ea typeface="Tahoma" panose="020B0604030504040204" pitchFamily="34" charset="0"/>
                <a:cs typeface="Tahoma" panose="020B0604030504040204" pitchFamily="34" charset="0"/>
              </a:defRPr>
            </a:lvl1pPr>
            <a:lvl2pPr>
              <a:defRPr sz="2000" baseline="0">
                <a:latin typeface="Tahoma" panose="020B0604030504040204" pitchFamily="34" charset="0"/>
                <a:cs typeface="Tahoma" panose="020B0604030504040204" pitchFamily="34" charset="0"/>
              </a:defRPr>
            </a:lvl2pPr>
            <a:lvl3pPr>
              <a:defRPr sz="1800" baseline="0">
                <a:latin typeface="Tahoma" panose="020B0604030504040204" pitchFamily="34" charset="0"/>
                <a:cs typeface="Tahoma" panose="020B0604030504040204" pitchFamily="34" charset="0"/>
              </a:defRPr>
            </a:lvl3pPr>
            <a:lvl4pPr>
              <a:defRPr sz="1600"/>
            </a:lvl4pPr>
            <a:lvl5pPr>
              <a:defRPr sz="1600"/>
            </a:lvl5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sp>
        <p:nvSpPr>
          <p:cNvPr id="4" name="Content Placeholder 3"/>
          <p:cNvSpPr>
            <a:spLocks noGrp="1"/>
          </p:cNvSpPr>
          <p:nvPr>
            <p:ph sz="half" idx="2" hasCustomPrompt="1"/>
          </p:nvPr>
        </p:nvSpPr>
        <p:spPr>
          <a:xfrm>
            <a:off x="6477000" y="1094105"/>
            <a:ext cx="4876800" cy="5062853"/>
          </a:xfrm>
        </p:spPr>
        <p:txBody>
          <a:bodyPr>
            <a:normAutofit/>
          </a:bodyPr>
          <a:lstStyle>
            <a:lvl1pPr>
              <a:defRPr sz="2800" baseline="0">
                <a:latin typeface="Tahoma" panose="020B0604030504040204" pitchFamily="34" charset="0"/>
                <a:ea typeface="Tahoma" panose="020B0604030504040204" pitchFamily="34" charset="0"/>
                <a:cs typeface="Tahoma" panose="020B0604030504040204" pitchFamily="34" charset="0"/>
              </a:defRPr>
            </a:lvl1pPr>
            <a:lvl2pPr>
              <a:defRPr sz="2000" baseline="0">
                <a:latin typeface="Tahoma" panose="020B0604030504040204" pitchFamily="34" charset="0"/>
                <a:cs typeface="Tahoma" panose="020B0604030504040204" pitchFamily="34" charset="0"/>
              </a:defRPr>
            </a:lvl2pPr>
            <a:lvl3pPr>
              <a:defRPr sz="1800" baseline="0">
                <a:latin typeface="Tahoma" panose="020B0604030504040204" pitchFamily="34" charset="0"/>
                <a:cs typeface="Tahoma" panose="020B0604030504040204" pitchFamily="34" charset="0"/>
              </a:defRPr>
            </a:lvl3pPr>
            <a:lvl4pPr>
              <a:defRPr sz="1600"/>
            </a:lvl4pPr>
            <a:lvl5pPr>
              <a:defRPr sz="1600"/>
            </a:lvl5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cxnSp>
        <p:nvCxnSpPr>
          <p:cNvPr id="9" name="Gerader Verbinder 8">
            <a:extLst>
              <a:ext uri="{FF2B5EF4-FFF2-40B4-BE49-F238E27FC236}">
                <a16:creationId xmlns:a16="http://schemas.microsoft.com/office/drawing/2014/main" id="{D8812F3F-CA03-4A99-B75B-2578A9FE5149}"/>
              </a:ext>
            </a:extLst>
          </p:cNvPr>
          <p:cNvCxnSpPr>
            <a:cxnSpLocks/>
          </p:cNvCxnSpPr>
          <p:nvPr userDrawn="1"/>
        </p:nvCxnSpPr>
        <p:spPr>
          <a:xfrm>
            <a:off x="1698263"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AC3D3031-5472-482F-A6CC-3CEBE52ACB7E}"/>
              </a:ext>
            </a:extLst>
          </p:cNvPr>
          <p:cNvSpPr>
            <a:spLocks noGrp="1"/>
          </p:cNvSpPr>
          <p:nvPr>
            <p:ph type="dt" sz="half" idx="10"/>
          </p:nvPr>
        </p:nvSpPr>
        <p:spPr>
          <a:xfrm>
            <a:off x="452120" y="6394450"/>
            <a:ext cx="147828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t>Meeting #5</a:t>
            </a:r>
            <a:endParaRPr lang="ja-JP" altLang="en-US"/>
          </a:p>
        </p:txBody>
      </p:sp>
      <p:sp>
        <p:nvSpPr>
          <p:cNvPr id="11" name="Footer Placeholder 4">
            <a:extLst>
              <a:ext uri="{FF2B5EF4-FFF2-40B4-BE49-F238E27FC236}">
                <a16:creationId xmlns:a16="http://schemas.microsoft.com/office/drawing/2014/main" id="{904671DB-15A1-413A-A575-836C68352265}"/>
              </a:ext>
            </a:extLst>
          </p:cNvPr>
          <p:cNvSpPr>
            <a:spLocks noGrp="1"/>
          </p:cNvSpPr>
          <p:nvPr>
            <p:ph type="ftr" sz="quarter" idx="3"/>
          </p:nvPr>
        </p:nvSpPr>
        <p:spPr>
          <a:xfrm>
            <a:off x="1698263" y="6394451"/>
            <a:ext cx="41148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ea typeface="Tahoma" panose="020B0604030504040204" pitchFamily="34" charset="0"/>
              </a:rPr>
              <a:t>Scope 3 Peer Group - London 2024 (NSG Group Confidential)</a:t>
            </a:r>
            <a:endParaRPr lang="ja-JP" altLang="en-US"/>
          </a:p>
        </p:txBody>
      </p:sp>
      <p:sp>
        <p:nvSpPr>
          <p:cNvPr id="12" name="Slide Number Placeholder 5">
            <a:extLst>
              <a:ext uri="{FF2B5EF4-FFF2-40B4-BE49-F238E27FC236}">
                <a16:creationId xmlns:a16="http://schemas.microsoft.com/office/drawing/2014/main" id="{D4CBF517-B95C-4E8B-BAE6-DB0296A8C718}"/>
              </a:ext>
            </a:extLst>
          </p:cNvPr>
          <p:cNvSpPr>
            <a:spLocks noGrp="1"/>
          </p:cNvSpPr>
          <p:nvPr>
            <p:ph type="sldNum" sz="quarter" idx="4"/>
          </p:nvPr>
        </p:nvSpPr>
        <p:spPr>
          <a:xfrm>
            <a:off x="9260840" y="6396528"/>
            <a:ext cx="27432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a:p>
        </p:txBody>
      </p:sp>
    </p:spTree>
    <p:extLst>
      <p:ext uri="{BB962C8B-B14F-4D97-AF65-F5344CB8AC3E}">
        <p14:creationId xmlns:p14="http://schemas.microsoft.com/office/powerpoint/2010/main" val="238949778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omparison with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03947" y="1071563"/>
            <a:ext cx="4954588" cy="497206"/>
          </a:xfrm>
        </p:spPr>
        <p:txBody>
          <a:bodyPr anchor="t"/>
          <a:lstStyle>
            <a:lvl1pPr marL="0" indent="0">
              <a:buNone/>
              <a:defRPr sz="2400" b="1" baseline="0">
                <a:latin typeface="Tahoma" panose="020B0604030504040204" pitchFamily="34" charset="0"/>
                <a:ea typeface="Meiryo UI" panose="020B0604030504040204" pitchFamily="50" charset="-128"/>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Sub title</a:t>
            </a:r>
            <a:endParaRPr lang="ja-JP" altLang="en-US"/>
          </a:p>
        </p:txBody>
      </p:sp>
      <p:sp>
        <p:nvSpPr>
          <p:cNvPr id="4" name="Content Placeholder 3"/>
          <p:cNvSpPr>
            <a:spLocks noGrp="1"/>
          </p:cNvSpPr>
          <p:nvPr>
            <p:ph sz="half" idx="2" hasCustomPrompt="1"/>
          </p:nvPr>
        </p:nvSpPr>
        <p:spPr>
          <a:xfrm>
            <a:off x="1103947" y="1676400"/>
            <a:ext cx="4954588" cy="4312920"/>
          </a:xfrm>
        </p:spPr>
        <p:txBody>
          <a:bodyPr>
            <a:normAutofit/>
          </a:bodyPr>
          <a:lstStyle>
            <a:lvl1pPr>
              <a:defRPr sz="2400" baseline="0">
                <a:latin typeface="Tahoma" panose="020B0604030504040204" pitchFamily="34" charset="0"/>
                <a:ea typeface="Meiryo UI" panose="020B0604030504040204" pitchFamily="50" charset="-128"/>
                <a:cs typeface="Tahoma" panose="020B0604030504040204" pitchFamily="34" charset="0"/>
              </a:defRPr>
            </a:lvl1pPr>
            <a:lvl2pPr>
              <a:defRPr sz="2000" baseline="0">
                <a:latin typeface="Tahoma" panose="020B0604030504040204" pitchFamily="34" charset="0"/>
                <a:ea typeface="Meiryo UI" panose="020B0604030504040204" pitchFamily="50" charset="-128"/>
                <a:cs typeface="Tahoma" panose="020B0604030504040204" pitchFamily="34" charset="0"/>
              </a:defRPr>
            </a:lvl2pPr>
            <a:lvl3pPr>
              <a:defRPr sz="1800" baseline="0">
                <a:latin typeface="Tahoma" panose="020B0604030504040204" pitchFamily="34" charset="0"/>
                <a:ea typeface="Meiryo UI" panose="020B0604030504040204" pitchFamily="50" charset="-128"/>
                <a:cs typeface="Tahoma" panose="020B0604030504040204" pitchFamily="34" charset="0"/>
              </a:defRPr>
            </a:lvl3pPr>
            <a:lvl4pPr>
              <a:defRPr sz="1600">
                <a:latin typeface="Meiryo UI" panose="020B0604030504040204" pitchFamily="50" charset="-128"/>
                <a:ea typeface="Meiryo UI" panose="020B0604030504040204" pitchFamily="50" charset="-128"/>
              </a:defRPr>
            </a:lvl4pPr>
            <a:lvl5pPr>
              <a:defRPr sz="1600">
                <a:latin typeface="Meiryo UI" panose="020B0604030504040204" pitchFamily="50" charset="-128"/>
                <a:ea typeface="Meiryo UI" panose="020B0604030504040204" pitchFamily="50" charset="-128"/>
              </a:defRPr>
            </a:lvl5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sp>
        <p:nvSpPr>
          <p:cNvPr id="5" name="Text Placeholder 4"/>
          <p:cNvSpPr>
            <a:spLocks noGrp="1"/>
          </p:cNvSpPr>
          <p:nvPr>
            <p:ph type="body" sz="quarter" idx="3" hasCustomPrompt="1"/>
          </p:nvPr>
        </p:nvSpPr>
        <p:spPr>
          <a:xfrm>
            <a:off x="6376401" y="1071563"/>
            <a:ext cx="4978988" cy="497206"/>
          </a:xfrm>
        </p:spPr>
        <p:txBody>
          <a:bodyPr anchor="t"/>
          <a:lstStyle>
            <a:lvl1pPr marL="0" indent="0">
              <a:buNone/>
              <a:defRPr sz="2400" b="1" baseline="0">
                <a:latin typeface="Tahoma" panose="020B0604030504040204" pitchFamily="34" charset="0"/>
                <a:ea typeface="Meiryo UI" panose="020B0604030504040204" pitchFamily="50" charset="-128"/>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Sub title</a:t>
            </a:r>
            <a:endParaRPr lang="ja-JP" altLang="en-US"/>
          </a:p>
        </p:txBody>
      </p:sp>
      <p:sp>
        <p:nvSpPr>
          <p:cNvPr id="6" name="Content Placeholder 5"/>
          <p:cNvSpPr>
            <a:spLocks noGrp="1"/>
          </p:cNvSpPr>
          <p:nvPr>
            <p:ph sz="quarter" idx="4" hasCustomPrompt="1"/>
          </p:nvPr>
        </p:nvSpPr>
        <p:spPr>
          <a:xfrm>
            <a:off x="6376401" y="1676400"/>
            <a:ext cx="4978988" cy="4312920"/>
          </a:xfrm>
        </p:spPr>
        <p:txBody>
          <a:bodyPr>
            <a:normAutofit/>
          </a:bodyPr>
          <a:lstStyle>
            <a:lvl1pPr>
              <a:defRPr sz="2400" baseline="0">
                <a:latin typeface="Tahoma" panose="020B0604030504040204" pitchFamily="34" charset="0"/>
                <a:ea typeface="Meiryo UI" panose="020B0604030504040204" pitchFamily="50" charset="-128"/>
                <a:cs typeface="Tahoma" panose="020B0604030504040204" pitchFamily="34" charset="0"/>
              </a:defRPr>
            </a:lvl1pPr>
            <a:lvl2pPr>
              <a:defRPr sz="2000" baseline="0">
                <a:latin typeface="Tahoma" panose="020B0604030504040204" pitchFamily="34" charset="0"/>
                <a:ea typeface="Meiryo UI" panose="020B0604030504040204" pitchFamily="50" charset="-128"/>
                <a:cs typeface="Tahoma" panose="020B0604030504040204" pitchFamily="34" charset="0"/>
              </a:defRPr>
            </a:lvl2pPr>
            <a:lvl3pPr>
              <a:defRPr sz="1800" baseline="0">
                <a:latin typeface="Tahoma" panose="020B0604030504040204" pitchFamily="34" charset="0"/>
                <a:ea typeface="Meiryo UI" panose="020B0604030504040204" pitchFamily="50" charset="-128"/>
                <a:cs typeface="Tahoma" panose="020B0604030504040204" pitchFamily="34" charset="0"/>
              </a:defRPr>
            </a:lvl3pPr>
            <a:lvl4pPr>
              <a:defRPr sz="1600">
                <a:latin typeface="Meiryo UI" panose="020B0604030504040204" pitchFamily="50" charset="-128"/>
                <a:ea typeface="Meiryo UI" panose="020B0604030504040204" pitchFamily="50" charset="-128"/>
              </a:defRPr>
            </a:lvl4pPr>
            <a:lvl5pPr>
              <a:defRPr sz="1600">
                <a:latin typeface="Meiryo UI" panose="020B0604030504040204" pitchFamily="50" charset="-128"/>
                <a:ea typeface="Meiryo UI" panose="020B0604030504040204" pitchFamily="50" charset="-128"/>
              </a:defRPr>
            </a:lvl5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sp>
        <p:nvSpPr>
          <p:cNvPr id="10" name="Title 1"/>
          <p:cNvSpPr>
            <a:spLocks noGrp="1"/>
          </p:cNvSpPr>
          <p:nvPr>
            <p:ph type="title" hasCustomPrompt="1"/>
          </p:nvPr>
        </p:nvSpPr>
        <p:spPr>
          <a:xfrm>
            <a:off x="1076960" y="197487"/>
            <a:ext cx="10276840" cy="595312"/>
          </a:xfrm>
        </p:spPr>
        <p:txBody>
          <a:bodyPr>
            <a:normAutofit/>
          </a:bodyPr>
          <a:lstStyle>
            <a:lvl1pPr>
              <a:defRPr sz="4000"/>
            </a:lvl1pPr>
          </a:lstStyle>
          <a:p>
            <a:r>
              <a:rPr lang="en-US"/>
              <a:t>Title</a:t>
            </a:r>
          </a:p>
        </p:txBody>
      </p:sp>
      <p:cxnSp>
        <p:nvCxnSpPr>
          <p:cNvPr id="12" name="Gerader Verbinder 11">
            <a:extLst>
              <a:ext uri="{FF2B5EF4-FFF2-40B4-BE49-F238E27FC236}">
                <a16:creationId xmlns:a16="http://schemas.microsoft.com/office/drawing/2014/main" id="{49BA5021-67F1-4530-AA2F-74E80BC2976F}"/>
              </a:ext>
            </a:extLst>
          </p:cNvPr>
          <p:cNvCxnSpPr>
            <a:cxnSpLocks/>
          </p:cNvCxnSpPr>
          <p:nvPr userDrawn="1"/>
        </p:nvCxnSpPr>
        <p:spPr>
          <a:xfrm>
            <a:off x="1698263"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EAC07902-E4F3-41CF-B850-25A24C828E86}"/>
              </a:ext>
            </a:extLst>
          </p:cNvPr>
          <p:cNvSpPr>
            <a:spLocks noGrp="1"/>
          </p:cNvSpPr>
          <p:nvPr>
            <p:ph type="dt" sz="half" idx="10"/>
          </p:nvPr>
        </p:nvSpPr>
        <p:spPr>
          <a:xfrm>
            <a:off x="452120" y="6394450"/>
            <a:ext cx="147828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t>Meeting #5</a:t>
            </a:r>
            <a:endParaRPr lang="ja-JP" altLang="en-US"/>
          </a:p>
        </p:txBody>
      </p:sp>
      <p:sp>
        <p:nvSpPr>
          <p:cNvPr id="13" name="Footer Placeholder 4">
            <a:extLst>
              <a:ext uri="{FF2B5EF4-FFF2-40B4-BE49-F238E27FC236}">
                <a16:creationId xmlns:a16="http://schemas.microsoft.com/office/drawing/2014/main" id="{37E66C0D-0F18-4682-B061-A5C26A1DA1F7}"/>
              </a:ext>
            </a:extLst>
          </p:cNvPr>
          <p:cNvSpPr>
            <a:spLocks noGrp="1"/>
          </p:cNvSpPr>
          <p:nvPr>
            <p:ph type="ftr" sz="quarter" idx="11"/>
          </p:nvPr>
        </p:nvSpPr>
        <p:spPr>
          <a:xfrm>
            <a:off x="1698263" y="6394451"/>
            <a:ext cx="41148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ea typeface="Tahoma" panose="020B0604030504040204" pitchFamily="34" charset="0"/>
              </a:rPr>
              <a:t>Scope 3 Peer Group - London 2024 (NSG Group Confidential)</a:t>
            </a:r>
            <a:endParaRPr lang="ja-JP" altLang="en-US"/>
          </a:p>
        </p:txBody>
      </p:sp>
      <p:sp>
        <p:nvSpPr>
          <p:cNvPr id="14" name="Slide Number Placeholder 5">
            <a:extLst>
              <a:ext uri="{FF2B5EF4-FFF2-40B4-BE49-F238E27FC236}">
                <a16:creationId xmlns:a16="http://schemas.microsoft.com/office/drawing/2014/main" id="{37DFA1F2-F7B9-4298-9EBE-CB6931EF4DA5}"/>
              </a:ext>
            </a:extLst>
          </p:cNvPr>
          <p:cNvSpPr>
            <a:spLocks noGrp="1"/>
          </p:cNvSpPr>
          <p:nvPr>
            <p:ph type="sldNum" sz="quarter" idx="12"/>
          </p:nvPr>
        </p:nvSpPr>
        <p:spPr>
          <a:xfrm>
            <a:off x="9260840" y="6396528"/>
            <a:ext cx="27432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a:p>
        </p:txBody>
      </p:sp>
    </p:spTree>
    <p:extLst>
      <p:ext uri="{BB962C8B-B14F-4D97-AF65-F5344CB8AC3E}">
        <p14:creationId xmlns:p14="http://schemas.microsoft.com/office/powerpoint/2010/main" val="235880989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Grafic / picture only">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3D2858AD-E570-4B96-B594-C5CE93CA728F}"/>
              </a:ext>
            </a:extLst>
          </p:cNvPr>
          <p:cNvSpPr>
            <a:spLocks noGrp="1"/>
          </p:cNvSpPr>
          <p:nvPr>
            <p:ph type="pic" sz="quarter" idx="13"/>
          </p:nvPr>
        </p:nvSpPr>
        <p:spPr>
          <a:xfrm>
            <a:off x="1076960" y="1039091"/>
            <a:ext cx="10927080" cy="5195454"/>
          </a:xfrm>
        </p:spPr>
        <p:txBody>
          <a:bodyPr/>
          <a:lstStyle>
            <a:lvl1pPr marL="0" indent="0">
              <a:buNone/>
              <a:defRPr/>
            </a:lvl1pPr>
          </a:lstStyle>
          <a:p>
            <a:endParaRPr lang="de-DE"/>
          </a:p>
        </p:txBody>
      </p:sp>
      <p:sp>
        <p:nvSpPr>
          <p:cNvPr id="8" name="Title 1">
            <a:extLst>
              <a:ext uri="{FF2B5EF4-FFF2-40B4-BE49-F238E27FC236}">
                <a16:creationId xmlns:a16="http://schemas.microsoft.com/office/drawing/2014/main" id="{089D209E-9CF1-472F-AE92-1EECB49515FF}"/>
              </a:ext>
            </a:extLst>
          </p:cNvPr>
          <p:cNvSpPr>
            <a:spLocks noGrp="1"/>
          </p:cNvSpPr>
          <p:nvPr>
            <p:ph type="title" hasCustomPrompt="1"/>
          </p:nvPr>
        </p:nvSpPr>
        <p:spPr>
          <a:xfrm>
            <a:off x="1076960" y="197487"/>
            <a:ext cx="10276840" cy="595312"/>
          </a:xfrm>
        </p:spPr>
        <p:txBody>
          <a:bodyPr>
            <a:normAutofit/>
          </a:bodyPr>
          <a:lstStyle>
            <a:lvl1pPr>
              <a:defRPr sz="4000"/>
            </a:lvl1pPr>
          </a:lstStyle>
          <a:p>
            <a:r>
              <a:rPr lang="en-US"/>
              <a:t>Title</a:t>
            </a:r>
          </a:p>
        </p:txBody>
      </p:sp>
      <p:sp>
        <p:nvSpPr>
          <p:cNvPr id="9" name="Date Placeholder 3">
            <a:extLst>
              <a:ext uri="{FF2B5EF4-FFF2-40B4-BE49-F238E27FC236}">
                <a16:creationId xmlns:a16="http://schemas.microsoft.com/office/drawing/2014/main" id="{9E633894-BC84-4FD6-A073-111DD2AF7130}"/>
              </a:ext>
            </a:extLst>
          </p:cNvPr>
          <p:cNvSpPr>
            <a:spLocks noGrp="1"/>
          </p:cNvSpPr>
          <p:nvPr>
            <p:ph type="dt" sz="half" idx="2"/>
          </p:nvPr>
        </p:nvSpPr>
        <p:spPr>
          <a:xfrm>
            <a:off x="452120" y="6394450"/>
            <a:ext cx="147828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t>Meeting #5</a:t>
            </a:r>
            <a:endParaRPr lang="ja-JP" altLang="en-US"/>
          </a:p>
        </p:txBody>
      </p:sp>
      <p:sp>
        <p:nvSpPr>
          <p:cNvPr id="10" name="Footer Placeholder 4">
            <a:extLst>
              <a:ext uri="{FF2B5EF4-FFF2-40B4-BE49-F238E27FC236}">
                <a16:creationId xmlns:a16="http://schemas.microsoft.com/office/drawing/2014/main" id="{92BAB327-7313-434B-9E4C-4070A499D7AB}"/>
              </a:ext>
            </a:extLst>
          </p:cNvPr>
          <p:cNvSpPr>
            <a:spLocks noGrp="1"/>
          </p:cNvSpPr>
          <p:nvPr>
            <p:ph type="ftr" sz="quarter" idx="3"/>
          </p:nvPr>
        </p:nvSpPr>
        <p:spPr>
          <a:xfrm>
            <a:off x="1698263" y="6394451"/>
            <a:ext cx="41148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ea typeface="Tahoma" panose="020B0604030504040204" pitchFamily="34" charset="0"/>
              </a:rPr>
              <a:t>Scope 3 Peer Group - London 2024 (NSG Group Confidential)</a:t>
            </a:r>
            <a:endParaRPr lang="ja-JP" altLang="en-US"/>
          </a:p>
        </p:txBody>
      </p:sp>
      <p:sp>
        <p:nvSpPr>
          <p:cNvPr id="11" name="Slide Number Placeholder 5">
            <a:extLst>
              <a:ext uri="{FF2B5EF4-FFF2-40B4-BE49-F238E27FC236}">
                <a16:creationId xmlns:a16="http://schemas.microsoft.com/office/drawing/2014/main" id="{22337893-845A-40C7-8690-DA2238BABF67}"/>
              </a:ext>
            </a:extLst>
          </p:cNvPr>
          <p:cNvSpPr>
            <a:spLocks noGrp="1"/>
          </p:cNvSpPr>
          <p:nvPr>
            <p:ph type="sldNum" sz="quarter" idx="4"/>
          </p:nvPr>
        </p:nvSpPr>
        <p:spPr>
          <a:xfrm>
            <a:off x="9260840" y="6396528"/>
            <a:ext cx="27432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a:p>
        </p:txBody>
      </p:sp>
    </p:spTree>
    <p:extLst>
      <p:ext uri="{BB962C8B-B14F-4D97-AF65-F5344CB8AC3E}">
        <p14:creationId xmlns:p14="http://schemas.microsoft.com/office/powerpoint/2010/main" val="346462528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700">
                <a:latin typeface="Tahoma" panose="020B0604030504040204" pitchFamily="34" charset="0"/>
                <a:cs typeface="Tahoma" panose="020B0604030504040204" pitchFamily="34" charset="0"/>
              </a:defRPr>
            </a:lvl1pPr>
          </a:lstStyle>
          <a:p>
            <a:r>
              <a:rPr lang="en-US"/>
              <a:t>Title</a:t>
            </a:r>
          </a:p>
        </p:txBody>
      </p:sp>
      <p:sp>
        <p:nvSpPr>
          <p:cNvPr id="4" name="Date Placeholder 3"/>
          <p:cNvSpPr>
            <a:spLocks noGrp="1"/>
          </p:cNvSpPr>
          <p:nvPr>
            <p:ph type="dt" sz="half" idx="10"/>
          </p:nvPr>
        </p:nvSpPr>
        <p:spPr/>
        <p:txBody>
          <a:bodyPr/>
          <a:lstStyle/>
          <a:p>
            <a:r>
              <a:rPr lang="en-US"/>
              <a:t>Meeting #5</a:t>
            </a:r>
          </a:p>
        </p:txBody>
      </p:sp>
      <p:sp>
        <p:nvSpPr>
          <p:cNvPr id="5" name="Footer Placeholder 4"/>
          <p:cNvSpPr>
            <a:spLocks noGrp="1"/>
          </p:cNvSpPr>
          <p:nvPr>
            <p:ph type="ftr" sz="quarter" idx="11"/>
          </p:nvPr>
        </p:nvSpPr>
        <p:spPr/>
        <p:txBody>
          <a:bodyPr/>
          <a:lstStyle/>
          <a:p>
            <a:r>
              <a:rPr lang="en-US"/>
              <a:t>Scope 3 Peer Group - London 2024 (NSG Group Confidential)</a:t>
            </a:r>
          </a:p>
        </p:txBody>
      </p:sp>
      <p:sp>
        <p:nvSpPr>
          <p:cNvPr id="6" name="Slide Number Placeholder 5"/>
          <p:cNvSpPr>
            <a:spLocks noGrp="1"/>
          </p:cNvSpPr>
          <p:nvPr>
            <p:ph type="sldNum" sz="quarter" idx="12"/>
          </p:nvPr>
        </p:nvSpPr>
        <p:spPr/>
        <p:txBody>
          <a:bodyPr/>
          <a:lstStyle>
            <a:lvl1pPr>
              <a:defRPr>
                <a:latin typeface="Tahoma" panose="020B0604030504040204" pitchFamily="34" charset="0"/>
                <a:cs typeface="Tahoma" panose="020B0604030504040204" pitchFamily="34" charset="0"/>
              </a:defRPr>
            </a:lvl1pPr>
          </a:lstStyle>
          <a:p>
            <a:fld id="{836C5D88-0D2A-43F5-9E7C-38A70B00D82D}" type="slidenum">
              <a:rPr lang="ja-JP" altLang="en-US" smtClean="0"/>
              <a:pPr/>
              <a:t>‹#›</a:t>
            </a:fld>
            <a:endParaRPr lang="ja-JP" altLang="en-US"/>
          </a:p>
        </p:txBody>
      </p:sp>
      <p:cxnSp>
        <p:nvCxnSpPr>
          <p:cNvPr id="7" name="Gerader Verbinder 6">
            <a:extLst>
              <a:ext uri="{FF2B5EF4-FFF2-40B4-BE49-F238E27FC236}">
                <a16:creationId xmlns:a16="http://schemas.microsoft.com/office/drawing/2014/main" id="{46A19F03-0352-4EB4-BA7E-56A07F5289F7}"/>
              </a:ext>
            </a:extLst>
          </p:cNvPr>
          <p:cNvCxnSpPr>
            <a:cxnSpLocks/>
          </p:cNvCxnSpPr>
          <p:nvPr userDrawn="1"/>
        </p:nvCxnSpPr>
        <p:spPr>
          <a:xfrm>
            <a:off x="1456580"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 name="Bildplatzhalter 8">
            <a:extLst>
              <a:ext uri="{FF2B5EF4-FFF2-40B4-BE49-F238E27FC236}">
                <a16:creationId xmlns:a16="http://schemas.microsoft.com/office/drawing/2014/main" id="{2E9772E2-BB9A-4E01-9E02-5C12024B18AE}"/>
              </a:ext>
            </a:extLst>
          </p:cNvPr>
          <p:cNvSpPr>
            <a:spLocks noGrp="1"/>
          </p:cNvSpPr>
          <p:nvPr>
            <p:ph type="pic" sz="quarter" idx="13"/>
          </p:nvPr>
        </p:nvSpPr>
        <p:spPr>
          <a:xfrm>
            <a:off x="838200" y="1181101"/>
            <a:ext cx="10515600" cy="5019675"/>
          </a:xfrm>
        </p:spPr>
        <p:txBody>
          <a:bodyPr/>
          <a:lstStyle>
            <a:lvl1pPr marL="0" indent="0">
              <a:buNone/>
              <a:defRPr/>
            </a:lvl1pPr>
          </a:lstStyle>
          <a:p>
            <a:endParaRPr lang="de-DE"/>
          </a:p>
        </p:txBody>
      </p:sp>
    </p:spTree>
    <p:extLst>
      <p:ext uri="{BB962C8B-B14F-4D97-AF65-F5344CB8AC3E}">
        <p14:creationId xmlns:p14="http://schemas.microsoft.com/office/powerpoint/2010/main" val="250127062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a:t>Scope 3 Peer Group - London 2024 (NSG Group Confidential)</a:t>
            </a: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D754AB2B-63A9-47EA-94C3-C9ECD966602B}" type="slidenum">
              <a:rPr lang="en-GB"/>
              <a:pPr>
                <a:defRPr/>
              </a:pPr>
              <a:t>‹#›</a:t>
            </a:fld>
            <a:endParaRPr lang="en-GB"/>
          </a:p>
        </p:txBody>
      </p:sp>
      <p:sp>
        <p:nvSpPr>
          <p:cNvPr id="5" name="Rectangle 14"/>
          <p:cNvSpPr>
            <a:spLocks noGrp="1" noChangeArrowheads="1"/>
          </p:cNvSpPr>
          <p:nvPr>
            <p:ph type="dt" sz="half" idx="12"/>
          </p:nvPr>
        </p:nvSpPr>
        <p:spPr>
          <a:ln/>
        </p:spPr>
        <p:txBody>
          <a:bodyPr/>
          <a:lstStyle>
            <a:lvl1pPr>
              <a:defRPr/>
            </a:lvl1pPr>
          </a:lstStyle>
          <a:p>
            <a:pPr>
              <a:defRPr/>
            </a:pPr>
            <a:r>
              <a:rPr lang="en-US"/>
              <a:t>Meeting #5</a:t>
            </a:r>
            <a:endParaRPr lang="en-GB"/>
          </a:p>
        </p:txBody>
      </p:sp>
    </p:spTree>
    <p:extLst>
      <p:ext uri="{BB962C8B-B14F-4D97-AF65-F5344CB8AC3E}">
        <p14:creationId xmlns:p14="http://schemas.microsoft.com/office/powerpoint/2010/main" val="3042704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76EFF7-9D56-4E92-9DEF-D8F15F556F5A}"/>
              </a:ext>
            </a:extLst>
          </p:cNvPr>
          <p:cNvGraphicFramePr>
            <a:graphicFrameLocks noChangeAspect="1"/>
          </p:cNvGraphicFramePr>
          <p:nvPr userDrawn="1">
            <p:custDataLst>
              <p:tags r:id="rId1"/>
            </p:custDataLst>
            <p:extLst>
              <p:ext uri="{D42A27DB-BD31-4B8C-83A1-F6EECF244321}">
                <p14:modId xmlns:p14="http://schemas.microsoft.com/office/powerpoint/2010/main" val="3864226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0776EFF7-9D56-4E92-9DEF-D8F15F556F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4F6F836-39B5-42FD-8046-E29527220DAC}"/>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7" name="Date Placeholder 3">
            <a:extLst>
              <a:ext uri="{FF2B5EF4-FFF2-40B4-BE49-F238E27FC236}">
                <a16:creationId xmlns:a16="http://schemas.microsoft.com/office/drawing/2014/main" id="{C0B24BEC-ECC1-48AF-BEF0-195477E8A81E}"/>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8" name="Footer Placeholder 4">
            <a:extLst>
              <a:ext uri="{FF2B5EF4-FFF2-40B4-BE49-F238E27FC236}">
                <a16:creationId xmlns:a16="http://schemas.microsoft.com/office/drawing/2014/main" id="{84685AE8-7B7A-4C43-84DA-C96899B14301}"/>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412188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l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382F7C0-3E2F-4F0B-9FD1-211E7D85B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461"/>
          <a:stretch/>
        </p:blipFill>
        <p:spPr>
          <a:xfrm>
            <a:off x="0" y="-18714"/>
            <a:ext cx="12192000" cy="6790050"/>
          </a:xfrm>
          <a:prstGeom prst="rect">
            <a:avLst/>
          </a:prstGeom>
        </p:spPr>
      </p:pic>
      <p:sp>
        <p:nvSpPr>
          <p:cNvPr id="29" name="Rectangle 28">
            <a:extLst>
              <a:ext uri="{FF2B5EF4-FFF2-40B4-BE49-F238E27FC236}">
                <a16:creationId xmlns:a16="http://schemas.microsoft.com/office/drawing/2014/main" id="{F535E744-306F-4112-B13E-461673DAE616}"/>
              </a:ext>
            </a:extLst>
          </p:cNvPr>
          <p:cNvSpPr/>
          <p:nvPr userDrawn="1"/>
        </p:nvSpPr>
        <p:spPr>
          <a:xfrm>
            <a:off x="0" y="6352674"/>
            <a:ext cx="12192000" cy="505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aseline="-25000">
                <a:ln>
                  <a:noFill/>
                </a:ln>
              </a:rPr>
              <a:t>v</a:t>
            </a:r>
          </a:p>
        </p:txBody>
      </p:sp>
      <p:sp>
        <p:nvSpPr>
          <p:cNvPr id="30" name="Text Placeholder 10">
            <a:extLst>
              <a:ext uri="{FF2B5EF4-FFF2-40B4-BE49-F238E27FC236}">
                <a16:creationId xmlns:a16="http://schemas.microsoft.com/office/drawing/2014/main" id="{6F281EDA-9CCB-4938-B479-7CE6966CA6C9}"/>
              </a:ext>
            </a:extLst>
          </p:cNvPr>
          <p:cNvSpPr>
            <a:spLocks noGrp="1"/>
          </p:cNvSpPr>
          <p:nvPr>
            <p:ph type="body" sz="quarter" idx="11" hasCustomPrompt="1"/>
          </p:nvPr>
        </p:nvSpPr>
        <p:spPr>
          <a:xfrm>
            <a:off x="654736" y="6478288"/>
            <a:ext cx="4927917" cy="240146"/>
          </a:xfrm>
          <a:prstGeom prst="rect">
            <a:avLst/>
          </a:prstGeom>
        </p:spPr>
        <p:txBody>
          <a:bodyPr>
            <a:noAutofit/>
          </a:bodyPr>
          <a:lstStyle>
            <a:lvl1pPr marL="0" indent="0">
              <a:buFontTx/>
              <a:buNone/>
              <a:defRPr sz="1200">
                <a:solidFill>
                  <a:srgbClr val="333333">
                    <a:alpha val="80000"/>
                  </a:srgbClr>
                </a:solidFill>
                <a:latin typeface="Montserrat ExtraLight" panose="00000300000000000000" pitchFamily="2" charset="0"/>
              </a:defRPr>
            </a:lvl1pPr>
          </a:lstStyle>
          <a:p>
            <a:pPr lvl="0"/>
            <a:r>
              <a:rPr lang="en-US"/>
              <a:t>Inspiring Sustainable Business</a:t>
            </a:r>
          </a:p>
        </p:txBody>
      </p:sp>
      <p:sp>
        <p:nvSpPr>
          <p:cNvPr id="31" name="Text Placeholder 10">
            <a:extLst>
              <a:ext uri="{FF2B5EF4-FFF2-40B4-BE49-F238E27FC236}">
                <a16:creationId xmlns:a16="http://schemas.microsoft.com/office/drawing/2014/main" id="{79DA9C09-BDB8-4D10-A998-812B4F83A162}"/>
              </a:ext>
            </a:extLst>
          </p:cNvPr>
          <p:cNvSpPr>
            <a:spLocks noGrp="1"/>
          </p:cNvSpPr>
          <p:nvPr>
            <p:ph type="body" sz="quarter" idx="12" hasCustomPrompt="1"/>
          </p:nvPr>
        </p:nvSpPr>
        <p:spPr>
          <a:xfrm>
            <a:off x="8942089" y="6485264"/>
            <a:ext cx="2492724" cy="240146"/>
          </a:xfrm>
          <a:prstGeom prst="rect">
            <a:avLst/>
          </a:prstGeom>
        </p:spPr>
        <p:txBody>
          <a:bodyPr>
            <a:noAutofit/>
          </a:bodyPr>
          <a:lstStyle>
            <a:lvl1pPr marL="0" indent="0" algn="r">
              <a:buFontTx/>
              <a:buNone/>
              <a:defRPr sz="1200">
                <a:solidFill>
                  <a:srgbClr val="333333">
                    <a:alpha val="80000"/>
                  </a:srgbClr>
                </a:solidFill>
                <a:latin typeface="Montserrat ExtraLight" panose="00000300000000000000" pitchFamily="2" charset="0"/>
              </a:defRPr>
            </a:lvl1pPr>
          </a:lstStyle>
          <a:p>
            <a:pPr lvl="0"/>
            <a:r>
              <a:rPr lang="en-US"/>
              <a:t>Date</a:t>
            </a:r>
          </a:p>
        </p:txBody>
      </p:sp>
      <p:sp>
        <p:nvSpPr>
          <p:cNvPr id="32" name="Rectangle 31">
            <a:extLst>
              <a:ext uri="{FF2B5EF4-FFF2-40B4-BE49-F238E27FC236}">
                <a16:creationId xmlns:a16="http://schemas.microsoft.com/office/drawing/2014/main" id="{A726C3C4-780C-4523-9036-2E85571B3C71}"/>
              </a:ext>
            </a:extLst>
          </p:cNvPr>
          <p:cNvSpPr/>
          <p:nvPr userDrawn="1"/>
        </p:nvSpPr>
        <p:spPr>
          <a:xfrm>
            <a:off x="10058401" y="0"/>
            <a:ext cx="1260909" cy="1251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alpha val="50000"/>
                </a:schemeClr>
              </a:solidFill>
            </a:endParaRPr>
          </a:p>
        </p:txBody>
      </p:sp>
      <p:pic>
        <p:nvPicPr>
          <p:cNvPr id="33" name="Picture 32">
            <a:extLst>
              <a:ext uri="{FF2B5EF4-FFF2-40B4-BE49-F238E27FC236}">
                <a16:creationId xmlns:a16="http://schemas.microsoft.com/office/drawing/2014/main" id="{7294A9A5-B47C-490F-A492-10E4F35256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49" y="2895743"/>
            <a:ext cx="4611404" cy="3360378"/>
          </a:xfrm>
          <a:prstGeom prst="rect">
            <a:avLst/>
          </a:prstGeom>
        </p:spPr>
      </p:pic>
      <p:sp>
        <p:nvSpPr>
          <p:cNvPr id="34" name="Text Placeholder 18">
            <a:extLst>
              <a:ext uri="{FF2B5EF4-FFF2-40B4-BE49-F238E27FC236}">
                <a16:creationId xmlns:a16="http://schemas.microsoft.com/office/drawing/2014/main" id="{FBE2B502-8173-42EB-A4A6-F50BDC6B5970}"/>
              </a:ext>
            </a:extLst>
          </p:cNvPr>
          <p:cNvSpPr>
            <a:spLocks noGrp="1"/>
          </p:cNvSpPr>
          <p:nvPr>
            <p:ph type="body" sz="quarter" idx="14" hasCustomPrompt="1"/>
          </p:nvPr>
        </p:nvSpPr>
        <p:spPr>
          <a:xfrm>
            <a:off x="1342315" y="3586104"/>
            <a:ext cx="3869272" cy="876300"/>
          </a:xfrm>
          <a:prstGeom prst="rect">
            <a:avLst/>
          </a:prstGeom>
        </p:spPr>
        <p:txBody>
          <a:bodyPr>
            <a:noAutofit/>
          </a:bodyPr>
          <a:lstStyle>
            <a:lvl1pPr marL="0" indent="0">
              <a:buNone/>
              <a:defRPr sz="1600">
                <a:solidFill>
                  <a:schemeClr val="bg1"/>
                </a:solidFill>
                <a:latin typeface="Montserrat SemiBold" panose="00000700000000000000" pitchFamily="2" charset="0"/>
              </a:defRPr>
            </a:lvl1pPr>
          </a:lstStyle>
          <a:p>
            <a:pPr lvl="0"/>
            <a:r>
              <a:rPr lang="en-US"/>
              <a:t>Providing Support on Sustainable Procurement using the Framework </a:t>
            </a:r>
            <a:br>
              <a:rPr lang="en-US"/>
            </a:br>
            <a:r>
              <a:rPr lang="en-US"/>
              <a:t>of ISO 20400:2017</a:t>
            </a:r>
          </a:p>
        </p:txBody>
      </p:sp>
      <p:sp>
        <p:nvSpPr>
          <p:cNvPr id="35" name="Text Placeholder 18">
            <a:extLst>
              <a:ext uri="{FF2B5EF4-FFF2-40B4-BE49-F238E27FC236}">
                <a16:creationId xmlns:a16="http://schemas.microsoft.com/office/drawing/2014/main" id="{BF66A332-FA79-4D57-A9CF-F9D0FB01EC45}"/>
              </a:ext>
            </a:extLst>
          </p:cNvPr>
          <p:cNvSpPr>
            <a:spLocks noGrp="1"/>
          </p:cNvSpPr>
          <p:nvPr>
            <p:ph type="body" sz="quarter" idx="15" hasCustomPrompt="1"/>
          </p:nvPr>
        </p:nvSpPr>
        <p:spPr>
          <a:xfrm>
            <a:off x="1342315" y="4482962"/>
            <a:ext cx="3869272" cy="876300"/>
          </a:xfrm>
          <a:prstGeom prst="rect">
            <a:avLst/>
          </a:prstGeom>
        </p:spPr>
        <p:txBody>
          <a:bodyPr>
            <a:noAutofit/>
          </a:bodyPr>
          <a:lstStyle>
            <a:lvl1pPr marL="0" indent="0">
              <a:buNone/>
              <a:defRPr sz="1200">
                <a:solidFill>
                  <a:schemeClr val="bg1"/>
                </a:solidFill>
                <a:latin typeface="Montserrat Light" panose="00000400000000000000" pitchFamily="2" charset="0"/>
              </a:defRPr>
            </a:lvl1pPr>
          </a:lstStyle>
          <a:p>
            <a:pPr lvl="0"/>
            <a:r>
              <a:rPr lang="en-US"/>
              <a:t>Prepared for: Martin </a:t>
            </a:r>
            <a:r>
              <a:rPr lang="en-US" err="1"/>
              <a:t>Ratcliffe</a:t>
            </a:r>
            <a:r>
              <a:rPr lang="en-US"/>
              <a:t> and Kate Neale</a:t>
            </a:r>
            <a:br>
              <a:rPr lang="en-US"/>
            </a:br>
            <a:r>
              <a:rPr lang="en-US"/>
              <a:t>Submitted by: James Cadman</a:t>
            </a:r>
          </a:p>
        </p:txBody>
      </p:sp>
      <p:sp>
        <p:nvSpPr>
          <p:cNvPr id="36" name="Text Placeholder 10">
            <a:extLst>
              <a:ext uri="{FF2B5EF4-FFF2-40B4-BE49-F238E27FC236}">
                <a16:creationId xmlns:a16="http://schemas.microsoft.com/office/drawing/2014/main" id="{59AF75BF-B14D-405E-BE5A-2B0180F7C25C}"/>
              </a:ext>
            </a:extLst>
          </p:cNvPr>
          <p:cNvSpPr>
            <a:spLocks noGrp="1"/>
          </p:cNvSpPr>
          <p:nvPr>
            <p:ph type="body" sz="quarter" idx="16" hasCustomPrompt="1"/>
          </p:nvPr>
        </p:nvSpPr>
        <p:spPr>
          <a:xfrm>
            <a:off x="10058401" y="86664"/>
            <a:ext cx="1260909" cy="269471"/>
          </a:xfrm>
          <a:prstGeom prst="rect">
            <a:avLst/>
          </a:prstGeom>
        </p:spPr>
        <p:txBody>
          <a:bodyPr>
            <a:noAutofit/>
          </a:bodyPr>
          <a:lstStyle>
            <a:lvl1pPr marL="0" indent="0" algn="ctr">
              <a:buFontTx/>
              <a:buNone/>
              <a:defRPr sz="1200">
                <a:solidFill>
                  <a:srgbClr val="333333"/>
                </a:solidFill>
                <a:latin typeface="Montserrat ExtraLight" panose="00000300000000000000" pitchFamily="2" charset="0"/>
              </a:defRPr>
            </a:lvl1pPr>
          </a:lstStyle>
          <a:p>
            <a:pPr lvl="0"/>
            <a:r>
              <a:rPr lang="en-US"/>
              <a:t>Proposal to</a:t>
            </a:r>
          </a:p>
        </p:txBody>
      </p:sp>
      <p:sp>
        <p:nvSpPr>
          <p:cNvPr id="37" name="Picture Placeholder 22">
            <a:extLst>
              <a:ext uri="{FF2B5EF4-FFF2-40B4-BE49-F238E27FC236}">
                <a16:creationId xmlns:a16="http://schemas.microsoft.com/office/drawing/2014/main" id="{30CFEE86-88C8-4790-979F-8D99CF1E4573}"/>
              </a:ext>
            </a:extLst>
          </p:cNvPr>
          <p:cNvSpPr>
            <a:spLocks noGrp="1"/>
          </p:cNvSpPr>
          <p:nvPr>
            <p:ph type="pic" sz="quarter" idx="17"/>
          </p:nvPr>
        </p:nvSpPr>
        <p:spPr>
          <a:xfrm>
            <a:off x="10101480" y="355834"/>
            <a:ext cx="1174750" cy="799198"/>
          </a:xfrm>
          <a:prstGeom prst="rect">
            <a:avLst/>
          </a:prstGeom>
        </p:spPr>
        <p:txBody>
          <a:bodyPr>
            <a:normAutofit/>
          </a:bodyPr>
          <a:lstStyle>
            <a:lvl1pPr>
              <a:defRPr sz="1000"/>
            </a:lvl1pPr>
          </a:lstStyle>
          <a:p>
            <a:endParaRPr lang="en-GB"/>
          </a:p>
        </p:txBody>
      </p:sp>
      <p:pic>
        <p:nvPicPr>
          <p:cNvPr id="39" name="Picture 38">
            <a:extLst>
              <a:ext uri="{FF2B5EF4-FFF2-40B4-BE49-F238E27FC236}">
                <a16:creationId xmlns:a16="http://schemas.microsoft.com/office/drawing/2014/main" id="{1FC79DAA-438C-45CD-966F-083AA9E5055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74943" y="524526"/>
            <a:ext cx="1809958" cy="226245"/>
          </a:xfrm>
          <a:prstGeom prst="rect">
            <a:avLst/>
          </a:prstGeom>
        </p:spPr>
      </p:pic>
    </p:spTree>
    <p:extLst>
      <p:ext uri="{BB962C8B-B14F-4D97-AF65-F5344CB8AC3E}">
        <p14:creationId xmlns:p14="http://schemas.microsoft.com/office/powerpoint/2010/main" val="401747304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3F3D00-00DA-4C4D-8C0B-E393091FE8B6}"/>
              </a:ext>
            </a:extLst>
          </p:cNvPr>
          <p:cNvSpPr/>
          <p:nvPr userDrawn="1"/>
        </p:nvSpPr>
        <p:spPr>
          <a:xfrm>
            <a:off x="0" y="-50"/>
            <a:ext cx="6092792" cy="7045694"/>
          </a:xfrm>
          <a:prstGeom prst="rect">
            <a:avLst/>
          </a:prstGeom>
          <a:solidFill>
            <a:srgbClr val="38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8">
            <a:extLst>
              <a:ext uri="{FF2B5EF4-FFF2-40B4-BE49-F238E27FC236}">
                <a16:creationId xmlns:a16="http://schemas.microsoft.com/office/drawing/2014/main" id="{A336D5A8-99C4-486C-8C78-AE94E7A8AF97}"/>
              </a:ext>
            </a:extLst>
          </p:cNvPr>
          <p:cNvSpPr>
            <a:spLocks noGrp="1"/>
          </p:cNvSpPr>
          <p:nvPr>
            <p:ph type="body" sz="quarter" idx="14" hasCustomPrompt="1"/>
          </p:nvPr>
        </p:nvSpPr>
        <p:spPr>
          <a:xfrm>
            <a:off x="994193" y="1298536"/>
            <a:ext cx="5194851" cy="1107779"/>
          </a:xfrm>
          <a:prstGeom prst="rect">
            <a:avLst/>
          </a:prstGeom>
        </p:spPr>
        <p:txBody>
          <a:bodyPr>
            <a:noAutofit/>
          </a:bodyPr>
          <a:lstStyle>
            <a:lvl1pPr marL="0" indent="0">
              <a:lnSpc>
                <a:spcPts val="2640"/>
              </a:lnSpc>
              <a:buNone/>
              <a:defRPr sz="2100">
                <a:solidFill>
                  <a:schemeClr val="bg1"/>
                </a:solidFill>
                <a:latin typeface="Montserrat regular" panose="00000500000000000000" pitchFamily="2" charset="0"/>
              </a:defRPr>
            </a:lvl1pPr>
          </a:lstStyle>
          <a:p>
            <a:pPr lvl="0"/>
            <a:r>
              <a:rPr lang="en-US"/>
              <a:t>Providing Support on Sustainable Procurement using the Framework </a:t>
            </a:r>
            <a:br>
              <a:rPr lang="en-US"/>
            </a:br>
            <a:r>
              <a:rPr lang="en-US"/>
              <a:t>of ISO 20400:2017</a:t>
            </a:r>
          </a:p>
        </p:txBody>
      </p:sp>
      <p:sp>
        <p:nvSpPr>
          <p:cNvPr id="15" name="Text Placeholder 18">
            <a:extLst>
              <a:ext uri="{FF2B5EF4-FFF2-40B4-BE49-F238E27FC236}">
                <a16:creationId xmlns:a16="http://schemas.microsoft.com/office/drawing/2014/main" id="{97D6FBBE-9465-4AED-A972-E42DD92B7497}"/>
              </a:ext>
            </a:extLst>
          </p:cNvPr>
          <p:cNvSpPr>
            <a:spLocks noGrp="1"/>
          </p:cNvSpPr>
          <p:nvPr>
            <p:ph type="body" sz="quarter" idx="15" hasCustomPrompt="1"/>
          </p:nvPr>
        </p:nvSpPr>
        <p:spPr>
          <a:xfrm>
            <a:off x="974943" y="2560322"/>
            <a:ext cx="5194851" cy="481261"/>
          </a:xfrm>
          <a:prstGeom prst="rect">
            <a:avLst/>
          </a:prstGeom>
        </p:spPr>
        <p:txBody>
          <a:bodyPr>
            <a:noAutofit/>
          </a:bodyPr>
          <a:lstStyle>
            <a:lvl1pPr marL="0" indent="0">
              <a:lnSpc>
                <a:spcPts val="2640"/>
              </a:lnSpc>
              <a:buNone/>
              <a:defRPr sz="2200">
                <a:solidFill>
                  <a:schemeClr val="bg1"/>
                </a:solidFill>
                <a:latin typeface="Montserrat regular" panose="00000500000000000000" pitchFamily="2" charset="0"/>
              </a:defRPr>
            </a:lvl1pPr>
          </a:lstStyle>
          <a:p>
            <a:pPr lvl="0"/>
            <a:r>
              <a:rPr lang="en-US"/>
              <a:t>Agenda</a:t>
            </a:r>
          </a:p>
        </p:txBody>
      </p:sp>
      <p:sp>
        <p:nvSpPr>
          <p:cNvPr id="17" name="Text Placeholder 16">
            <a:extLst>
              <a:ext uri="{FF2B5EF4-FFF2-40B4-BE49-F238E27FC236}">
                <a16:creationId xmlns:a16="http://schemas.microsoft.com/office/drawing/2014/main" id="{6A026888-CE86-49F7-881B-0A20F3D9B0B6}"/>
              </a:ext>
            </a:extLst>
          </p:cNvPr>
          <p:cNvSpPr>
            <a:spLocks noGrp="1"/>
          </p:cNvSpPr>
          <p:nvPr>
            <p:ph type="body" sz="quarter" idx="16"/>
          </p:nvPr>
        </p:nvSpPr>
        <p:spPr>
          <a:xfrm>
            <a:off x="974943" y="3339916"/>
            <a:ext cx="4142018" cy="3098800"/>
          </a:xfrm>
          <a:prstGeom prst="rect">
            <a:avLst/>
          </a:prstGeom>
        </p:spPr>
        <p:txBody>
          <a:bodyPr/>
          <a:lstStyle>
            <a:lvl1pPr>
              <a:lnSpc>
                <a:spcPts val="800"/>
              </a:lnSpc>
              <a:defRPr sz="1200">
                <a:solidFill>
                  <a:schemeClr val="bg1"/>
                </a:solidFill>
                <a:latin typeface="Source Sans Pro Light" panose="020B0403030403020204" pitchFamily="34" charset="0"/>
                <a:ea typeface="Source Sans Pro Light" panose="020B0403030403020204" pitchFamily="34" charset="0"/>
              </a:defRPr>
            </a:lvl1pPr>
            <a:lvl2pPr>
              <a:lnSpc>
                <a:spcPts val="800"/>
              </a:lnSpc>
              <a:defRPr sz="1100">
                <a:solidFill>
                  <a:schemeClr val="bg1"/>
                </a:solidFill>
                <a:latin typeface="Source Sans Pro Light" panose="020B0403030403020204" pitchFamily="34" charset="0"/>
                <a:ea typeface="Source Sans Pro Light" panose="020B0403030403020204" pitchFamily="34" charset="0"/>
              </a:defRPr>
            </a:lvl2pPr>
            <a:lvl3pPr>
              <a:lnSpc>
                <a:spcPts val="800"/>
              </a:lnSpc>
              <a:defRPr sz="1050">
                <a:solidFill>
                  <a:schemeClr val="bg1"/>
                </a:solidFill>
                <a:latin typeface="Source Sans Pro Light" panose="020B0403030403020204" pitchFamily="34" charset="0"/>
                <a:ea typeface="Source Sans Pro Light" panose="020B0403030403020204" pitchFamily="34" charset="0"/>
              </a:defRPr>
            </a:lvl3pPr>
            <a:lvl4pPr>
              <a:lnSpc>
                <a:spcPts val="800"/>
              </a:lnSpc>
              <a:defRPr sz="1000">
                <a:solidFill>
                  <a:schemeClr val="bg1"/>
                </a:solidFill>
                <a:latin typeface="Source Sans Pro Light" panose="020B0403030403020204" pitchFamily="34" charset="0"/>
                <a:ea typeface="Source Sans Pro Light" panose="020B0403030403020204" pitchFamily="34" charset="0"/>
              </a:defRPr>
            </a:lvl4pPr>
            <a:lvl5pPr>
              <a:lnSpc>
                <a:spcPts val="800"/>
              </a:lnSpc>
              <a:defRPr sz="800">
                <a:solidFill>
                  <a:schemeClr val="bg1"/>
                </a:solidFill>
                <a:latin typeface="Source Sans Pro Light" panose="020B0403030403020204" pitchFamily="34" charset="0"/>
                <a:ea typeface="Source Sans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18">
            <a:extLst>
              <a:ext uri="{FF2B5EF4-FFF2-40B4-BE49-F238E27FC236}">
                <a16:creationId xmlns:a16="http://schemas.microsoft.com/office/drawing/2014/main" id="{105636D6-B426-4EF0-B690-825DB86C5D9C}"/>
              </a:ext>
            </a:extLst>
          </p:cNvPr>
          <p:cNvSpPr>
            <a:spLocks noGrp="1"/>
          </p:cNvSpPr>
          <p:nvPr>
            <p:ph type="pic" sz="quarter" idx="17"/>
          </p:nvPr>
        </p:nvSpPr>
        <p:spPr>
          <a:xfrm>
            <a:off x="6092825" y="0"/>
            <a:ext cx="6099175" cy="6858000"/>
          </a:xfrm>
          <a:prstGeom prst="rect">
            <a:avLst/>
          </a:prstGeom>
        </p:spPr>
        <p:txBody>
          <a:bodyPr/>
          <a:lstStyle/>
          <a:p>
            <a:endParaRPr lang="en-GB"/>
          </a:p>
        </p:txBody>
      </p:sp>
      <p:pic>
        <p:nvPicPr>
          <p:cNvPr id="21" name="Picture 20">
            <a:extLst>
              <a:ext uri="{FF2B5EF4-FFF2-40B4-BE49-F238E27FC236}">
                <a16:creationId xmlns:a16="http://schemas.microsoft.com/office/drawing/2014/main" id="{196CF0D2-0C28-4D93-BDD2-498D9CC089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4943" y="524526"/>
            <a:ext cx="1809958" cy="226245"/>
          </a:xfrm>
          <a:prstGeom prst="rect">
            <a:avLst/>
          </a:prstGeom>
        </p:spPr>
      </p:pic>
    </p:spTree>
    <p:extLst>
      <p:ext uri="{BB962C8B-B14F-4D97-AF65-F5344CB8AC3E}">
        <p14:creationId xmlns:p14="http://schemas.microsoft.com/office/powerpoint/2010/main" val="1252686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AE0C4C-FFC1-40EE-9891-74DCC0324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51BA15C4-DF5B-4339-AC5D-245BB6E4C9C4}"/>
              </a:ext>
            </a:extLst>
          </p:cNvPr>
          <p:cNvSpPr/>
          <p:nvPr userDrawn="1"/>
        </p:nvSpPr>
        <p:spPr>
          <a:xfrm>
            <a:off x="0" y="0"/>
            <a:ext cx="12192000" cy="6858000"/>
          </a:xfrm>
          <a:prstGeom prst="rect">
            <a:avLst/>
          </a:prstGeom>
          <a:gradFill>
            <a:gsLst>
              <a:gs pos="0">
                <a:schemeClr val="accent1">
                  <a:lumMod val="5000"/>
                  <a:lumOff val="95000"/>
                  <a:alpha val="0"/>
                </a:schemeClr>
              </a:gs>
              <a:gs pos="100000">
                <a:schemeClr val="tx1">
                  <a:alpha val="82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001BC42-1DF2-4966-8B69-A10479E915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27" y="1432909"/>
            <a:ext cx="4611404" cy="3360378"/>
          </a:xfrm>
          <a:prstGeom prst="rect">
            <a:avLst/>
          </a:prstGeom>
        </p:spPr>
      </p:pic>
      <p:sp>
        <p:nvSpPr>
          <p:cNvPr id="13" name="Text Placeholder 18">
            <a:extLst>
              <a:ext uri="{FF2B5EF4-FFF2-40B4-BE49-F238E27FC236}">
                <a16:creationId xmlns:a16="http://schemas.microsoft.com/office/drawing/2014/main" id="{C54F4CE5-A706-4E87-A638-6C17A2D81EF4}"/>
              </a:ext>
            </a:extLst>
          </p:cNvPr>
          <p:cNvSpPr>
            <a:spLocks noGrp="1"/>
          </p:cNvSpPr>
          <p:nvPr>
            <p:ph type="body" sz="quarter" idx="14" hasCustomPrompt="1"/>
          </p:nvPr>
        </p:nvSpPr>
        <p:spPr>
          <a:xfrm>
            <a:off x="1213313" y="2674948"/>
            <a:ext cx="3869272" cy="876300"/>
          </a:xfrm>
          <a:prstGeom prst="rect">
            <a:avLst/>
          </a:prstGeom>
        </p:spPr>
        <p:txBody>
          <a:bodyPr>
            <a:noAutofit/>
          </a:bodyPr>
          <a:lstStyle>
            <a:lvl1pPr marL="0" indent="0">
              <a:buNone/>
              <a:defRPr sz="2800">
                <a:solidFill>
                  <a:schemeClr val="bg1"/>
                </a:solidFill>
                <a:latin typeface="Montserrat SemiBold" panose="00000700000000000000" pitchFamily="2" charset="0"/>
              </a:defRPr>
            </a:lvl1pPr>
          </a:lstStyle>
          <a:p>
            <a:pPr lvl="0"/>
            <a:r>
              <a:rPr lang="en-US"/>
              <a:t>The Sustainable World Today</a:t>
            </a:r>
          </a:p>
        </p:txBody>
      </p:sp>
      <p:pic>
        <p:nvPicPr>
          <p:cNvPr id="16" name="Picture 15">
            <a:extLst>
              <a:ext uri="{FF2B5EF4-FFF2-40B4-BE49-F238E27FC236}">
                <a16:creationId xmlns:a16="http://schemas.microsoft.com/office/drawing/2014/main" id="{F9937588-877F-4E54-959C-7DBE597AA20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65927" y="524526"/>
            <a:ext cx="1809958" cy="226245"/>
          </a:xfrm>
          <a:prstGeom prst="rect">
            <a:avLst/>
          </a:prstGeom>
        </p:spPr>
      </p:pic>
    </p:spTree>
    <p:extLst>
      <p:ext uri="{BB962C8B-B14F-4D97-AF65-F5344CB8AC3E}">
        <p14:creationId xmlns:p14="http://schemas.microsoft.com/office/powerpoint/2010/main" val="399476062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4AE35-7524-401C-89EC-DA31078491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51BA15C4-DF5B-4339-AC5D-245BB6E4C9C4}"/>
              </a:ext>
            </a:extLst>
          </p:cNvPr>
          <p:cNvSpPr/>
          <p:nvPr userDrawn="1"/>
        </p:nvSpPr>
        <p:spPr>
          <a:xfrm>
            <a:off x="0" y="0"/>
            <a:ext cx="12192000" cy="6858000"/>
          </a:xfrm>
          <a:prstGeom prst="rect">
            <a:avLst/>
          </a:prstGeom>
          <a:gradFill>
            <a:gsLst>
              <a:gs pos="0">
                <a:schemeClr val="accent1">
                  <a:lumMod val="5000"/>
                  <a:lumOff val="95000"/>
                  <a:alpha val="0"/>
                </a:schemeClr>
              </a:gs>
              <a:gs pos="100000">
                <a:schemeClr val="tx1">
                  <a:alpha val="82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001BC42-1DF2-4966-8B69-A10479E915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27" y="1432909"/>
            <a:ext cx="4611404" cy="3360378"/>
          </a:xfrm>
          <a:prstGeom prst="rect">
            <a:avLst/>
          </a:prstGeom>
        </p:spPr>
      </p:pic>
      <p:sp>
        <p:nvSpPr>
          <p:cNvPr id="13" name="Text Placeholder 18">
            <a:extLst>
              <a:ext uri="{FF2B5EF4-FFF2-40B4-BE49-F238E27FC236}">
                <a16:creationId xmlns:a16="http://schemas.microsoft.com/office/drawing/2014/main" id="{C54F4CE5-A706-4E87-A638-6C17A2D81EF4}"/>
              </a:ext>
            </a:extLst>
          </p:cNvPr>
          <p:cNvSpPr>
            <a:spLocks noGrp="1"/>
          </p:cNvSpPr>
          <p:nvPr>
            <p:ph type="body" sz="quarter" idx="14" hasCustomPrompt="1"/>
          </p:nvPr>
        </p:nvSpPr>
        <p:spPr>
          <a:xfrm>
            <a:off x="1213313" y="2674948"/>
            <a:ext cx="3869272" cy="876300"/>
          </a:xfrm>
          <a:prstGeom prst="rect">
            <a:avLst/>
          </a:prstGeom>
        </p:spPr>
        <p:txBody>
          <a:bodyPr>
            <a:noAutofit/>
          </a:bodyPr>
          <a:lstStyle>
            <a:lvl1pPr marL="0" indent="0">
              <a:buNone/>
              <a:defRPr sz="2800">
                <a:solidFill>
                  <a:schemeClr val="bg1"/>
                </a:solidFill>
                <a:latin typeface="Montserrat SemiBold" panose="00000700000000000000" pitchFamily="2" charset="0"/>
              </a:defRPr>
            </a:lvl1pPr>
          </a:lstStyle>
          <a:p>
            <a:pPr lvl="0"/>
            <a:r>
              <a:rPr lang="en-US"/>
              <a:t>The Sustainable World Today</a:t>
            </a:r>
          </a:p>
        </p:txBody>
      </p:sp>
      <p:pic>
        <p:nvPicPr>
          <p:cNvPr id="9" name="Picture 8">
            <a:extLst>
              <a:ext uri="{FF2B5EF4-FFF2-40B4-BE49-F238E27FC236}">
                <a16:creationId xmlns:a16="http://schemas.microsoft.com/office/drawing/2014/main" id="{590D365F-77FD-4FF8-B68F-692760B06F6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65927" y="527668"/>
            <a:ext cx="1809958" cy="219960"/>
          </a:xfrm>
          <a:prstGeom prst="rect">
            <a:avLst/>
          </a:prstGeom>
        </p:spPr>
      </p:pic>
      <p:pic>
        <p:nvPicPr>
          <p:cNvPr id="15" name="Picture 14">
            <a:extLst>
              <a:ext uri="{FF2B5EF4-FFF2-40B4-BE49-F238E27FC236}">
                <a16:creationId xmlns:a16="http://schemas.microsoft.com/office/drawing/2014/main" id="{6F82DB25-318B-4CDA-9BD1-56FD17E06B8B}"/>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65927" y="524526"/>
            <a:ext cx="1809958" cy="226245"/>
          </a:xfrm>
          <a:prstGeom prst="rect">
            <a:avLst/>
          </a:prstGeom>
        </p:spPr>
      </p:pic>
    </p:spTree>
    <p:extLst>
      <p:ext uri="{BB962C8B-B14F-4D97-AF65-F5344CB8AC3E}">
        <p14:creationId xmlns:p14="http://schemas.microsoft.com/office/powerpoint/2010/main" val="5031542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6A0ECFD-FED7-4F7E-A782-2FBAC4A49714}"/>
              </a:ext>
            </a:extLst>
          </p:cNvPr>
          <p:cNvSpPr>
            <a:spLocks noGrp="1"/>
          </p:cNvSpPr>
          <p:nvPr>
            <p:ph type="pic" sz="quarter" idx="10"/>
          </p:nvPr>
        </p:nvSpPr>
        <p:spPr>
          <a:xfrm>
            <a:off x="6092825" y="0"/>
            <a:ext cx="6099175" cy="6858000"/>
          </a:xfrm>
          <a:prstGeom prst="rect">
            <a:avLst/>
          </a:prstGeom>
        </p:spPr>
        <p:txBody>
          <a:bodyPr/>
          <a:lstStyle/>
          <a:p>
            <a:endParaRPr lang="en-GB"/>
          </a:p>
        </p:txBody>
      </p:sp>
      <p:sp>
        <p:nvSpPr>
          <p:cNvPr id="11" name="Text Placeholder 18">
            <a:extLst>
              <a:ext uri="{FF2B5EF4-FFF2-40B4-BE49-F238E27FC236}">
                <a16:creationId xmlns:a16="http://schemas.microsoft.com/office/drawing/2014/main" id="{09094ECD-7DC2-40F0-B9AA-12C38455ABFC}"/>
              </a:ext>
            </a:extLst>
          </p:cNvPr>
          <p:cNvSpPr>
            <a:spLocks noGrp="1"/>
          </p:cNvSpPr>
          <p:nvPr>
            <p:ph type="body" sz="quarter" idx="14" hasCustomPrompt="1"/>
          </p:nvPr>
        </p:nvSpPr>
        <p:spPr>
          <a:xfrm>
            <a:off x="676559" y="1444903"/>
            <a:ext cx="5194851" cy="318507"/>
          </a:xfrm>
          <a:prstGeom prst="rect">
            <a:avLst/>
          </a:prstGeom>
        </p:spPr>
        <p:txBody>
          <a:bodyPr>
            <a:noAutofit/>
          </a:bodyPr>
          <a:lstStyle>
            <a:lvl1pPr marL="0" indent="0">
              <a:lnSpc>
                <a:spcPts val="2640"/>
              </a:lnSpc>
              <a:buNone/>
              <a:defRPr sz="2100" baseline="0">
                <a:solidFill>
                  <a:srgbClr val="333333"/>
                </a:solidFill>
                <a:latin typeface="Montserrat regular" panose="00000500000000000000" pitchFamily="2" charset="0"/>
              </a:defRPr>
            </a:lvl1pPr>
          </a:lstStyle>
          <a:p>
            <a:pPr lvl="0"/>
            <a:r>
              <a:rPr lang="en-US"/>
              <a:t>Title</a:t>
            </a:r>
          </a:p>
        </p:txBody>
      </p:sp>
      <p:sp>
        <p:nvSpPr>
          <p:cNvPr id="15" name="Text Placeholder 18">
            <a:extLst>
              <a:ext uri="{FF2B5EF4-FFF2-40B4-BE49-F238E27FC236}">
                <a16:creationId xmlns:a16="http://schemas.microsoft.com/office/drawing/2014/main" id="{80B5D43C-AE95-42BB-8FCF-565FE70444AC}"/>
              </a:ext>
            </a:extLst>
          </p:cNvPr>
          <p:cNvSpPr>
            <a:spLocks noGrp="1"/>
          </p:cNvSpPr>
          <p:nvPr>
            <p:ph type="body" sz="quarter" idx="15" hasCustomPrompt="1"/>
          </p:nvPr>
        </p:nvSpPr>
        <p:spPr>
          <a:xfrm>
            <a:off x="679633" y="1919550"/>
            <a:ext cx="2325949" cy="686746"/>
          </a:xfrm>
          <a:prstGeom prst="rect">
            <a:avLst/>
          </a:prstGeom>
        </p:spPr>
        <p:txBody>
          <a:bodyPr>
            <a:noAutofit/>
          </a:bodyPr>
          <a:lstStyle>
            <a:lvl1pPr marL="0" indent="0">
              <a:lnSpc>
                <a:spcPts val="1600"/>
              </a:lnSpc>
              <a:buNone/>
              <a:defRPr sz="1200" baseline="0">
                <a:solidFill>
                  <a:srgbClr val="56A495"/>
                </a:solidFill>
                <a:latin typeface="Montserrat regular" panose="00000500000000000000" pitchFamily="2" charset="0"/>
              </a:defRPr>
            </a:lvl1pPr>
          </a:lstStyle>
          <a:p>
            <a:pPr lvl="0"/>
            <a:r>
              <a:rPr lang="en-US"/>
              <a:t>Thought leaders at the forefront of standards creation</a:t>
            </a:r>
          </a:p>
        </p:txBody>
      </p:sp>
      <p:sp>
        <p:nvSpPr>
          <p:cNvPr id="18" name="Text Placeholder 17">
            <a:extLst>
              <a:ext uri="{FF2B5EF4-FFF2-40B4-BE49-F238E27FC236}">
                <a16:creationId xmlns:a16="http://schemas.microsoft.com/office/drawing/2014/main" id="{816F6323-A144-4110-A058-D005463C75A6}"/>
              </a:ext>
            </a:extLst>
          </p:cNvPr>
          <p:cNvSpPr>
            <a:spLocks noGrp="1"/>
          </p:cNvSpPr>
          <p:nvPr>
            <p:ph type="body" sz="quarter" idx="17" hasCustomPrompt="1"/>
          </p:nvPr>
        </p:nvSpPr>
        <p:spPr>
          <a:xfrm>
            <a:off x="667460" y="2638009"/>
            <a:ext cx="2439679" cy="609600"/>
          </a:xfrm>
          <a:prstGeom prst="rect">
            <a:avLst/>
          </a:prstGeom>
        </p:spPr>
        <p:txBody>
          <a:bodyPr/>
          <a:lstStyle>
            <a:lvl1pPr marL="0" indent="0">
              <a:lnSpc>
                <a:spcPts val="1200"/>
              </a:lnSpc>
              <a:buFontTx/>
              <a:buNone/>
              <a:defRPr sz="9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19" name="Text Placeholder 17">
            <a:extLst>
              <a:ext uri="{FF2B5EF4-FFF2-40B4-BE49-F238E27FC236}">
                <a16:creationId xmlns:a16="http://schemas.microsoft.com/office/drawing/2014/main" id="{07D83252-DC01-4017-BE05-9B074F1B51DD}"/>
              </a:ext>
            </a:extLst>
          </p:cNvPr>
          <p:cNvSpPr>
            <a:spLocks noGrp="1"/>
          </p:cNvSpPr>
          <p:nvPr>
            <p:ph type="body" sz="quarter" idx="18" hasCustomPrompt="1"/>
          </p:nvPr>
        </p:nvSpPr>
        <p:spPr>
          <a:xfrm>
            <a:off x="3251216" y="2638009"/>
            <a:ext cx="2439679" cy="609600"/>
          </a:xfrm>
          <a:prstGeom prst="rect">
            <a:avLst/>
          </a:prstGeom>
        </p:spPr>
        <p:txBody>
          <a:bodyPr/>
          <a:lstStyle>
            <a:lvl1pPr marL="0" indent="0">
              <a:lnSpc>
                <a:spcPts val="1200"/>
              </a:lnSpc>
              <a:buFontTx/>
              <a:buNone/>
              <a:defRPr sz="9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24" name="Text Placeholder 18">
            <a:extLst>
              <a:ext uri="{FF2B5EF4-FFF2-40B4-BE49-F238E27FC236}">
                <a16:creationId xmlns:a16="http://schemas.microsoft.com/office/drawing/2014/main" id="{1514F611-2E67-4BEE-9160-CC0F2B52AC93}"/>
              </a:ext>
            </a:extLst>
          </p:cNvPr>
          <p:cNvSpPr>
            <a:spLocks noGrp="1"/>
          </p:cNvSpPr>
          <p:nvPr>
            <p:ph type="body" sz="quarter" idx="19" hasCustomPrompt="1"/>
          </p:nvPr>
        </p:nvSpPr>
        <p:spPr>
          <a:xfrm>
            <a:off x="676559" y="3797643"/>
            <a:ext cx="2325949" cy="726357"/>
          </a:xfrm>
          <a:prstGeom prst="rect">
            <a:avLst/>
          </a:prstGeom>
        </p:spPr>
        <p:txBody>
          <a:bodyPr>
            <a:noAutofit/>
          </a:bodyPr>
          <a:lstStyle>
            <a:lvl1pPr marL="0" indent="0">
              <a:lnSpc>
                <a:spcPts val="1600"/>
              </a:lnSpc>
              <a:buNone/>
              <a:defRPr sz="1200" baseline="0">
                <a:solidFill>
                  <a:srgbClr val="56A495"/>
                </a:solidFill>
                <a:latin typeface="Montserrat regular" panose="00000500000000000000" pitchFamily="2" charset="0"/>
              </a:defRPr>
            </a:lvl1pPr>
          </a:lstStyle>
          <a:p>
            <a:pPr lvl="0"/>
            <a:r>
              <a:rPr lang="en-US"/>
              <a:t>Thought leaders at the forefront of standards creation</a:t>
            </a:r>
          </a:p>
        </p:txBody>
      </p:sp>
      <p:sp>
        <p:nvSpPr>
          <p:cNvPr id="25" name="Text Placeholder 18">
            <a:extLst>
              <a:ext uri="{FF2B5EF4-FFF2-40B4-BE49-F238E27FC236}">
                <a16:creationId xmlns:a16="http://schemas.microsoft.com/office/drawing/2014/main" id="{B0631AB9-4C5E-47CB-9C70-AB740C35BF0B}"/>
              </a:ext>
            </a:extLst>
          </p:cNvPr>
          <p:cNvSpPr>
            <a:spLocks noGrp="1"/>
          </p:cNvSpPr>
          <p:nvPr>
            <p:ph type="body" sz="quarter" idx="20" hasCustomPrompt="1"/>
          </p:nvPr>
        </p:nvSpPr>
        <p:spPr>
          <a:xfrm>
            <a:off x="3260315" y="3797643"/>
            <a:ext cx="2325949" cy="730906"/>
          </a:xfrm>
          <a:prstGeom prst="rect">
            <a:avLst/>
          </a:prstGeom>
        </p:spPr>
        <p:txBody>
          <a:bodyPr>
            <a:noAutofit/>
          </a:bodyPr>
          <a:lstStyle>
            <a:lvl1pPr marL="0" indent="0">
              <a:lnSpc>
                <a:spcPts val="1600"/>
              </a:lnSpc>
              <a:buNone/>
              <a:defRPr sz="1200" baseline="0">
                <a:solidFill>
                  <a:srgbClr val="56A495"/>
                </a:solidFill>
                <a:latin typeface="Montserrat regular" panose="00000500000000000000" pitchFamily="2" charset="0"/>
              </a:defRPr>
            </a:lvl1pPr>
          </a:lstStyle>
          <a:p>
            <a:pPr lvl="0"/>
            <a:r>
              <a:rPr lang="en-US"/>
              <a:t>Thought leaders at the forefront of standards creation</a:t>
            </a:r>
          </a:p>
        </p:txBody>
      </p:sp>
      <p:sp>
        <p:nvSpPr>
          <p:cNvPr id="26" name="Text Placeholder 17">
            <a:extLst>
              <a:ext uri="{FF2B5EF4-FFF2-40B4-BE49-F238E27FC236}">
                <a16:creationId xmlns:a16="http://schemas.microsoft.com/office/drawing/2014/main" id="{77B74345-E967-4755-A037-7D9AC4479CB3}"/>
              </a:ext>
            </a:extLst>
          </p:cNvPr>
          <p:cNvSpPr>
            <a:spLocks noGrp="1"/>
          </p:cNvSpPr>
          <p:nvPr>
            <p:ph type="body" sz="quarter" idx="21" hasCustomPrompt="1"/>
          </p:nvPr>
        </p:nvSpPr>
        <p:spPr>
          <a:xfrm>
            <a:off x="676559" y="4559836"/>
            <a:ext cx="2439679" cy="609600"/>
          </a:xfrm>
          <a:prstGeom prst="rect">
            <a:avLst/>
          </a:prstGeom>
        </p:spPr>
        <p:txBody>
          <a:bodyPr/>
          <a:lstStyle>
            <a:lvl1pPr marL="0" indent="0">
              <a:lnSpc>
                <a:spcPts val="1200"/>
              </a:lnSpc>
              <a:buFontTx/>
              <a:buNone/>
              <a:defRPr sz="9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27" name="Text Placeholder 17">
            <a:extLst>
              <a:ext uri="{FF2B5EF4-FFF2-40B4-BE49-F238E27FC236}">
                <a16:creationId xmlns:a16="http://schemas.microsoft.com/office/drawing/2014/main" id="{CA366DAE-C9DD-4BDD-9116-1C55DEAC3D6D}"/>
              </a:ext>
            </a:extLst>
          </p:cNvPr>
          <p:cNvSpPr>
            <a:spLocks noGrp="1"/>
          </p:cNvSpPr>
          <p:nvPr>
            <p:ph type="body" sz="quarter" idx="22" hasCustomPrompt="1"/>
          </p:nvPr>
        </p:nvSpPr>
        <p:spPr>
          <a:xfrm>
            <a:off x="3260315" y="4559836"/>
            <a:ext cx="2439679" cy="609600"/>
          </a:xfrm>
          <a:prstGeom prst="rect">
            <a:avLst/>
          </a:prstGeom>
        </p:spPr>
        <p:txBody>
          <a:bodyPr/>
          <a:lstStyle>
            <a:lvl1pPr marL="0" indent="0">
              <a:lnSpc>
                <a:spcPts val="1200"/>
              </a:lnSpc>
              <a:buFontTx/>
              <a:buNone/>
              <a:defRPr sz="9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pic>
        <p:nvPicPr>
          <p:cNvPr id="33" name="Picture 32">
            <a:extLst>
              <a:ext uri="{FF2B5EF4-FFF2-40B4-BE49-F238E27FC236}">
                <a16:creationId xmlns:a16="http://schemas.microsoft.com/office/drawing/2014/main" id="{DC76B8F4-36BB-41D7-8764-93394313415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5927" y="527668"/>
            <a:ext cx="1809958" cy="219960"/>
          </a:xfrm>
          <a:prstGeom prst="rect">
            <a:avLst/>
          </a:prstGeom>
        </p:spPr>
      </p:pic>
      <p:sp>
        <p:nvSpPr>
          <p:cNvPr id="34" name="Text Placeholder 18">
            <a:extLst>
              <a:ext uri="{FF2B5EF4-FFF2-40B4-BE49-F238E27FC236}">
                <a16:creationId xmlns:a16="http://schemas.microsoft.com/office/drawing/2014/main" id="{2BE63213-B64E-4097-94DB-835F646E0385}"/>
              </a:ext>
            </a:extLst>
          </p:cNvPr>
          <p:cNvSpPr>
            <a:spLocks noGrp="1"/>
          </p:cNvSpPr>
          <p:nvPr>
            <p:ph type="body" sz="quarter" idx="27" hasCustomPrompt="1"/>
          </p:nvPr>
        </p:nvSpPr>
        <p:spPr>
          <a:xfrm>
            <a:off x="3251215" y="1915427"/>
            <a:ext cx="2325949" cy="686746"/>
          </a:xfrm>
          <a:prstGeom prst="rect">
            <a:avLst/>
          </a:prstGeom>
        </p:spPr>
        <p:txBody>
          <a:bodyPr>
            <a:noAutofit/>
          </a:bodyPr>
          <a:lstStyle>
            <a:lvl1pPr marL="0" indent="0">
              <a:lnSpc>
                <a:spcPts val="1600"/>
              </a:lnSpc>
              <a:buNone/>
              <a:defRPr sz="1200" baseline="0">
                <a:solidFill>
                  <a:srgbClr val="56A495"/>
                </a:solidFill>
                <a:latin typeface="Montserrat regular" panose="00000500000000000000" pitchFamily="2" charset="0"/>
              </a:defRPr>
            </a:lvl1pPr>
          </a:lstStyle>
          <a:p>
            <a:pPr lvl="0"/>
            <a:r>
              <a:rPr lang="en-US"/>
              <a:t>Thought leaders at the forefront of standards creation</a:t>
            </a:r>
          </a:p>
        </p:txBody>
      </p:sp>
    </p:spTree>
    <p:extLst>
      <p:ext uri="{BB962C8B-B14F-4D97-AF65-F5344CB8AC3E}">
        <p14:creationId xmlns:p14="http://schemas.microsoft.com/office/powerpoint/2010/main" val="209796562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6BAD34E-A9D8-483D-A9D9-53FA83E6F8B9}"/>
              </a:ext>
            </a:extLst>
          </p:cNvPr>
          <p:cNvSpPr>
            <a:spLocks noGrp="1"/>
          </p:cNvSpPr>
          <p:nvPr>
            <p:ph type="pic" sz="quarter" idx="10"/>
          </p:nvPr>
        </p:nvSpPr>
        <p:spPr>
          <a:xfrm>
            <a:off x="6092825" y="0"/>
            <a:ext cx="6099175" cy="6858000"/>
          </a:xfrm>
          <a:prstGeom prst="rect">
            <a:avLst/>
          </a:prstGeom>
        </p:spPr>
        <p:txBody>
          <a:bodyPr/>
          <a:lstStyle/>
          <a:p>
            <a:endParaRPr lang="en-GB"/>
          </a:p>
        </p:txBody>
      </p:sp>
      <p:sp>
        <p:nvSpPr>
          <p:cNvPr id="12" name="Text Placeholder 18">
            <a:extLst>
              <a:ext uri="{FF2B5EF4-FFF2-40B4-BE49-F238E27FC236}">
                <a16:creationId xmlns:a16="http://schemas.microsoft.com/office/drawing/2014/main" id="{692C145A-4D1C-443A-8CE4-E6705CB457FF}"/>
              </a:ext>
            </a:extLst>
          </p:cNvPr>
          <p:cNvSpPr>
            <a:spLocks noGrp="1"/>
          </p:cNvSpPr>
          <p:nvPr>
            <p:ph type="body" sz="quarter" idx="14" hasCustomPrompt="1"/>
          </p:nvPr>
        </p:nvSpPr>
        <p:spPr>
          <a:xfrm>
            <a:off x="676559" y="1533565"/>
            <a:ext cx="5194851" cy="318507"/>
          </a:xfrm>
          <a:prstGeom prst="rect">
            <a:avLst/>
          </a:prstGeom>
        </p:spPr>
        <p:txBody>
          <a:bodyPr>
            <a:noAutofit/>
          </a:bodyPr>
          <a:lstStyle>
            <a:lvl1pPr marL="0" indent="0">
              <a:lnSpc>
                <a:spcPts val="2640"/>
              </a:lnSpc>
              <a:buNone/>
              <a:defRPr sz="2100" baseline="0">
                <a:solidFill>
                  <a:srgbClr val="EFA038"/>
                </a:solidFill>
                <a:latin typeface="Montserrat regular" panose="00000500000000000000" pitchFamily="2" charset="0"/>
              </a:defRPr>
            </a:lvl1pPr>
          </a:lstStyle>
          <a:p>
            <a:pPr lvl="0"/>
            <a:r>
              <a:rPr lang="en-US"/>
              <a:t>Title</a:t>
            </a:r>
          </a:p>
        </p:txBody>
      </p:sp>
      <p:sp>
        <p:nvSpPr>
          <p:cNvPr id="14" name="Text Placeholder 18">
            <a:extLst>
              <a:ext uri="{FF2B5EF4-FFF2-40B4-BE49-F238E27FC236}">
                <a16:creationId xmlns:a16="http://schemas.microsoft.com/office/drawing/2014/main" id="{5482C1CF-F353-4856-8FFF-A71BBFC41AF9}"/>
              </a:ext>
            </a:extLst>
          </p:cNvPr>
          <p:cNvSpPr>
            <a:spLocks noGrp="1"/>
          </p:cNvSpPr>
          <p:nvPr>
            <p:ph type="body" sz="quarter" idx="15" hasCustomPrompt="1"/>
          </p:nvPr>
        </p:nvSpPr>
        <p:spPr>
          <a:xfrm>
            <a:off x="667460" y="2081751"/>
            <a:ext cx="5203950" cy="339186"/>
          </a:xfrm>
          <a:prstGeom prst="rect">
            <a:avLst/>
          </a:prstGeom>
        </p:spPr>
        <p:txBody>
          <a:bodyPr>
            <a:noAutofit/>
          </a:bodyPr>
          <a:lstStyle>
            <a:lvl1pPr marL="0" indent="0">
              <a:lnSpc>
                <a:spcPts val="1600"/>
              </a:lnSpc>
              <a:buNone/>
              <a:defRPr sz="1050" baseline="0">
                <a:solidFill>
                  <a:srgbClr val="EFA038"/>
                </a:solidFill>
                <a:latin typeface="Montserrat regular" panose="00000500000000000000" pitchFamily="2" charset="0"/>
              </a:defRPr>
            </a:lvl1pPr>
          </a:lstStyle>
          <a:p>
            <a:pPr lvl="0"/>
            <a:r>
              <a:rPr lang="en-US"/>
              <a:t>Thought leaders at the forefront  of standards creation</a:t>
            </a:r>
          </a:p>
        </p:txBody>
      </p:sp>
      <p:sp>
        <p:nvSpPr>
          <p:cNvPr id="16" name="Text Placeholder 17">
            <a:extLst>
              <a:ext uri="{FF2B5EF4-FFF2-40B4-BE49-F238E27FC236}">
                <a16:creationId xmlns:a16="http://schemas.microsoft.com/office/drawing/2014/main" id="{7C83D880-4819-4DC4-86BA-BEFF2EE13F94}"/>
              </a:ext>
            </a:extLst>
          </p:cNvPr>
          <p:cNvSpPr>
            <a:spLocks noGrp="1"/>
          </p:cNvSpPr>
          <p:nvPr>
            <p:ph type="body" sz="quarter" idx="17" hasCustomPrompt="1"/>
          </p:nvPr>
        </p:nvSpPr>
        <p:spPr>
          <a:xfrm>
            <a:off x="667460" y="2426359"/>
            <a:ext cx="5071603" cy="2444604"/>
          </a:xfrm>
          <a:prstGeom prst="rect">
            <a:avLst/>
          </a:prstGeom>
        </p:spPr>
        <p:txBody>
          <a:bodyPr/>
          <a:lstStyle>
            <a:lvl1pPr marL="0" indent="0">
              <a:lnSpc>
                <a:spcPts val="1200"/>
              </a:lnSpc>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Quisque</a:t>
            </a:r>
            <a:r>
              <a:rPr lang="en-US"/>
              <a:t> </a:t>
            </a:r>
            <a:r>
              <a:rPr lang="en-US" err="1"/>
              <a:t>vehicula</a:t>
            </a:r>
            <a:r>
              <a:rPr lang="en-US"/>
              <a:t> </a:t>
            </a:r>
            <a:r>
              <a:rPr lang="en-US" err="1"/>
              <a:t>quam</a:t>
            </a:r>
            <a:r>
              <a:rPr lang="en-US"/>
              <a:t> sit </a:t>
            </a:r>
            <a:r>
              <a:rPr lang="en-US" err="1"/>
              <a:t>amet</a:t>
            </a:r>
            <a:r>
              <a:rPr lang="en-US"/>
              <a:t> libero </a:t>
            </a:r>
            <a:r>
              <a:rPr lang="en-US" err="1"/>
              <a:t>scelerisque</a:t>
            </a:r>
            <a:r>
              <a:rPr lang="en-US"/>
              <a:t>, at </a:t>
            </a:r>
            <a:r>
              <a:rPr lang="en-US" err="1"/>
              <a:t>sodales</a:t>
            </a:r>
            <a:r>
              <a:rPr lang="en-US"/>
              <a:t> </a:t>
            </a:r>
            <a:r>
              <a:rPr lang="en-US" err="1"/>
              <a:t>nisl</a:t>
            </a:r>
            <a:r>
              <a:rPr lang="en-US"/>
              <a:t> </a:t>
            </a:r>
            <a:r>
              <a:rPr lang="en-US" err="1"/>
              <a:t>feugiat</a:t>
            </a:r>
            <a:r>
              <a:rPr lang="en-US"/>
              <a:t>. </a:t>
            </a:r>
            <a:r>
              <a:rPr lang="en-US" err="1"/>
              <a:t>Aliquam</a:t>
            </a:r>
            <a:r>
              <a:rPr lang="en-US"/>
              <a:t> </a:t>
            </a:r>
            <a:r>
              <a:rPr lang="en-US" err="1"/>
              <a:t>vehicula</a:t>
            </a:r>
            <a:r>
              <a:rPr lang="en-US"/>
              <a:t> </a:t>
            </a:r>
            <a:r>
              <a:rPr lang="en-US" err="1"/>
              <a:t>purus</a:t>
            </a:r>
            <a:r>
              <a:rPr lang="en-US"/>
              <a:t> ex, </a:t>
            </a:r>
            <a:r>
              <a:rPr lang="en-US" err="1"/>
              <a:t>sed</a:t>
            </a:r>
            <a:r>
              <a:rPr lang="en-US"/>
              <a:t> </a:t>
            </a:r>
            <a:r>
              <a:rPr lang="en-US" err="1"/>
              <a:t>auctor</a:t>
            </a:r>
            <a:r>
              <a:rPr lang="en-US"/>
              <a:t> ligula maximus vel. Duis </a:t>
            </a:r>
            <a:r>
              <a:rPr lang="en-US" err="1"/>
              <a:t>vel</a:t>
            </a:r>
            <a:r>
              <a:rPr lang="en-US"/>
              <a:t> </a:t>
            </a:r>
            <a:r>
              <a:rPr lang="en-US" err="1"/>
              <a:t>purus</a:t>
            </a:r>
            <a:r>
              <a:rPr lang="en-US"/>
              <a:t> vitae nisi </a:t>
            </a:r>
            <a:r>
              <a:rPr lang="en-US" err="1"/>
              <a:t>aliquam</a:t>
            </a:r>
            <a:r>
              <a:rPr lang="en-US"/>
              <a:t> lacinia. </a:t>
            </a:r>
            <a:r>
              <a:rPr lang="en-US" err="1"/>
              <a:t>Curabitur</a:t>
            </a:r>
            <a:r>
              <a:rPr lang="en-US"/>
              <a:t> </a:t>
            </a:r>
            <a:r>
              <a:rPr lang="en-US" err="1"/>
              <a:t>nec</a:t>
            </a:r>
            <a:r>
              <a:rPr lang="en-US"/>
              <a:t> </a:t>
            </a:r>
            <a:r>
              <a:rPr lang="en-US" err="1"/>
              <a:t>metus</a:t>
            </a:r>
            <a:r>
              <a:rPr lang="en-US"/>
              <a:t> </a:t>
            </a:r>
            <a:r>
              <a:rPr lang="en-US" err="1"/>
              <a:t>laoreet</a:t>
            </a:r>
            <a:r>
              <a:rPr lang="en-US"/>
              <a:t>, </a:t>
            </a:r>
            <a:r>
              <a:rPr lang="en-US" err="1"/>
              <a:t>blandit</a:t>
            </a:r>
            <a:r>
              <a:rPr lang="en-US"/>
              <a:t> </a:t>
            </a:r>
            <a:r>
              <a:rPr lang="en-US" err="1"/>
              <a:t>neque</a:t>
            </a:r>
            <a:r>
              <a:rPr lang="en-US"/>
              <a:t> </a:t>
            </a:r>
            <a:r>
              <a:rPr lang="en-US" err="1"/>
              <a:t>quis</a:t>
            </a:r>
            <a:r>
              <a:rPr lang="en-US"/>
              <a:t>, pharetra est. </a:t>
            </a:r>
            <a:r>
              <a:rPr lang="en-US" err="1"/>
              <a:t>Ut</a:t>
            </a:r>
            <a:r>
              <a:rPr lang="en-US"/>
              <a:t> </a:t>
            </a:r>
            <a:r>
              <a:rPr lang="en-US" err="1"/>
              <a:t>tortor</a:t>
            </a:r>
            <a:r>
              <a:rPr lang="en-US"/>
              <a:t> </a:t>
            </a:r>
            <a:r>
              <a:rPr lang="en-US" err="1"/>
              <a:t>augue</a:t>
            </a:r>
            <a:r>
              <a:rPr lang="en-US"/>
              <a:t>, </a:t>
            </a:r>
            <a:r>
              <a:rPr lang="en-US" err="1"/>
              <a:t>malesuada</a:t>
            </a:r>
            <a:r>
              <a:rPr lang="en-US"/>
              <a:t> a </a:t>
            </a:r>
            <a:r>
              <a:rPr lang="en-US" err="1"/>
              <a:t>tortor</a:t>
            </a:r>
            <a:r>
              <a:rPr lang="en-US"/>
              <a:t> in, </a:t>
            </a:r>
            <a:r>
              <a:rPr lang="en-US" err="1"/>
              <a:t>pellentesque</a:t>
            </a:r>
            <a:r>
              <a:rPr lang="en-US"/>
              <a:t> </a:t>
            </a:r>
            <a:r>
              <a:rPr lang="en-US" err="1"/>
              <a:t>sollicitudin</a:t>
            </a:r>
            <a:r>
              <a:rPr lang="en-US"/>
              <a:t> </a:t>
            </a:r>
            <a:r>
              <a:rPr lang="en-US" err="1"/>
              <a:t>enim</a:t>
            </a:r>
            <a:r>
              <a:rPr lang="en-US"/>
              <a:t>.</a:t>
            </a:r>
          </a:p>
          <a:p>
            <a:pPr lvl="0"/>
            <a:r>
              <a:rPr lang="en-US" err="1"/>
              <a:t>Nulla</a:t>
            </a:r>
            <a:r>
              <a:rPr lang="en-US"/>
              <a:t> </a:t>
            </a:r>
            <a:r>
              <a:rPr lang="en-US" err="1"/>
              <a:t>lacus</a:t>
            </a:r>
            <a:r>
              <a:rPr lang="en-US"/>
              <a:t> </a:t>
            </a:r>
            <a:r>
              <a:rPr lang="en-US" err="1"/>
              <a:t>nunc</a:t>
            </a:r>
            <a:r>
              <a:rPr lang="en-US"/>
              <a:t>, </a:t>
            </a:r>
            <a:r>
              <a:rPr lang="en-US" err="1"/>
              <a:t>laoreet</a:t>
            </a:r>
            <a:r>
              <a:rPr lang="en-US"/>
              <a:t> </a:t>
            </a:r>
            <a:r>
              <a:rPr lang="en-US" err="1"/>
              <a:t>quis</a:t>
            </a:r>
            <a:r>
              <a:rPr lang="en-US"/>
              <a:t> </a:t>
            </a:r>
            <a:r>
              <a:rPr lang="en-US" err="1"/>
              <a:t>ultrices</a:t>
            </a:r>
            <a:r>
              <a:rPr lang="en-US"/>
              <a:t> convallis, </a:t>
            </a:r>
            <a:r>
              <a:rPr lang="en-US" err="1"/>
              <a:t>posuere</a:t>
            </a:r>
            <a:r>
              <a:rPr lang="en-US"/>
              <a:t> et </a:t>
            </a:r>
            <a:r>
              <a:rPr lang="en-US" err="1"/>
              <a:t>nulla</a:t>
            </a:r>
            <a:r>
              <a:rPr lang="en-US"/>
              <a:t>. </a:t>
            </a:r>
            <a:r>
              <a:rPr lang="en-US" err="1"/>
              <a:t>Nulla</a:t>
            </a:r>
            <a:r>
              <a:rPr lang="en-US"/>
              <a:t> et </a:t>
            </a:r>
            <a:r>
              <a:rPr lang="en-US" err="1"/>
              <a:t>metus</a:t>
            </a:r>
            <a:r>
              <a:rPr lang="en-US"/>
              <a:t> </a:t>
            </a:r>
            <a:r>
              <a:rPr lang="en-US" err="1"/>
              <a:t>augue</a:t>
            </a:r>
            <a:r>
              <a:rPr lang="en-US"/>
              <a:t>. </a:t>
            </a:r>
            <a:r>
              <a:rPr lang="en-US" err="1"/>
              <a:t>Sed</a:t>
            </a:r>
            <a:r>
              <a:rPr lang="en-US"/>
              <a:t> </a:t>
            </a:r>
            <a:r>
              <a:rPr lang="en-US" err="1"/>
              <a:t>eu</a:t>
            </a:r>
            <a:r>
              <a:rPr lang="en-US"/>
              <a:t> </a:t>
            </a:r>
            <a:r>
              <a:rPr lang="en-US" err="1"/>
              <a:t>justo</a:t>
            </a:r>
            <a:r>
              <a:rPr lang="en-US"/>
              <a:t> </a:t>
            </a:r>
            <a:r>
              <a:rPr lang="en-US" err="1"/>
              <a:t>aliquam</a:t>
            </a:r>
            <a:r>
              <a:rPr lang="en-US"/>
              <a:t> dolor </a:t>
            </a:r>
            <a:r>
              <a:rPr lang="en-US" err="1"/>
              <a:t>iaculis</a:t>
            </a:r>
            <a:r>
              <a:rPr lang="en-US"/>
              <a:t> convallis. </a:t>
            </a:r>
            <a:r>
              <a:rPr lang="en-US" err="1"/>
              <a:t>Nullam</a:t>
            </a:r>
            <a:r>
              <a:rPr lang="en-US"/>
              <a:t> </a:t>
            </a:r>
            <a:r>
              <a:rPr lang="en-US" err="1"/>
              <a:t>placerat</a:t>
            </a:r>
            <a:r>
              <a:rPr lang="en-US"/>
              <a:t> </a:t>
            </a:r>
            <a:r>
              <a:rPr lang="en-US" err="1"/>
              <a:t>arcu</a:t>
            </a:r>
            <a:r>
              <a:rPr lang="en-US"/>
              <a:t> non </a:t>
            </a:r>
            <a:r>
              <a:rPr lang="en-US" err="1"/>
              <a:t>purus</a:t>
            </a:r>
            <a:r>
              <a:rPr lang="en-US"/>
              <a:t> </a:t>
            </a:r>
            <a:r>
              <a:rPr lang="en-US" err="1"/>
              <a:t>ullamcorper</a:t>
            </a:r>
            <a:r>
              <a:rPr lang="en-US"/>
              <a:t> </a:t>
            </a:r>
            <a:r>
              <a:rPr lang="en-US" err="1"/>
              <a:t>pretium</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Quisque</a:t>
            </a:r>
            <a:r>
              <a:rPr lang="en-US"/>
              <a:t> </a:t>
            </a:r>
            <a:r>
              <a:rPr lang="en-US" err="1"/>
              <a:t>vehicula</a:t>
            </a:r>
            <a:r>
              <a:rPr lang="en-US"/>
              <a:t> </a:t>
            </a:r>
            <a:r>
              <a:rPr lang="en-US" err="1"/>
              <a:t>quam</a:t>
            </a:r>
            <a:r>
              <a:rPr lang="en-US"/>
              <a:t> sit </a:t>
            </a:r>
            <a:r>
              <a:rPr lang="en-US" err="1"/>
              <a:t>amet</a:t>
            </a:r>
            <a:r>
              <a:rPr lang="en-US"/>
              <a:t> libero </a:t>
            </a:r>
            <a:r>
              <a:rPr lang="en-US" err="1"/>
              <a:t>scelerisque</a:t>
            </a:r>
            <a:r>
              <a:rPr lang="en-US"/>
              <a:t>, at </a:t>
            </a:r>
            <a:r>
              <a:rPr lang="en-US" err="1"/>
              <a:t>sodales</a:t>
            </a:r>
            <a:r>
              <a:rPr lang="en-US"/>
              <a:t> </a:t>
            </a:r>
            <a:r>
              <a:rPr lang="en-US" err="1"/>
              <a:t>nisl</a:t>
            </a:r>
            <a:r>
              <a:rPr lang="en-US"/>
              <a:t> </a:t>
            </a:r>
            <a:r>
              <a:rPr lang="en-US" err="1"/>
              <a:t>feugiat</a:t>
            </a:r>
            <a:r>
              <a:rPr lang="en-US"/>
              <a:t>. </a:t>
            </a:r>
            <a:r>
              <a:rPr lang="en-US" err="1"/>
              <a:t>Aliquam</a:t>
            </a:r>
            <a:r>
              <a:rPr lang="en-US"/>
              <a:t> </a:t>
            </a:r>
            <a:r>
              <a:rPr lang="en-US" err="1"/>
              <a:t>vehicula</a:t>
            </a:r>
            <a:r>
              <a:rPr lang="en-US"/>
              <a:t> </a:t>
            </a:r>
            <a:r>
              <a:rPr lang="en-US" err="1"/>
              <a:t>purus</a:t>
            </a:r>
            <a:r>
              <a:rPr lang="en-US"/>
              <a:t> ex, </a:t>
            </a:r>
            <a:r>
              <a:rPr lang="en-US" err="1"/>
              <a:t>sed</a:t>
            </a:r>
            <a:r>
              <a:rPr lang="en-US"/>
              <a:t> </a:t>
            </a:r>
            <a:r>
              <a:rPr lang="en-US" err="1"/>
              <a:t>auctor</a:t>
            </a:r>
            <a:r>
              <a:rPr lang="en-US"/>
              <a:t> ligula maximus vel. Duis </a:t>
            </a:r>
            <a:r>
              <a:rPr lang="en-US" err="1"/>
              <a:t>vel</a:t>
            </a:r>
            <a:r>
              <a:rPr lang="en-US"/>
              <a:t> </a:t>
            </a:r>
            <a:r>
              <a:rPr lang="en-US" err="1"/>
              <a:t>purus</a:t>
            </a:r>
            <a:r>
              <a:rPr lang="en-US"/>
              <a:t> vitae nisi </a:t>
            </a:r>
            <a:r>
              <a:rPr lang="en-US" err="1"/>
              <a:t>aliquam</a:t>
            </a:r>
            <a:r>
              <a:rPr lang="en-US"/>
              <a:t> lacinia. </a:t>
            </a:r>
            <a:r>
              <a:rPr lang="en-US" err="1"/>
              <a:t>Curabitur</a:t>
            </a:r>
            <a:r>
              <a:rPr lang="en-US"/>
              <a:t> </a:t>
            </a:r>
            <a:r>
              <a:rPr lang="en-US" err="1"/>
              <a:t>nec</a:t>
            </a:r>
            <a:r>
              <a:rPr lang="en-US"/>
              <a:t> </a:t>
            </a:r>
            <a:r>
              <a:rPr lang="en-US" err="1"/>
              <a:t>metus</a:t>
            </a:r>
            <a:r>
              <a:rPr lang="en-US"/>
              <a:t> </a:t>
            </a:r>
            <a:r>
              <a:rPr lang="en-US" err="1"/>
              <a:t>laoreet</a:t>
            </a:r>
            <a:r>
              <a:rPr lang="en-US"/>
              <a:t>, </a:t>
            </a:r>
            <a:r>
              <a:rPr lang="en-US" err="1"/>
              <a:t>blandit</a:t>
            </a:r>
            <a:r>
              <a:rPr lang="en-US"/>
              <a:t> </a:t>
            </a:r>
            <a:r>
              <a:rPr lang="en-US" err="1"/>
              <a:t>neque</a:t>
            </a:r>
            <a:r>
              <a:rPr lang="en-US"/>
              <a:t> </a:t>
            </a:r>
            <a:r>
              <a:rPr lang="en-US" err="1"/>
              <a:t>quis</a:t>
            </a:r>
            <a:r>
              <a:rPr lang="en-US"/>
              <a:t>, pharetra est. </a:t>
            </a:r>
            <a:r>
              <a:rPr lang="en-US" err="1"/>
              <a:t>Ut</a:t>
            </a:r>
            <a:r>
              <a:rPr lang="en-US"/>
              <a:t> </a:t>
            </a:r>
            <a:r>
              <a:rPr lang="en-US" err="1"/>
              <a:t>tortor</a:t>
            </a:r>
            <a:r>
              <a:rPr lang="en-US"/>
              <a:t> </a:t>
            </a:r>
            <a:r>
              <a:rPr lang="en-US" err="1"/>
              <a:t>augue</a:t>
            </a:r>
            <a:r>
              <a:rPr lang="en-US"/>
              <a:t>, </a:t>
            </a:r>
            <a:r>
              <a:rPr lang="en-US" err="1"/>
              <a:t>malesuada</a:t>
            </a:r>
            <a:r>
              <a:rPr lang="en-US"/>
              <a:t> a </a:t>
            </a:r>
            <a:r>
              <a:rPr lang="en-US" err="1"/>
              <a:t>tortor</a:t>
            </a:r>
            <a:r>
              <a:rPr lang="en-US"/>
              <a:t> in, </a:t>
            </a:r>
            <a:r>
              <a:rPr lang="en-US" err="1"/>
              <a:t>pellentesque</a:t>
            </a:r>
            <a:r>
              <a:rPr lang="en-US"/>
              <a:t> </a:t>
            </a:r>
            <a:r>
              <a:rPr lang="en-US" err="1"/>
              <a:t>sollicitudin</a:t>
            </a:r>
            <a:r>
              <a:rPr lang="en-US"/>
              <a:t> </a:t>
            </a:r>
            <a:r>
              <a:rPr lang="en-US" err="1"/>
              <a:t>enim</a:t>
            </a:r>
            <a:r>
              <a:rPr lang="en-US"/>
              <a:t>.</a:t>
            </a:r>
            <a:endParaRPr lang="en-GB"/>
          </a:p>
        </p:txBody>
      </p:sp>
      <p:sp>
        <p:nvSpPr>
          <p:cNvPr id="31" name="Text Placeholder 30">
            <a:extLst>
              <a:ext uri="{FF2B5EF4-FFF2-40B4-BE49-F238E27FC236}">
                <a16:creationId xmlns:a16="http://schemas.microsoft.com/office/drawing/2014/main" id="{F8CF5004-F266-4C9D-AB3C-7DA71C909B85}"/>
              </a:ext>
            </a:extLst>
          </p:cNvPr>
          <p:cNvSpPr>
            <a:spLocks noGrp="1"/>
          </p:cNvSpPr>
          <p:nvPr>
            <p:ph type="body" sz="quarter" idx="18" hasCustomPrompt="1"/>
          </p:nvPr>
        </p:nvSpPr>
        <p:spPr>
          <a:xfrm>
            <a:off x="666750" y="4870963"/>
            <a:ext cx="5072313" cy="1441347"/>
          </a:xfrm>
          <a:prstGeom prst="rect">
            <a:avLst/>
          </a:prstGeom>
        </p:spPr>
        <p:txBody>
          <a:bodyPr numCol="2"/>
          <a:lstStyle>
            <a:lvl1pPr>
              <a:lnSpc>
                <a:spcPts val="800"/>
              </a:lnSpc>
              <a:defRPr sz="1200">
                <a:solidFill>
                  <a:srgbClr val="EFA038"/>
                </a:solidFill>
                <a:latin typeface="Source Sans Pro Light" panose="020B0403030403020204" pitchFamily="34" charset="0"/>
                <a:ea typeface="Source Sans Pro Light" panose="020B0403030403020204" pitchFamily="34" charset="0"/>
              </a:defRPr>
            </a:lvl1pPr>
            <a:lvl2pPr>
              <a:defRPr sz="1100"/>
            </a:lvl2pPr>
            <a:lvl3pPr>
              <a:defRPr sz="1000"/>
            </a:lvl3pPr>
            <a:lvl4pPr>
              <a:defRPr sz="900"/>
            </a:lvl4pPr>
            <a:lvl5pPr>
              <a:defRPr sz="800"/>
            </a:lvl5pPr>
          </a:lstStyle>
          <a:p>
            <a:pPr lvl="0"/>
            <a:r>
              <a:rPr lang="en-US"/>
              <a:t>Welcome &amp; Introductions</a:t>
            </a:r>
          </a:p>
          <a:p>
            <a:pPr lvl="0"/>
            <a:r>
              <a:rPr lang="en-US"/>
              <a:t>The Sustainable World Today</a:t>
            </a:r>
          </a:p>
          <a:p>
            <a:pPr lvl="0"/>
            <a:r>
              <a:rPr lang="en-US"/>
              <a:t>Session 1 – Using ISO 20400</a:t>
            </a:r>
          </a:p>
          <a:p>
            <a:pPr lvl="0"/>
            <a:r>
              <a:rPr lang="en-US"/>
              <a:t>Sustainable Procurement</a:t>
            </a:r>
          </a:p>
          <a:p>
            <a:pPr lvl="0"/>
            <a:r>
              <a:rPr lang="en-US"/>
              <a:t>Definitions</a:t>
            </a:r>
          </a:p>
          <a:p>
            <a:pPr lvl="0"/>
            <a:endParaRPr lang="en-US"/>
          </a:p>
          <a:p>
            <a:pPr lvl="0"/>
            <a:r>
              <a:rPr lang="en-US"/>
              <a:t>Fundamentals</a:t>
            </a:r>
          </a:p>
          <a:p>
            <a:pPr lvl="0"/>
            <a:r>
              <a:rPr lang="en-US"/>
              <a:t>Policy &amp; Strategy</a:t>
            </a:r>
          </a:p>
          <a:p>
            <a:pPr lvl="0"/>
            <a:r>
              <a:rPr lang="en-US" err="1"/>
              <a:t>Organisation</a:t>
            </a:r>
            <a:endParaRPr lang="en-US"/>
          </a:p>
          <a:p>
            <a:pPr lvl="0"/>
            <a:r>
              <a:rPr lang="en-US"/>
              <a:t>Process</a:t>
            </a:r>
          </a:p>
          <a:p>
            <a:pPr lvl="0"/>
            <a:r>
              <a:rPr lang="en-US"/>
              <a:t>Lunch</a:t>
            </a:r>
          </a:p>
          <a:p>
            <a:pPr lvl="0"/>
            <a:endParaRPr lang="en-US"/>
          </a:p>
        </p:txBody>
      </p:sp>
      <p:pic>
        <p:nvPicPr>
          <p:cNvPr id="32" name="Picture 31">
            <a:extLst>
              <a:ext uri="{FF2B5EF4-FFF2-40B4-BE49-F238E27FC236}">
                <a16:creationId xmlns:a16="http://schemas.microsoft.com/office/drawing/2014/main" id="{16B6DE3B-4515-423E-8C4E-2A7D3456B1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5927" y="527668"/>
            <a:ext cx="1809958" cy="219960"/>
          </a:xfrm>
          <a:prstGeom prst="rect">
            <a:avLst/>
          </a:prstGeom>
        </p:spPr>
      </p:pic>
    </p:spTree>
    <p:extLst>
      <p:ext uri="{BB962C8B-B14F-4D97-AF65-F5344CB8AC3E}">
        <p14:creationId xmlns:p14="http://schemas.microsoft.com/office/powerpoint/2010/main" val="157511572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1EF213-4DD8-4258-9AF0-89539135ED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5927" y="527668"/>
            <a:ext cx="1809958" cy="219960"/>
          </a:xfrm>
          <a:prstGeom prst="rect">
            <a:avLst/>
          </a:prstGeom>
        </p:spPr>
      </p:pic>
      <p:sp>
        <p:nvSpPr>
          <p:cNvPr id="7" name="Picture Placeholder 6">
            <a:extLst>
              <a:ext uri="{FF2B5EF4-FFF2-40B4-BE49-F238E27FC236}">
                <a16:creationId xmlns:a16="http://schemas.microsoft.com/office/drawing/2014/main" id="{D11F392A-E372-4579-9307-ACA5BF22B76A}"/>
              </a:ext>
            </a:extLst>
          </p:cNvPr>
          <p:cNvSpPr>
            <a:spLocks noGrp="1"/>
          </p:cNvSpPr>
          <p:nvPr>
            <p:ph type="pic" sz="quarter" idx="10"/>
          </p:nvPr>
        </p:nvSpPr>
        <p:spPr>
          <a:xfrm>
            <a:off x="676275" y="1743075"/>
            <a:ext cx="1670050" cy="1670050"/>
          </a:xfrm>
          <a:prstGeom prst="rect">
            <a:avLst/>
          </a:prstGeom>
        </p:spPr>
        <p:txBody>
          <a:bodyPr/>
          <a:lstStyle/>
          <a:p>
            <a:endParaRPr lang="en-GB"/>
          </a:p>
        </p:txBody>
      </p:sp>
      <p:sp>
        <p:nvSpPr>
          <p:cNvPr id="8" name="Picture Placeholder 6">
            <a:extLst>
              <a:ext uri="{FF2B5EF4-FFF2-40B4-BE49-F238E27FC236}">
                <a16:creationId xmlns:a16="http://schemas.microsoft.com/office/drawing/2014/main" id="{6CB04A60-8143-45A0-8EF3-38632691CD12}"/>
              </a:ext>
            </a:extLst>
          </p:cNvPr>
          <p:cNvSpPr>
            <a:spLocks noGrp="1"/>
          </p:cNvSpPr>
          <p:nvPr>
            <p:ph type="pic" sz="quarter" idx="11"/>
          </p:nvPr>
        </p:nvSpPr>
        <p:spPr>
          <a:xfrm>
            <a:off x="2891392" y="1743075"/>
            <a:ext cx="1670050" cy="1670050"/>
          </a:xfrm>
          <a:prstGeom prst="rect">
            <a:avLst/>
          </a:prstGeom>
        </p:spPr>
        <p:txBody>
          <a:bodyPr/>
          <a:lstStyle/>
          <a:p>
            <a:endParaRPr lang="en-GB"/>
          </a:p>
        </p:txBody>
      </p:sp>
      <p:sp>
        <p:nvSpPr>
          <p:cNvPr id="9" name="Picture Placeholder 6">
            <a:extLst>
              <a:ext uri="{FF2B5EF4-FFF2-40B4-BE49-F238E27FC236}">
                <a16:creationId xmlns:a16="http://schemas.microsoft.com/office/drawing/2014/main" id="{A60BA9BD-46A0-4A2D-9291-8829777DD79A}"/>
              </a:ext>
            </a:extLst>
          </p:cNvPr>
          <p:cNvSpPr>
            <a:spLocks noGrp="1"/>
          </p:cNvSpPr>
          <p:nvPr>
            <p:ph type="pic" sz="quarter" idx="12"/>
          </p:nvPr>
        </p:nvSpPr>
        <p:spPr>
          <a:xfrm>
            <a:off x="5106509" y="1743075"/>
            <a:ext cx="1670050" cy="1670050"/>
          </a:xfrm>
          <a:prstGeom prst="rect">
            <a:avLst/>
          </a:prstGeom>
        </p:spPr>
        <p:txBody>
          <a:bodyPr/>
          <a:lstStyle/>
          <a:p>
            <a:endParaRPr lang="en-GB"/>
          </a:p>
        </p:txBody>
      </p:sp>
      <p:sp>
        <p:nvSpPr>
          <p:cNvPr id="10" name="Picture Placeholder 6">
            <a:extLst>
              <a:ext uri="{FF2B5EF4-FFF2-40B4-BE49-F238E27FC236}">
                <a16:creationId xmlns:a16="http://schemas.microsoft.com/office/drawing/2014/main" id="{49003E58-77CB-47E1-8C33-F09D312EAEAF}"/>
              </a:ext>
            </a:extLst>
          </p:cNvPr>
          <p:cNvSpPr>
            <a:spLocks noGrp="1"/>
          </p:cNvSpPr>
          <p:nvPr>
            <p:ph type="pic" sz="quarter" idx="13"/>
          </p:nvPr>
        </p:nvSpPr>
        <p:spPr>
          <a:xfrm>
            <a:off x="7321626" y="1743075"/>
            <a:ext cx="1670050" cy="1670050"/>
          </a:xfrm>
          <a:prstGeom prst="rect">
            <a:avLst/>
          </a:prstGeom>
        </p:spPr>
        <p:txBody>
          <a:bodyPr/>
          <a:lstStyle/>
          <a:p>
            <a:endParaRPr lang="en-GB"/>
          </a:p>
        </p:txBody>
      </p:sp>
      <p:sp>
        <p:nvSpPr>
          <p:cNvPr id="11" name="Picture Placeholder 6">
            <a:extLst>
              <a:ext uri="{FF2B5EF4-FFF2-40B4-BE49-F238E27FC236}">
                <a16:creationId xmlns:a16="http://schemas.microsoft.com/office/drawing/2014/main" id="{97F8359D-4216-4204-B0A1-782846168E9C}"/>
              </a:ext>
            </a:extLst>
          </p:cNvPr>
          <p:cNvSpPr>
            <a:spLocks noGrp="1"/>
          </p:cNvSpPr>
          <p:nvPr>
            <p:ph type="pic" sz="quarter" idx="14"/>
          </p:nvPr>
        </p:nvSpPr>
        <p:spPr>
          <a:xfrm>
            <a:off x="9536743" y="1743075"/>
            <a:ext cx="1670050" cy="1670050"/>
          </a:xfrm>
          <a:prstGeom prst="rect">
            <a:avLst/>
          </a:prstGeom>
        </p:spPr>
        <p:txBody>
          <a:bodyPr/>
          <a:lstStyle/>
          <a:p>
            <a:endParaRPr lang="en-GB"/>
          </a:p>
        </p:txBody>
      </p:sp>
      <p:sp>
        <p:nvSpPr>
          <p:cNvPr id="12" name="Picture Placeholder 6">
            <a:extLst>
              <a:ext uri="{FF2B5EF4-FFF2-40B4-BE49-F238E27FC236}">
                <a16:creationId xmlns:a16="http://schemas.microsoft.com/office/drawing/2014/main" id="{FE8A5C1B-8452-45A8-BA36-E8C0C0A5DB82}"/>
              </a:ext>
            </a:extLst>
          </p:cNvPr>
          <p:cNvSpPr>
            <a:spLocks noGrp="1"/>
          </p:cNvSpPr>
          <p:nvPr>
            <p:ph type="pic" sz="quarter" idx="15"/>
          </p:nvPr>
        </p:nvSpPr>
        <p:spPr>
          <a:xfrm>
            <a:off x="676275" y="4170841"/>
            <a:ext cx="1670050" cy="1670050"/>
          </a:xfrm>
          <a:prstGeom prst="rect">
            <a:avLst/>
          </a:prstGeom>
        </p:spPr>
        <p:txBody>
          <a:bodyPr/>
          <a:lstStyle/>
          <a:p>
            <a:endParaRPr lang="en-GB"/>
          </a:p>
        </p:txBody>
      </p:sp>
      <p:sp>
        <p:nvSpPr>
          <p:cNvPr id="13" name="Picture Placeholder 6">
            <a:extLst>
              <a:ext uri="{FF2B5EF4-FFF2-40B4-BE49-F238E27FC236}">
                <a16:creationId xmlns:a16="http://schemas.microsoft.com/office/drawing/2014/main" id="{62648858-9E77-42B2-8A82-39329231C1A2}"/>
              </a:ext>
            </a:extLst>
          </p:cNvPr>
          <p:cNvSpPr>
            <a:spLocks noGrp="1"/>
          </p:cNvSpPr>
          <p:nvPr>
            <p:ph type="pic" sz="quarter" idx="16"/>
          </p:nvPr>
        </p:nvSpPr>
        <p:spPr>
          <a:xfrm>
            <a:off x="2891392" y="4170841"/>
            <a:ext cx="1670050" cy="1670050"/>
          </a:xfrm>
          <a:prstGeom prst="rect">
            <a:avLst/>
          </a:prstGeom>
        </p:spPr>
        <p:txBody>
          <a:bodyPr/>
          <a:lstStyle/>
          <a:p>
            <a:endParaRPr lang="en-GB"/>
          </a:p>
        </p:txBody>
      </p:sp>
      <p:sp>
        <p:nvSpPr>
          <p:cNvPr id="14" name="Picture Placeholder 6">
            <a:extLst>
              <a:ext uri="{FF2B5EF4-FFF2-40B4-BE49-F238E27FC236}">
                <a16:creationId xmlns:a16="http://schemas.microsoft.com/office/drawing/2014/main" id="{887DABAC-E8DE-4A77-9EE7-0F41622CF883}"/>
              </a:ext>
            </a:extLst>
          </p:cNvPr>
          <p:cNvSpPr>
            <a:spLocks noGrp="1"/>
          </p:cNvSpPr>
          <p:nvPr>
            <p:ph type="pic" sz="quarter" idx="17"/>
          </p:nvPr>
        </p:nvSpPr>
        <p:spPr>
          <a:xfrm>
            <a:off x="5106509" y="4170841"/>
            <a:ext cx="1670050" cy="1670050"/>
          </a:xfrm>
          <a:prstGeom prst="rect">
            <a:avLst/>
          </a:prstGeom>
        </p:spPr>
        <p:txBody>
          <a:bodyPr/>
          <a:lstStyle/>
          <a:p>
            <a:endParaRPr lang="en-GB"/>
          </a:p>
        </p:txBody>
      </p:sp>
      <p:sp>
        <p:nvSpPr>
          <p:cNvPr id="15" name="Picture Placeholder 6">
            <a:extLst>
              <a:ext uri="{FF2B5EF4-FFF2-40B4-BE49-F238E27FC236}">
                <a16:creationId xmlns:a16="http://schemas.microsoft.com/office/drawing/2014/main" id="{98EE9D77-397A-4891-A21F-ED2E24B9C143}"/>
              </a:ext>
            </a:extLst>
          </p:cNvPr>
          <p:cNvSpPr>
            <a:spLocks noGrp="1"/>
          </p:cNvSpPr>
          <p:nvPr>
            <p:ph type="pic" sz="quarter" idx="18"/>
          </p:nvPr>
        </p:nvSpPr>
        <p:spPr>
          <a:xfrm>
            <a:off x="7321626" y="4170841"/>
            <a:ext cx="1670050" cy="1670050"/>
          </a:xfrm>
          <a:prstGeom prst="rect">
            <a:avLst/>
          </a:prstGeom>
        </p:spPr>
        <p:txBody>
          <a:bodyPr/>
          <a:lstStyle/>
          <a:p>
            <a:endParaRPr lang="en-GB"/>
          </a:p>
        </p:txBody>
      </p:sp>
      <p:sp>
        <p:nvSpPr>
          <p:cNvPr id="16" name="Picture Placeholder 6">
            <a:extLst>
              <a:ext uri="{FF2B5EF4-FFF2-40B4-BE49-F238E27FC236}">
                <a16:creationId xmlns:a16="http://schemas.microsoft.com/office/drawing/2014/main" id="{0E7E5464-CE9B-4AD6-A86E-92D88E2A2FF9}"/>
              </a:ext>
            </a:extLst>
          </p:cNvPr>
          <p:cNvSpPr>
            <a:spLocks noGrp="1"/>
          </p:cNvSpPr>
          <p:nvPr>
            <p:ph type="pic" sz="quarter" idx="19"/>
          </p:nvPr>
        </p:nvSpPr>
        <p:spPr>
          <a:xfrm>
            <a:off x="9536743" y="4170841"/>
            <a:ext cx="1670050" cy="1670050"/>
          </a:xfrm>
          <a:prstGeom prst="rect">
            <a:avLst/>
          </a:prstGeom>
        </p:spPr>
        <p:txBody>
          <a:bodyPr/>
          <a:lstStyle/>
          <a:p>
            <a:endParaRPr lang="en-GB"/>
          </a:p>
        </p:txBody>
      </p:sp>
      <p:sp>
        <p:nvSpPr>
          <p:cNvPr id="19" name="Text Placeholder 18">
            <a:extLst>
              <a:ext uri="{FF2B5EF4-FFF2-40B4-BE49-F238E27FC236}">
                <a16:creationId xmlns:a16="http://schemas.microsoft.com/office/drawing/2014/main" id="{FD96D4CC-7B28-46BD-A9ED-94AA16AB873A}"/>
              </a:ext>
            </a:extLst>
          </p:cNvPr>
          <p:cNvSpPr>
            <a:spLocks noGrp="1"/>
          </p:cNvSpPr>
          <p:nvPr>
            <p:ph type="body" sz="quarter" idx="20" hasCustomPrompt="1"/>
          </p:nvPr>
        </p:nvSpPr>
        <p:spPr>
          <a:xfrm>
            <a:off x="665927" y="1151412"/>
            <a:ext cx="5194851" cy="318507"/>
          </a:xfrm>
          <a:prstGeom prst="rect">
            <a:avLst/>
          </a:prstGeom>
        </p:spPr>
        <p:txBody>
          <a:bodyPr>
            <a:noAutofit/>
          </a:bodyPr>
          <a:lstStyle>
            <a:lvl1pPr marL="0" indent="0">
              <a:lnSpc>
                <a:spcPts val="2640"/>
              </a:lnSpc>
              <a:buNone/>
              <a:defRPr sz="2100" baseline="0">
                <a:solidFill>
                  <a:srgbClr val="EFA038"/>
                </a:solidFill>
                <a:latin typeface="Montserrat regular" panose="00000500000000000000" pitchFamily="2" charset="0"/>
              </a:defRPr>
            </a:lvl1pPr>
          </a:lstStyle>
          <a:p>
            <a:pPr lvl="0"/>
            <a:r>
              <a:rPr lang="en-US"/>
              <a:t>Our team</a:t>
            </a:r>
          </a:p>
        </p:txBody>
      </p:sp>
      <p:sp>
        <p:nvSpPr>
          <p:cNvPr id="22" name="Text Placeholder 17">
            <a:extLst>
              <a:ext uri="{FF2B5EF4-FFF2-40B4-BE49-F238E27FC236}">
                <a16:creationId xmlns:a16="http://schemas.microsoft.com/office/drawing/2014/main" id="{7F88F186-CE83-4AB1-B008-D3EE3B3C56BA}"/>
              </a:ext>
            </a:extLst>
          </p:cNvPr>
          <p:cNvSpPr>
            <a:spLocks noGrp="1"/>
          </p:cNvSpPr>
          <p:nvPr>
            <p:ph type="body" sz="quarter" idx="21" hasCustomPrompt="1"/>
          </p:nvPr>
        </p:nvSpPr>
        <p:spPr>
          <a:xfrm>
            <a:off x="683879" y="3489576"/>
            <a:ext cx="1656096" cy="196706"/>
          </a:xfrm>
          <a:prstGeom prst="rect">
            <a:avLst/>
          </a:prstGeom>
        </p:spPr>
        <p:txBody>
          <a:bodyPr/>
          <a:lstStyle>
            <a:lvl1pPr marL="0" indent="0">
              <a:lnSpc>
                <a:spcPts val="1200"/>
              </a:lnSpc>
              <a:buClr>
                <a:srgbClr val="EFA038"/>
              </a:buClr>
              <a:buFontTx/>
              <a:buNone/>
              <a:defRPr sz="1050">
                <a:solidFill>
                  <a:srgbClr val="EFA038">
                    <a:alpha val="80000"/>
                  </a:srgbClr>
                </a:solidFill>
                <a:latin typeface="Montserrat regular" panose="00000500000000000000" pitchFamily="2" charset="0"/>
                <a:ea typeface="Source Sans Pro Light" panose="020B0403030403020204" pitchFamily="34" charset="0"/>
              </a:defRPr>
            </a:lvl1pPr>
          </a:lstStyle>
          <a:p>
            <a:pPr lvl="0"/>
            <a:r>
              <a:rPr lang="en-US"/>
              <a:t>Name</a:t>
            </a:r>
          </a:p>
        </p:txBody>
      </p:sp>
      <p:sp>
        <p:nvSpPr>
          <p:cNvPr id="23" name="Text Placeholder 17">
            <a:extLst>
              <a:ext uri="{FF2B5EF4-FFF2-40B4-BE49-F238E27FC236}">
                <a16:creationId xmlns:a16="http://schemas.microsoft.com/office/drawing/2014/main" id="{511802AC-C057-40E6-B36D-768947138120}"/>
              </a:ext>
            </a:extLst>
          </p:cNvPr>
          <p:cNvSpPr>
            <a:spLocks noGrp="1"/>
          </p:cNvSpPr>
          <p:nvPr>
            <p:ph type="body" sz="quarter" idx="22" hasCustomPrompt="1"/>
          </p:nvPr>
        </p:nvSpPr>
        <p:spPr>
          <a:xfrm>
            <a:off x="683879" y="3692611"/>
            <a:ext cx="1656096" cy="196706"/>
          </a:xfrm>
          <a:prstGeom prst="rect">
            <a:avLst/>
          </a:prstGeom>
        </p:spPr>
        <p:txBody>
          <a:bodyPr/>
          <a:lstStyle>
            <a:lvl1pPr marL="0" indent="0">
              <a:lnSpc>
                <a:spcPts val="1200"/>
              </a:lnSpc>
              <a:buClr>
                <a:srgbClr val="EFA038"/>
              </a:buClr>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Job title</a:t>
            </a:r>
          </a:p>
        </p:txBody>
      </p:sp>
      <p:sp>
        <p:nvSpPr>
          <p:cNvPr id="24" name="Text Placeholder 17">
            <a:extLst>
              <a:ext uri="{FF2B5EF4-FFF2-40B4-BE49-F238E27FC236}">
                <a16:creationId xmlns:a16="http://schemas.microsoft.com/office/drawing/2014/main" id="{9EB55557-3EB2-47AB-928E-FD509E41A14A}"/>
              </a:ext>
            </a:extLst>
          </p:cNvPr>
          <p:cNvSpPr>
            <a:spLocks noGrp="1"/>
          </p:cNvSpPr>
          <p:nvPr>
            <p:ph type="body" sz="quarter" idx="23" hasCustomPrompt="1"/>
          </p:nvPr>
        </p:nvSpPr>
        <p:spPr>
          <a:xfrm>
            <a:off x="2908919" y="3483246"/>
            <a:ext cx="1656096" cy="196706"/>
          </a:xfrm>
          <a:prstGeom prst="rect">
            <a:avLst/>
          </a:prstGeom>
        </p:spPr>
        <p:txBody>
          <a:bodyPr/>
          <a:lstStyle>
            <a:lvl1pPr marL="0" indent="0">
              <a:lnSpc>
                <a:spcPts val="1200"/>
              </a:lnSpc>
              <a:buClr>
                <a:srgbClr val="EFA038"/>
              </a:buClr>
              <a:buFontTx/>
              <a:buNone/>
              <a:defRPr sz="1050">
                <a:solidFill>
                  <a:srgbClr val="EFA038">
                    <a:alpha val="80000"/>
                  </a:srgbClr>
                </a:solidFill>
                <a:latin typeface="Montserrat regular" panose="00000500000000000000" pitchFamily="2" charset="0"/>
                <a:ea typeface="Source Sans Pro Light" panose="020B0403030403020204" pitchFamily="34" charset="0"/>
              </a:defRPr>
            </a:lvl1pPr>
          </a:lstStyle>
          <a:p>
            <a:pPr lvl="0"/>
            <a:r>
              <a:rPr lang="en-US"/>
              <a:t>Name</a:t>
            </a:r>
          </a:p>
        </p:txBody>
      </p:sp>
      <p:sp>
        <p:nvSpPr>
          <p:cNvPr id="25" name="Text Placeholder 17">
            <a:extLst>
              <a:ext uri="{FF2B5EF4-FFF2-40B4-BE49-F238E27FC236}">
                <a16:creationId xmlns:a16="http://schemas.microsoft.com/office/drawing/2014/main" id="{890DF1EB-D872-4499-A6C3-42121C5E06B5}"/>
              </a:ext>
            </a:extLst>
          </p:cNvPr>
          <p:cNvSpPr>
            <a:spLocks noGrp="1"/>
          </p:cNvSpPr>
          <p:nvPr>
            <p:ph type="body" sz="quarter" idx="24" hasCustomPrompt="1"/>
          </p:nvPr>
        </p:nvSpPr>
        <p:spPr>
          <a:xfrm>
            <a:off x="2908919" y="3686281"/>
            <a:ext cx="1656096" cy="196706"/>
          </a:xfrm>
          <a:prstGeom prst="rect">
            <a:avLst/>
          </a:prstGeom>
        </p:spPr>
        <p:txBody>
          <a:bodyPr/>
          <a:lstStyle>
            <a:lvl1pPr marL="0" indent="0">
              <a:lnSpc>
                <a:spcPts val="1200"/>
              </a:lnSpc>
              <a:buClr>
                <a:srgbClr val="EFA038"/>
              </a:buClr>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Job title</a:t>
            </a:r>
          </a:p>
        </p:txBody>
      </p:sp>
      <p:sp>
        <p:nvSpPr>
          <p:cNvPr id="26" name="Text Placeholder 17">
            <a:extLst>
              <a:ext uri="{FF2B5EF4-FFF2-40B4-BE49-F238E27FC236}">
                <a16:creationId xmlns:a16="http://schemas.microsoft.com/office/drawing/2014/main" id="{5E7B425D-031E-4FAC-A0D7-48AECE4FCE83}"/>
              </a:ext>
            </a:extLst>
          </p:cNvPr>
          <p:cNvSpPr>
            <a:spLocks noGrp="1"/>
          </p:cNvSpPr>
          <p:nvPr>
            <p:ph type="body" sz="quarter" idx="25" hasCustomPrompt="1"/>
          </p:nvPr>
        </p:nvSpPr>
        <p:spPr>
          <a:xfrm>
            <a:off x="5114909" y="3476917"/>
            <a:ext cx="1656096" cy="196706"/>
          </a:xfrm>
          <a:prstGeom prst="rect">
            <a:avLst/>
          </a:prstGeom>
        </p:spPr>
        <p:txBody>
          <a:bodyPr/>
          <a:lstStyle>
            <a:lvl1pPr marL="0" indent="0">
              <a:lnSpc>
                <a:spcPts val="1200"/>
              </a:lnSpc>
              <a:buClr>
                <a:srgbClr val="EFA038"/>
              </a:buClr>
              <a:buFontTx/>
              <a:buNone/>
              <a:defRPr sz="1050">
                <a:solidFill>
                  <a:srgbClr val="EFA038">
                    <a:alpha val="80000"/>
                  </a:srgbClr>
                </a:solidFill>
                <a:latin typeface="Montserrat regular" panose="00000500000000000000" pitchFamily="2" charset="0"/>
                <a:ea typeface="Source Sans Pro Light" panose="020B0403030403020204" pitchFamily="34" charset="0"/>
              </a:defRPr>
            </a:lvl1pPr>
          </a:lstStyle>
          <a:p>
            <a:pPr lvl="0"/>
            <a:r>
              <a:rPr lang="en-US"/>
              <a:t>Name</a:t>
            </a:r>
          </a:p>
        </p:txBody>
      </p:sp>
      <p:sp>
        <p:nvSpPr>
          <p:cNvPr id="27" name="Text Placeholder 17">
            <a:extLst>
              <a:ext uri="{FF2B5EF4-FFF2-40B4-BE49-F238E27FC236}">
                <a16:creationId xmlns:a16="http://schemas.microsoft.com/office/drawing/2014/main" id="{0CE52816-E781-48C7-9A7D-2E6618F0D7A6}"/>
              </a:ext>
            </a:extLst>
          </p:cNvPr>
          <p:cNvSpPr>
            <a:spLocks noGrp="1"/>
          </p:cNvSpPr>
          <p:nvPr>
            <p:ph type="body" sz="quarter" idx="26" hasCustomPrompt="1"/>
          </p:nvPr>
        </p:nvSpPr>
        <p:spPr>
          <a:xfrm>
            <a:off x="5114909" y="3679952"/>
            <a:ext cx="1656096" cy="196706"/>
          </a:xfrm>
          <a:prstGeom prst="rect">
            <a:avLst/>
          </a:prstGeom>
        </p:spPr>
        <p:txBody>
          <a:bodyPr/>
          <a:lstStyle>
            <a:lvl1pPr marL="0" indent="0">
              <a:lnSpc>
                <a:spcPts val="1200"/>
              </a:lnSpc>
              <a:buClr>
                <a:srgbClr val="EFA038"/>
              </a:buClr>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Job title</a:t>
            </a:r>
          </a:p>
        </p:txBody>
      </p:sp>
      <p:sp>
        <p:nvSpPr>
          <p:cNvPr id="28" name="Text Placeholder 17">
            <a:extLst>
              <a:ext uri="{FF2B5EF4-FFF2-40B4-BE49-F238E27FC236}">
                <a16:creationId xmlns:a16="http://schemas.microsoft.com/office/drawing/2014/main" id="{3BA0268B-086F-41AE-9761-41E195614B4A}"/>
              </a:ext>
            </a:extLst>
          </p:cNvPr>
          <p:cNvSpPr>
            <a:spLocks noGrp="1"/>
          </p:cNvSpPr>
          <p:nvPr>
            <p:ph type="body" sz="quarter" idx="27" hasCustomPrompt="1"/>
          </p:nvPr>
        </p:nvSpPr>
        <p:spPr>
          <a:xfrm>
            <a:off x="7339949" y="3489576"/>
            <a:ext cx="1656096" cy="196706"/>
          </a:xfrm>
          <a:prstGeom prst="rect">
            <a:avLst/>
          </a:prstGeom>
        </p:spPr>
        <p:txBody>
          <a:bodyPr/>
          <a:lstStyle>
            <a:lvl1pPr marL="0" indent="0">
              <a:lnSpc>
                <a:spcPts val="1200"/>
              </a:lnSpc>
              <a:buClr>
                <a:srgbClr val="EFA038"/>
              </a:buClr>
              <a:buFontTx/>
              <a:buNone/>
              <a:defRPr sz="1050">
                <a:solidFill>
                  <a:srgbClr val="EFA038">
                    <a:alpha val="80000"/>
                  </a:srgbClr>
                </a:solidFill>
                <a:latin typeface="Montserrat regular" panose="00000500000000000000" pitchFamily="2" charset="0"/>
                <a:ea typeface="Source Sans Pro Light" panose="020B0403030403020204" pitchFamily="34" charset="0"/>
              </a:defRPr>
            </a:lvl1pPr>
          </a:lstStyle>
          <a:p>
            <a:pPr lvl="0"/>
            <a:r>
              <a:rPr lang="en-US"/>
              <a:t>Name</a:t>
            </a:r>
          </a:p>
        </p:txBody>
      </p:sp>
      <p:sp>
        <p:nvSpPr>
          <p:cNvPr id="29" name="Text Placeholder 17">
            <a:extLst>
              <a:ext uri="{FF2B5EF4-FFF2-40B4-BE49-F238E27FC236}">
                <a16:creationId xmlns:a16="http://schemas.microsoft.com/office/drawing/2014/main" id="{003D49A1-3AC0-45BB-A29E-D23E3409B892}"/>
              </a:ext>
            </a:extLst>
          </p:cNvPr>
          <p:cNvSpPr>
            <a:spLocks noGrp="1"/>
          </p:cNvSpPr>
          <p:nvPr>
            <p:ph type="body" sz="quarter" idx="28" hasCustomPrompt="1"/>
          </p:nvPr>
        </p:nvSpPr>
        <p:spPr>
          <a:xfrm>
            <a:off x="7339949" y="3692611"/>
            <a:ext cx="1656096" cy="196706"/>
          </a:xfrm>
          <a:prstGeom prst="rect">
            <a:avLst/>
          </a:prstGeom>
        </p:spPr>
        <p:txBody>
          <a:bodyPr/>
          <a:lstStyle>
            <a:lvl1pPr marL="0" indent="0">
              <a:lnSpc>
                <a:spcPts val="1200"/>
              </a:lnSpc>
              <a:buClr>
                <a:srgbClr val="EFA038"/>
              </a:buClr>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Job title</a:t>
            </a:r>
          </a:p>
        </p:txBody>
      </p:sp>
      <p:sp>
        <p:nvSpPr>
          <p:cNvPr id="30" name="Text Placeholder 17">
            <a:extLst>
              <a:ext uri="{FF2B5EF4-FFF2-40B4-BE49-F238E27FC236}">
                <a16:creationId xmlns:a16="http://schemas.microsoft.com/office/drawing/2014/main" id="{3D455F26-AC50-4998-82D7-135112F5EBB4}"/>
              </a:ext>
            </a:extLst>
          </p:cNvPr>
          <p:cNvSpPr>
            <a:spLocks noGrp="1"/>
          </p:cNvSpPr>
          <p:nvPr>
            <p:ph type="body" sz="quarter" idx="29" hasCustomPrompt="1"/>
          </p:nvPr>
        </p:nvSpPr>
        <p:spPr>
          <a:xfrm>
            <a:off x="9549443" y="3476876"/>
            <a:ext cx="1656096" cy="196706"/>
          </a:xfrm>
          <a:prstGeom prst="rect">
            <a:avLst/>
          </a:prstGeom>
        </p:spPr>
        <p:txBody>
          <a:bodyPr/>
          <a:lstStyle>
            <a:lvl1pPr marL="0" indent="0">
              <a:lnSpc>
                <a:spcPts val="1200"/>
              </a:lnSpc>
              <a:buClr>
                <a:srgbClr val="EFA038"/>
              </a:buClr>
              <a:buFontTx/>
              <a:buNone/>
              <a:defRPr sz="1050">
                <a:solidFill>
                  <a:srgbClr val="EFA038">
                    <a:alpha val="80000"/>
                  </a:srgbClr>
                </a:solidFill>
                <a:latin typeface="Montserrat regular" panose="00000500000000000000" pitchFamily="2" charset="0"/>
                <a:ea typeface="Source Sans Pro Light" panose="020B0403030403020204" pitchFamily="34" charset="0"/>
              </a:defRPr>
            </a:lvl1pPr>
          </a:lstStyle>
          <a:p>
            <a:pPr lvl="0"/>
            <a:r>
              <a:rPr lang="en-US"/>
              <a:t>Name</a:t>
            </a:r>
          </a:p>
        </p:txBody>
      </p:sp>
      <p:sp>
        <p:nvSpPr>
          <p:cNvPr id="31" name="Text Placeholder 17">
            <a:extLst>
              <a:ext uri="{FF2B5EF4-FFF2-40B4-BE49-F238E27FC236}">
                <a16:creationId xmlns:a16="http://schemas.microsoft.com/office/drawing/2014/main" id="{27BE773A-3C41-4EEB-A507-E0A8FA9FC529}"/>
              </a:ext>
            </a:extLst>
          </p:cNvPr>
          <p:cNvSpPr>
            <a:spLocks noGrp="1"/>
          </p:cNvSpPr>
          <p:nvPr>
            <p:ph type="body" sz="quarter" idx="30" hasCustomPrompt="1"/>
          </p:nvPr>
        </p:nvSpPr>
        <p:spPr>
          <a:xfrm>
            <a:off x="9549443" y="3679911"/>
            <a:ext cx="1656096" cy="196706"/>
          </a:xfrm>
          <a:prstGeom prst="rect">
            <a:avLst/>
          </a:prstGeom>
        </p:spPr>
        <p:txBody>
          <a:bodyPr/>
          <a:lstStyle>
            <a:lvl1pPr marL="0" indent="0">
              <a:lnSpc>
                <a:spcPts val="1200"/>
              </a:lnSpc>
              <a:buClr>
                <a:srgbClr val="EFA038"/>
              </a:buClr>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Job title</a:t>
            </a:r>
          </a:p>
        </p:txBody>
      </p:sp>
      <p:sp>
        <p:nvSpPr>
          <p:cNvPr id="32" name="Text Placeholder 17">
            <a:extLst>
              <a:ext uri="{FF2B5EF4-FFF2-40B4-BE49-F238E27FC236}">
                <a16:creationId xmlns:a16="http://schemas.microsoft.com/office/drawing/2014/main" id="{B92A236D-E0D3-432B-85C5-A9DE656DD79C}"/>
              </a:ext>
            </a:extLst>
          </p:cNvPr>
          <p:cNvSpPr>
            <a:spLocks noGrp="1"/>
          </p:cNvSpPr>
          <p:nvPr>
            <p:ph type="body" sz="quarter" idx="31" hasCustomPrompt="1"/>
          </p:nvPr>
        </p:nvSpPr>
        <p:spPr>
          <a:xfrm>
            <a:off x="679510" y="5905633"/>
            <a:ext cx="1656096" cy="196706"/>
          </a:xfrm>
          <a:prstGeom prst="rect">
            <a:avLst/>
          </a:prstGeom>
        </p:spPr>
        <p:txBody>
          <a:bodyPr/>
          <a:lstStyle>
            <a:lvl1pPr marL="0" indent="0">
              <a:lnSpc>
                <a:spcPts val="1200"/>
              </a:lnSpc>
              <a:buClr>
                <a:srgbClr val="EFA038"/>
              </a:buClr>
              <a:buFontTx/>
              <a:buNone/>
              <a:defRPr sz="1050">
                <a:solidFill>
                  <a:srgbClr val="EFA038">
                    <a:alpha val="80000"/>
                  </a:srgbClr>
                </a:solidFill>
                <a:latin typeface="Montserrat regular" panose="00000500000000000000" pitchFamily="2" charset="0"/>
                <a:ea typeface="Source Sans Pro Light" panose="020B0403030403020204" pitchFamily="34" charset="0"/>
              </a:defRPr>
            </a:lvl1pPr>
          </a:lstStyle>
          <a:p>
            <a:pPr lvl="0"/>
            <a:r>
              <a:rPr lang="en-US"/>
              <a:t>Name</a:t>
            </a:r>
          </a:p>
        </p:txBody>
      </p:sp>
      <p:sp>
        <p:nvSpPr>
          <p:cNvPr id="33" name="Text Placeholder 17">
            <a:extLst>
              <a:ext uri="{FF2B5EF4-FFF2-40B4-BE49-F238E27FC236}">
                <a16:creationId xmlns:a16="http://schemas.microsoft.com/office/drawing/2014/main" id="{006B5FF7-B7DE-4D19-856F-BADEDC4B03BC}"/>
              </a:ext>
            </a:extLst>
          </p:cNvPr>
          <p:cNvSpPr>
            <a:spLocks noGrp="1"/>
          </p:cNvSpPr>
          <p:nvPr>
            <p:ph type="body" sz="quarter" idx="32" hasCustomPrompt="1"/>
          </p:nvPr>
        </p:nvSpPr>
        <p:spPr>
          <a:xfrm>
            <a:off x="679510" y="6108668"/>
            <a:ext cx="1656096" cy="196706"/>
          </a:xfrm>
          <a:prstGeom prst="rect">
            <a:avLst/>
          </a:prstGeom>
        </p:spPr>
        <p:txBody>
          <a:bodyPr/>
          <a:lstStyle>
            <a:lvl1pPr marL="0" indent="0">
              <a:lnSpc>
                <a:spcPts val="1200"/>
              </a:lnSpc>
              <a:buClr>
                <a:srgbClr val="EFA038"/>
              </a:buClr>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Job title</a:t>
            </a:r>
          </a:p>
        </p:txBody>
      </p:sp>
      <p:sp>
        <p:nvSpPr>
          <p:cNvPr id="34" name="Text Placeholder 17">
            <a:extLst>
              <a:ext uri="{FF2B5EF4-FFF2-40B4-BE49-F238E27FC236}">
                <a16:creationId xmlns:a16="http://schemas.microsoft.com/office/drawing/2014/main" id="{0BBC3056-123D-4181-AEE9-B717088F8ADE}"/>
              </a:ext>
            </a:extLst>
          </p:cNvPr>
          <p:cNvSpPr>
            <a:spLocks noGrp="1"/>
          </p:cNvSpPr>
          <p:nvPr>
            <p:ph type="body" sz="quarter" idx="33" hasCustomPrompt="1"/>
          </p:nvPr>
        </p:nvSpPr>
        <p:spPr>
          <a:xfrm>
            <a:off x="2885500" y="5899303"/>
            <a:ext cx="1656096" cy="196706"/>
          </a:xfrm>
          <a:prstGeom prst="rect">
            <a:avLst/>
          </a:prstGeom>
        </p:spPr>
        <p:txBody>
          <a:bodyPr/>
          <a:lstStyle>
            <a:lvl1pPr marL="0" indent="0">
              <a:lnSpc>
                <a:spcPts val="1200"/>
              </a:lnSpc>
              <a:buClr>
                <a:srgbClr val="EFA038"/>
              </a:buClr>
              <a:buFontTx/>
              <a:buNone/>
              <a:defRPr sz="1050">
                <a:solidFill>
                  <a:srgbClr val="EFA038">
                    <a:alpha val="80000"/>
                  </a:srgbClr>
                </a:solidFill>
                <a:latin typeface="Montserrat regular" panose="00000500000000000000" pitchFamily="2" charset="0"/>
                <a:ea typeface="Source Sans Pro Light" panose="020B0403030403020204" pitchFamily="34" charset="0"/>
              </a:defRPr>
            </a:lvl1pPr>
          </a:lstStyle>
          <a:p>
            <a:pPr lvl="0"/>
            <a:r>
              <a:rPr lang="en-US"/>
              <a:t>Name</a:t>
            </a:r>
          </a:p>
        </p:txBody>
      </p:sp>
      <p:sp>
        <p:nvSpPr>
          <p:cNvPr id="35" name="Text Placeholder 17">
            <a:extLst>
              <a:ext uri="{FF2B5EF4-FFF2-40B4-BE49-F238E27FC236}">
                <a16:creationId xmlns:a16="http://schemas.microsoft.com/office/drawing/2014/main" id="{DCE73D3B-4D09-4E7D-B8C8-0CF70F2B9C44}"/>
              </a:ext>
            </a:extLst>
          </p:cNvPr>
          <p:cNvSpPr>
            <a:spLocks noGrp="1"/>
          </p:cNvSpPr>
          <p:nvPr>
            <p:ph type="body" sz="quarter" idx="34" hasCustomPrompt="1"/>
          </p:nvPr>
        </p:nvSpPr>
        <p:spPr>
          <a:xfrm>
            <a:off x="2885500" y="6102338"/>
            <a:ext cx="1656096" cy="196706"/>
          </a:xfrm>
          <a:prstGeom prst="rect">
            <a:avLst/>
          </a:prstGeom>
        </p:spPr>
        <p:txBody>
          <a:bodyPr/>
          <a:lstStyle>
            <a:lvl1pPr marL="0" indent="0">
              <a:lnSpc>
                <a:spcPts val="1200"/>
              </a:lnSpc>
              <a:buClr>
                <a:srgbClr val="EFA038"/>
              </a:buClr>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Job title</a:t>
            </a:r>
          </a:p>
        </p:txBody>
      </p:sp>
      <p:sp>
        <p:nvSpPr>
          <p:cNvPr id="36" name="Text Placeholder 17">
            <a:extLst>
              <a:ext uri="{FF2B5EF4-FFF2-40B4-BE49-F238E27FC236}">
                <a16:creationId xmlns:a16="http://schemas.microsoft.com/office/drawing/2014/main" id="{05D4030E-74F9-43AE-930F-98C4C56BC117}"/>
              </a:ext>
            </a:extLst>
          </p:cNvPr>
          <p:cNvSpPr>
            <a:spLocks noGrp="1"/>
          </p:cNvSpPr>
          <p:nvPr>
            <p:ph type="body" sz="quarter" idx="35" hasCustomPrompt="1"/>
          </p:nvPr>
        </p:nvSpPr>
        <p:spPr>
          <a:xfrm>
            <a:off x="5110540" y="5892974"/>
            <a:ext cx="1656096" cy="196706"/>
          </a:xfrm>
          <a:prstGeom prst="rect">
            <a:avLst/>
          </a:prstGeom>
        </p:spPr>
        <p:txBody>
          <a:bodyPr/>
          <a:lstStyle>
            <a:lvl1pPr marL="0" indent="0">
              <a:lnSpc>
                <a:spcPts val="1200"/>
              </a:lnSpc>
              <a:buClr>
                <a:srgbClr val="EFA038"/>
              </a:buClr>
              <a:buFontTx/>
              <a:buNone/>
              <a:defRPr sz="1050">
                <a:solidFill>
                  <a:srgbClr val="EFA038">
                    <a:alpha val="80000"/>
                  </a:srgbClr>
                </a:solidFill>
                <a:latin typeface="Montserrat regular" panose="00000500000000000000" pitchFamily="2" charset="0"/>
                <a:ea typeface="Source Sans Pro Light" panose="020B0403030403020204" pitchFamily="34" charset="0"/>
              </a:defRPr>
            </a:lvl1pPr>
          </a:lstStyle>
          <a:p>
            <a:pPr lvl="0"/>
            <a:r>
              <a:rPr lang="en-US"/>
              <a:t>Name</a:t>
            </a:r>
          </a:p>
        </p:txBody>
      </p:sp>
      <p:sp>
        <p:nvSpPr>
          <p:cNvPr id="37" name="Text Placeholder 17">
            <a:extLst>
              <a:ext uri="{FF2B5EF4-FFF2-40B4-BE49-F238E27FC236}">
                <a16:creationId xmlns:a16="http://schemas.microsoft.com/office/drawing/2014/main" id="{6F921BA6-AD3E-4327-AB3A-90DCE3182AB0}"/>
              </a:ext>
            </a:extLst>
          </p:cNvPr>
          <p:cNvSpPr>
            <a:spLocks noGrp="1"/>
          </p:cNvSpPr>
          <p:nvPr>
            <p:ph type="body" sz="quarter" idx="36" hasCustomPrompt="1"/>
          </p:nvPr>
        </p:nvSpPr>
        <p:spPr>
          <a:xfrm>
            <a:off x="5110540" y="6096009"/>
            <a:ext cx="1656096" cy="196706"/>
          </a:xfrm>
          <a:prstGeom prst="rect">
            <a:avLst/>
          </a:prstGeom>
        </p:spPr>
        <p:txBody>
          <a:bodyPr/>
          <a:lstStyle>
            <a:lvl1pPr marL="0" indent="0">
              <a:lnSpc>
                <a:spcPts val="1200"/>
              </a:lnSpc>
              <a:buClr>
                <a:srgbClr val="EFA038"/>
              </a:buClr>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Job title</a:t>
            </a:r>
          </a:p>
        </p:txBody>
      </p:sp>
      <p:sp>
        <p:nvSpPr>
          <p:cNvPr id="38" name="Text Placeholder 17">
            <a:extLst>
              <a:ext uri="{FF2B5EF4-FFF2-40B4-BE49-F238E27FC236}">
                <a16:creationId xmlns:a16="http://schemas.microsoft.com/office/drawing/2014/main" id="{8A53204A-6787-4BD5-B102-F8CA0F2677C5}"/>
              </a:ext>
            </a:extLst>
          </p:cNvPr>
          <p:cNvSpPr>
            <a:spLocks noGrp="1"/>
          </p:cNvSpPr>
          <p:nvPr>
            <p:ph type="body" sz="quarter" idx="37" hasCustomPrompt="1"/>
          </p:nvPr>
        </p:nvSpPr>
        <p:spPr>
          <a:xfrm>
            <a:off x="7326055" y="5905633"/>
            <a:ext cx="1656096" cy="196706"/>
          </a:xfrm>
          <a:prstGeom prst="rect">
            <a:avLst/>
          </a:prstGeom>
        </p:spPr>
        <p:txBody>
          <a:bodyPr/>
          <a:lstStyle>
            <a:lvl1pPr marL="0" indent="0">
              <a:lnSpc>
                <a:spcPts val="1200"/>
              </a:lnSpc>
              <a:buClr>
                <a:srgbClr val="EFA038"/>
              </a:buClr>
              <a:buFontTx/>
              <a:buNone/>
              <a:defRPr sz="1050">
                <a:solidFill>
                  <a:srgbClr val="EFA038">
                    <a:alpha val="80000"/>
                  </a:srgbClr>
                </a:solidFill>
                <a:latin typeface="Montserrat regular" panose="00000500000000000000" pitchFamily="2" charset="0"/>
                <a:ea typeface="Source Sans Pro Light" panose="020B0403030403020204" pitchFamily="34" charset="0"/>
              </a:defRPr>
            </a:lvl1pPr>
          </a:lstStyle>
          <a:p>
            <a:pPr lvl="0"/>
            <a:r>
              <a:rPr lang="en-US"/>
              <a:t>Name</a:t>
            </a:r>
          </a:p>
        </p:txBody>
      </p:sp>
      <p:sp>
        <p:nvSpPr>
          <p:cNvPr id="39" name="Text Placeholder 17">
            <a:extLst>
              <a:ext uri="{FF2B5EF4-FFF2-40B4-BE49-F238E27FC236}">
                <a16:creationId xmlns:a16="http://schemas.microsoft.com/office/drawing/2014/main" id="{9F409767-BC96-4B98-B39C-48B522A495C9}"/>
              </a:ext>
            </a:extLst>
          </p:cNvPr>
          <p:cNvSpPr>
            <a:spLocks noGrp="1"/>
          </p:cNvSpPr>
          <p:nvPr>
            <p:ph type="body" sz="quarter" idx="38" hasCustomPrompt="1"/>
          </p:nvPr>
        </p:nvSpPr>
        <p:spPr>
          <a:xfrm>
            <a:off x="7326055" y="6108668"/>
            <a:ext cx="1656096" cy="196706"/>
          </a:xfrm>
          <a:prstGeom prst="rect">
            <a:avLst/>
          </a:prstGeom>
        </p:spPr>
        <p:txBody>
          <a:bodyPr/>
          <a:lstStyle>
            <a:lvl1pPr marL="0" indent="0">
              <a:lnSpc>
                <a:spcPts val="1200"/>
              </a:lnSpc>
              <a:buClr>
                <a:srgbClr val="EFA038"/>
              </a:buClr>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Job title</a:t>
            </a:r>
          </a:p>
        </p:txBody>
      </p:sp>
      <p:sp>
        <p:nvSpPr>
          <p:cNvPr id="40" name="Text Placeholder 17">
            <a:extLst>
              <a:ext uri="{FF2B5EF4-FFF2-40B4-BE49-F238E27FC236}">
                <a16:creationId xmlns:a16="http://schemas.microsoft.com/office/drawing/2014/main" id="{809C44FE-B66D-4362-9C83-EA86C57939D3}"/>
              </a:ext>
            </a:extLst>
          </p:cNvPr>
          <p:cNvSpPr>
            <a:spLocks noGrp="1"/>
          </p:cNvSpPr>
          <p:nvPr>
            <p:ph type="body" sz="quarter" idx="39" hasCustomPrompt="1"/>
          </p:nvPr>
        </p:nvSpPr>
        <p:spPr>
          <a:xfrm>
            <a:off x="9564124" y="5892933"/>
            <a:ext cx="1656096" cy="196706"/>
          </a:xfrm>
          <a:prstGeom prst="rect">
            <a:avLst/>
          </a:prstGeom>
        </p:spPr>
        <p:txBody>
          <a:bodyPr/>
          <a:lstStyle>
            <a:lvl1pPr marL="0" indent="0">
              <a:lnSpc>
                <a:spcPts val="1200"/>
              </a:lnSpc>
              <a:buClr>
                <a:srgbClr val="EFA038"/>
              </a:buClr>
              <a:buFontTx/>
              <a:buNone/>
              <a:defRPr sz="1050">
                <a:solidFill>
                  <a:srgbClr val="EFA038">
                    <a:alpha val="80000"/>
                  </a:srgbClr>
                </a:solidFill>
                <a:latin typeface="Montserrat regular" panose="00000500000000000000" pitchFamily="2" charset="0"/>
                <a:ea typeface="Source Sans Pro Light" panose="020B0403030403020204" pitchFamily="34" charset="0"/>
              </a:defRPr>
            </a:lvl1pPr>
          </a:lstStyle>
          <a:p>
            <a:pPr lvl="0"/>
            <a:r>
              <a:rPr lang="en-US"/>
              <a:t>Name</a:t>
            </a:r>
          </a:p>
        </p:txBody>
      </p:sp>
      <p:sp>
        <p:nvSpPr>
          <p:cNvPr id="41" name="Text Placeholder 17">
            <a:extLst>
              <a:ext uri="{FF2B5EF4-FFF2-40B4-BE49-F238E27FC236}">
                <a16:creationId xmlns:a16="http://schemas.microsoft.com/office/drawing/2014/main" id="{792A8218-4072-4C07-81DA-A28A7D4ED74D}"/>
              </a:ext>
            </a:extLst>
          </p:cNvPr>
          <p:cNvSpPr>
            <a:spLocks noGrp="1"/>
          </p:cNvSpPr>
          <p:nvPr>
            <p:ph type="body" sz="quarter" idx="40" hasCustomPrompt="1"/>
          </p:nvPr>
        </p:nvSpPr>
        <p:spPr>
          <a:xfrm>
            <a:off x="9564124" y="6095968"/>
            <a:ext cx="1656096" cy="196706"/>
          </a:xfrm>
          <a:prstGeom prst="rect">
            <a:avLst/>
          </a:prstGeom>
        </p:spPr>
        <p:txBody>
          <a:bodyPr/>
          <a:lstStyle>
            <a:lvl1pPr marL="0" indent="0">
              <a:lnSpc>
                <a:spcPts val="1200"/>
              </a:lnSpc>
              <a:buClr>
                <a:srgbClr val="EFA038"/>
              </a:buClr>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Job title</a:t>
            </a:r>
          </a:p>
        </p:txBody>
      </p:sp>
    </p:spTree>
    <p:extLst>
      <p:ext uri="{BB962C8B-B14F-4D97-AF65-F5344CB8AC3E}">
        <p14:creationId xmlns:p14="http://schemas.microsoft.com/office/powerpoint/2010/main" val="298553337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6BAD34E-A9D8-483D-A9D9-53FA83E6F8B9}"/>
              </a:ext>
            </a:extLst>
          </p:cNvPr>
          <p:cNvSpPr>
            <a:spLocks noGrp="1"/>
          </p:cNvSpPr>
          <p:nvPr>
            <p:ph type="pic" sz="quarter" idx="10"/>
          </p:nvPr>
        </p:nvSpPr>
        <p:spPr>
          <a:xfrm>
            <a:off x="8591106" y="0"/>
            <a:ext cx="3600893" cy="6858000"/>
          </a:xfrm>
          <a:prstGeom prst="rect">
            <a:avLst/>
          </a:prstGeom>
        </p:spPr>
        <p:txBody>
          <a:bodyPr/>
          <a:lstStyle/>
          <a:p>
            <a:endParaRPr lang="en-GB"/>
          </a:p>
        </p:txBody>
      </p:sp>
      <p:sp>
        <p:nvSpPr>
          <p:cNvPr id="12" name="Text Placeholder 18">
            <a:extLst>
              <a:ext uri="{FF2B5EF4-FFF2-40B4-BE49-F238E27FC236}">
                <a16:creationId xmlns:a16="http://schemas.microsoft.com/office/drawing/2014/main" id="{692C145A-4D1C-443A-8CE4-E6705CB457FF}"/>
              </a:ext>
            </a:extLst>
          </p:cNvPr>
          <p:cNvSpPr>
            <a:spLocks noGrp="1"/>
          </p:cNvSpPr>
          <p:nvPr>
            <p:ph type="body" sz="quarter" idx="14" hasCustomPrompt="1"/>
          </p:nvPr>
        </p:nvSpPr>
        <p:spPr>
          <a:xfrm>
            <a:off x="676559" y="1137685"/>
            <a:ext cx="7574306" cy="714388"/>
          </a:xfrm>
          <a:prstGeom prst="rect">
            <a:avLst/>
          </a:prstGeom>
        </p:spPr>
        <p:txBody>
          <a:bodyPr>
            <a:noAutofit/>
          </a:bodyPr>
          <a:lstStyle>
            <a:lvl1pPr marL="0" indent="0">
              <a:lnSpc>
                <a:spcPts val="2640"/>
              </a:lnSpc>
              <a:buNone/>
              <a:defRPr sz="2100" baseline="0">
                <a:solidFill>
                  <a:srgbClr val="EFA038"/>
                </a:solidFill>
                <a:latin typeface="Montserrat regular" panose="00000500000000000000" pitchFamily="2" charset="0"/>
              </a:defRPr>
            </a:lvl1pPr>
          </a:lstStyle>
          <a:p>
            <a:pPr lvl="0"/>
            <a:r>
              <a:rPr lang="da-DK"/>
              <a:t>Title Lorem ipsum dolor sit amet Title Lorem ipsum dolor sit amet</a:t>
            </a:r>
            <a:endParaRPr lang="en-US"/>
          </a:p>
        </p:txBody>
      </p:sp>
      <p:sp>
        <p:nvSpPr>
          <p:cNvPr id="14" name="Text Placeholder 18">
            <a:extLst>
              <a:ext uri="{FF2B5EF4-FFF2-40B4-BE49-F238E27FC236}">
                <a16:creationId xmlns:a16="http://schemas.microsoft.com/office/drawing/2014/main" id="{5482C1CF-F353-4856-8FFF-A71BBFC41AF9}"/>
              </a:ext>
            </a:extLst>
          </p:cNvPr>
          <p:cNvSpPr>
            <a:spLocks noGrp="1"/>
          </p:cNvSpPr>
          <p:nvPr>
            <p:ph type="body" sz="quarter" idx="15" hasCustomPrompt="1"/>
          </p:nvPr>
        </p:nvSpPr>
        <p:spPr>
          <a:xfrm>
            <a:off x="667460" y="2081751"/>
            <a:ext cx="5203950" cy="339186"/>
          </a:xfrm>
          <a:prstGeom prst="rect">
            <a:avLst/>
          </a:prstGeom>
        </p:spPr>
        <p:txBody>
          <a:bodyPr>
            <a:noAutofit/>
          </a:bodyPr>
          <a:lstStyle>
            <a:lvl1pPr marL="0" indent="0">
              <a:lnSpc>
                <a:spcPts val="1600"/>
              </a:lnSpc>
              <a:buNone/>
              <a:defRPr sz="950" baseline="0">
                <a:solidFill>
                  <a:srgbClr val="EFA038"/>
                </a:solidFill>
                <a:latin typeface="Montserrat regular" panose="00000500000000000000" pitchFamily="2" charset="0"/>
              </a:defRPr>
            </a:lvl1pPr>
          </a:lstStyle>
          <a:p>
            <a:pPr lvl="0"/>
            <a:r>
              <a:rPr lang="en-US"/>
              <a:t>Thought leaders at the forefront  of standards creation</a:t>
            </a:r>
          </a:p>
        </p:txBody>
      </p:sp>
      <p:sp>
        <p:nvSpPr>
          <p:cNvPr id="16" name="Text Placeholder 17">
            <a:extLst>
              <a:ext uri="{FF2B5EF4-FFF2-40B4-BE49-F238E27FC236}">
                <a16:creationId xmlns:a16="http://schemas.microsoft.com/office/drawing/2014/main" id="{7C83D880-4819-4DC4-86BA-BEFF2EE13F94}"/>
              </a:ext>
            </a:extLst>
          </p:cNvPr>
          <p:cNvSpPr>
            <a:spLocks noGrp="1"/>
          </p:cNvSpPr>
          <p:nvPr>
            <p:ph type="body" sz="quarter" idx="17" hasCustomPrompt="1"/>
          </p:nvPr>
        </p:nvSpPr>
        <p:spPr>
          <a:xfrm>
            <a:off x="667460" y="2426359"/>
            <a:ext cx="7583405" cy="2714052"/>
          </a:xfrm>
          <a:prstGeom prst="rect">
            <a:avLst/>
          </a:prstGeom>
        </p:spPr>
        <p:txBody>
          <a:bodyPr/>
          <a:lstStyle>
            <a:lvl1pPr marL="0" indent="0">
              <a:lnSpc>
                <a:spcPts val="1200"/>
              </a:lnSpc>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Quisque</a:t>
            </a:r>
            <a:r>
              <a:rPr lang="en-US"/>
              <a:t> </a:t>
            </a:r>
            <a:r>
              <a:rPr lang="en-US" err="1"/>
              <a:t>vehicula</a:t>
            </a:r>
            <a:r>
              <a:rPr lang="en-US"/>
              <a:t> </a:t>
            </a:r>
            <a:r>
              <a:rPr lang="en-US" err="1"/>
              <a:t>quam</a:t>
            </a:r>
            <a:r>
              <a:rPr lang="en-US"/>
              <a:t> sit </a:t>
            </a:r>
            <a:r>
              <a:rPr lang="en-US" err="1"/>
              <a:t>amet</a:t>
            </a:r>
            <a:r>
              <a:rPr lang="en-US"/>
              <a:t> libero </a:t>
            </a:r>
            <a:r>
              <a:rPr lang="en-US" err="1"/>
              <a:t>scelerisque</a:t>
            </a:r>
            <a:r>
              <a:rPr lang="en-US"/>
              <a:t>, at </a:t>
            </a:r>
            <a:r>
              <a:rPr lang="en-US" err="1"/>
              <a:t>sodales</a:t>
            </a:r>
            <a:r>
              <a:rPr lang="en-US"/>
              <a:t> </a:t>
            </a:r>
            <a:r>
              <a:rPr lang="en-US" err="1"/>
              <a:t>nisl</a:t>
            </a:r>
            <a:r>
              <a:rPr lang="en-US"/>
              <a:t> </a:t>
            </a:r>
            <a:r>
              <a:rPr lang="en-US" err="1"/>
              <a:t>feugiat</a:t>
            </a:r>
            <a:r>
              <a:rPr lang="en-US"/>
              <a:t>. </a:t>
            </a:r>
            <a:r>
              <a:rPr lang="en-US" err="1"/>
              <a:t>Aliquam</a:t>
            </a:r>
            <a:r>
              <a:rPr lang="en-US"/>
              <a:t> </a:t>
            </a:r>
            <a:r>
              <a:rPr lang="en-US" err="1"/>
              <a:t>vehicula</a:t>
            </a:r>
            <a:r>
              <a:rPr lang="en-US"/>
              <a:t> </a:t>
            </a:r>
            <a:r>
              <a:rPr lang="en-US" err="1"/>
              <a:t>purus</a:t>
            </a:r>
            <a:r>
              <a:rPr lang="en-US"/>
              <a:t> ex, </a:t>
            </a:r>
            <a:r>
              <a:rPr lang="en-US" err="1"/>
              <a:t>sed</a:t>
            </a:r>
            <a:r>
              <a:rPr lang="en-US"/>
              <a:t> </a:t>
            </a:r>
            <a:r>
              <a:rPr lang="en-US" err="1"/>
              <a:t>auctor</a:t>
            </a:r>
            <a:r>
              <a:rPr lang="en-US"/>
              <a:t> ligula maximus vel. Duis </a:t>
            </a:r>
            <a:r>
              <a:rPr lang="en-US" err="1"/>
              <a:t>vel</a:t>
            </a:r>
            <a:r>
              <a:rPr lang="en-US"/>
              <a:t> </a:t>
            </a:r>
            <a:r>
              <a:rPr lang="en-US" err="1"/>
              <a:t>purus</a:t>
            </a:r>
            <a:r>
              <a:rPr lang="en-US"/>
              <a:t> vitae nisi </a:t>
            </a:r>
            <a:r>
              <a:rPr lang="en-US" err="1"/>
              <a:t>aliquam</a:t>
            </a:r>
            <a:r>
              <a:rPr lang="en-US"/>
              <a:t> lacinia. </a:t>
            </a:r>
            <a:r>
              <a:rPr lang="en-US" err="1"/>
              <a:t>Curabitur</a:t>
            </a:r>
            <a:r>
              <a:rPr lang="en-US"/>
              <a:t> </a:t>
            </a:r>
            <a:r>
              <a:rPr lang="en-US" err="1"/>
              <a:t>nec</a:t>
            </a:r>
            <a:r>
              <a:rPr lang="en-US"/>
              <a:t> </a:t>
            </a:r>
            <a:r>
              <a:rPr lang="en-US" err="1"/>
              <a:t>metus</a:t>
            </a:r>
            <a:r>
              <a:rPr lang="en-US"/>
              <a:t> </a:t>
            </a:r>
            <a:r>
              <a:rPr lang="en-US" err="1"/>
              <a:t>laoreet</a:t>
            </a:r>
            <a:r>
              <a:rPr lang="en-US"/>
              <a:t>, </a:t>
            </a:r>
            <a:r>
              <a:rPr lang="en-US" err="1"/>
              <a:t>blandit</a:t>
            </a:r>
            <a:r>
              <a:rPr lang="en-US"/>
              <a:t> </a:t>
            </a:r>
            <a:r>
              <a:rPr lang="en-US" err="1"/>
              <a:t>neque</a:t>
            </a:r>
            <a:r>
              <a:rPr lang="en-US"/>
              <a:t> </a:t>
            </a:r>
            <a:r>
              <a:rPr lang="en-US" err="1"/>
              <a:t>quis</a:t>
            </a:r>
            <a:r>
              <a:rPr lang="en-US"/>
              <a:t>, pharetra est. </a:t>
            </a:r>
            <a:r>
              <a:rPr lang="en-US" err="1"/>
              <a:t>Ut</a:t>
            </a:r>
            <a:r>
              <a:rPr lang="en-US"/>
              <a:t> </a:t>
            </a:r>
            <a:r>
              <a:rPr lang="en-US" err="1"/>
              <a:t>tortor</a:t>
            </a:r>
            <a:r>
              <a:rPr lang="en-US"/>
              <a:t> </a:t>
            </a:r>
            <a:r>
              <a:rPr lang="en-US" err="1"/>
              <a:t>augue</a:t>
            </a:r>
            <a:r>
              <a:rPr lang="en-US"/>
              <a:t>, </a:t>
            </a:r>
            <a:r>
              <a:rPr lang="en-US" err="1"/>
              <a:t>malesuada</a:t>
            </a:r>
            <a:r>
              <a:rPr lang="en-US"/>
              <a:t> a </a:t>
            </a:r>
            <a:r>
              <a:rPr lang="en-US" err="1"/>
              <a:t>tortor</a:t>
            </a:r>
            <a:r>
              <a:rPr lang="en-US"/>
              <a:t> in, </a:t>
            </a:r>
            <a:r>
              <a:rPr lang="en-US" err="1"/>
              <a:t>pellentesque</a:t>
            </a:r>
            <a:r>
              <a:rPr lang="en-US"/>
              <a:t> </a:t>
            </a:r>
            <a:r>
              <a:rPr lang="en-US" err="1"/>
              <a:t>sollicitudin</a:t>
            </a:r>
            <a:r>
              <a:rPr lang="en-US"/>
              <a:t> </a:t>
            </a:r>
            <a:r>
              <a:rPr lang="en-US" err="1"/>
              <a:t>enim</a:t>
            </a:r>
            <a:r>
              <a:rPr lang="en-US"/>
              <a:t>. </a:t>
            </a:r>
            <a:r>
              <a:rPr lang="en-US" err="1"/>
              <a:t>Nulla</a:t>
            </a:r>
            <a:r>
              <a:rPr lang="en-US"/>
              <a:t> </a:t>
            </a:r>
            <a:r>
              <a:rPr lang="en-US" err="1"/>
              <a:t>lacus</a:t>
            </a:r>
            <a:r>
              <a:rPr lang="en-US"/>
              <a:t> </a:t>
            </a:r>
            <a:r>
              <a:rPr lang="en-US" err="1"/>
              <a:t>nunc</a:t>
            </a:r>
            <a:r>
              <a:rPr lang="en-US"/>
              <a:t>, </a:t>
            </a:r>
            <a:r>
              <a:rPr lang="en-US" err="1"/>
              <a:t>laoreet</a:t>
            </a:r>
            <a:r>
              <a:rPr lang="en-US"/>
              <a:t> </a:t>
            </a:r>
            <a:r>
              <a:rPr lang="en-US" err="1"/>
              <a:t>quis</a:t>
            </a:r>
            <a:r>
              <a:rPr lang="en-US"/>
              <a:t> </a:t>
            </a:r>
            <a:r>
              <a:rPr lang="en-US" err="1"/>
              <a:t>ultrices</a:t>
            </a:r>
            <a:r>
              <a:rPr lang="en-US"/>
              <a:t> convallis, </a:t>
            </a:r>
            <a:r>
              <a:rPr lang="en-US" err="1"/>
              <a:t>posuere</a:t>
            </a:r>
            <a:r>
              <a:rPr lang="en-US"/>
              <a:t> et </a:t>
            </a:r>
            <a:r>
              <a:rPr lang="en-US" err="1"/>
              <a:t>nulla</a:t>
            </a:r>
            <a:r>
              <a:rPr lang="en-US"/>
              <a:t>. </a:t>
            </a:r>
            <a:r>
              <a:rPr lang="en-US" err="1"/>
              <a:t>Nulla</a:t>
            </a:r>
            <a:r>
              <a:rPr lang="en-US"/>
              <a:t> et </a:t>
            </a:r>
            <a:r>
              <a:rPr lang="en-US" err="1"/>
              <a:t>metus</a:t>
            </a:r>
            <a:r>
              <a:rPr lang="en-US"/>
              <a:t> </a:t>
            </a:r>
            <a:r>
              <a:rPr lang="en-US" err="1"/>
              <a:t>augue</a:t>
            </a:r>
            <a:r>
              <a:rPr lang="en-US"/>
              <a:t>. </a:t>
            </a:r>
            <a:r>
              <a:rPr lang="en-US" err="1"/>
              <a:t>Sed</a:t>
            </a:r>
            <a:r>
              <a:rPr lang="en-US"/>
              <a:t> </a:t>
            </a:r>
            <a:r>
              <a:rPr lang="en-US" err="1"/>
              <a:t>eu</a:t>
            </a:r>
            <a:r>
              <a:rPr lang="en-US"/>
              <a:t> </a:t>
            </a:r>
            <a:r>
              <a:rPr lang="en-US" err="1"/>
              <a:t>justo</a:t>
            </a:r>
            <a:r>
              <a:rPr lang="en-US"/>
              <a:t> </a:t>
            </a:r>
            <a:r>
              <a:rPr lang="en-US" err="1"/>
              <a:t>aliquam</a:t>
            </a:r>
            <a:r>
              <a:rPr lang="en-US"/>
              <a:t> dolor </a:t>
            </a:r>
            <a:r>
              <a:rPr lang="en-US" err="1"/>
              <a:t>iaculis</a:t>
            </a:r>
            <a:r>
              <a:rPr lang="en-US"/>
              <a:t> convallis. </a:t>
            </a:r>
            <a:r>
              <a:rPr lang="en-US" err="1"/>
              <a:t>Nullam</a:t>
            </a:r>
            <a:r>
              <a:rPr lang="en-US"/>
              <a:t> </a:t>
            </a:r>
            <a:r>
              <a:rPr lang="en-US" err="1"/>
              <a:t>placerat</a:t>
            </a:r>
            <a:r>
              <a:rPr lang="en-US"/>
              <a:t> </a:t>
            </a:r>
            <a:r>
              <a:rPr lang="en-US" err="1"/>
              <a:t>arcu</a:t>
            </a:r>
            <a:r>
              <a:rPr lang="en-US"/>
              <a:t> non </a:t>
            </a:r>
            <a:r>
              <a:rPr lang="en-US" err="1"/>
              <a:t>purus</a:t>
            </a:r>
            <a:r>
              <a:rPr lang="en-US"/>
              <a:t> </a:t>
            </a:r>
            <a:r>
              <a:rPr lang="en-US" err="1"/>
              <a:t>ullamcorper</a:t>
            </a:r>
            <a:r>
              <a:rPr lang="en-US"/>
              <a:t> </a:t>
            </a:r>
            <a:r>
              <a:rPr lang="en-US" err="1"/>
              <a:t>pretium</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Quisque</a:t>
            </a:r>
            <a:r>
              <a:rPr lang="en-US"/>
              <a:t> </a:t>
            </a:r>
            <a:r>
              <a:rPr lang="en-US" err="1"/>
              <a:t>vehicula</a:t>
            </a:r>
            <a:r>
              <a:rPr lang="en-US"/>
              <a:t> </a:t>
            </a:r>
            <a:r>
              <a:rPr lang="en-US" err="1"/>
              <a:t>quam</a:t>
            </a:r>
            <a:r>
              <a:rPr lang="en-US"/>
              <a:t> sit </a:t>
            </a:r>
            <a:r>
              <a:rPr lang="en-US" err="1"/>
              <a:t>amet</a:t>
            </a:r>
            <a:r>
              <a:rPr lang="en-US"/>
              <a:t> libero </a:t>
            </a:r>
            <a:r>
              <a:rPr lang="en-US" err="1"/>
              <a:t>scelerisque</a:t>
            </a:r>
            <a:r>
              <a:rPr lang="en-US"/>
              <a:t>, at </a:t>
            </a:r>
            <a:r>
              <a:rPr lang="en-US" err="1"/>
              <a:t>sodales</a:t>
            </a:r>
            <a:r>
              <a:rPr lang="en-US"/>
              <a:t> </a:t>
            </a:r>
            <a:r>
              <a:rPr lang="en-US" err="1"/>
              <a:t>nisl</a:t>
            </a:r>
            <a:r>
              <a:rPr lang="en-US"/>
              <a:t> </a:t>
            </a:r>
            <a:r>
              <a:rPr lang="en-US" err="1"/>
              <a:t>feugiat</a:t>
            </a:r>
            <a:r>
              <a:rPr lang="en-US"/>
              <a:t>. </a:t>
            </a:r>
            <a:r>
              <a:rPr lang="en-US" err="1"/>
              <a:t>Aliquam</a:t>
            </a:r>
            <a:r>
              <a:rPr lang="en-US"/>
              <a:t> </a:t>
            </a:r>
            <a:r>
              <a:rPr lang="en-US" err="1"/>
              <a:t>vehicula</a:t>
            </a:r>
            <a:r>
              <a:rPr lang="en-US"/>
              <a:t> </a:t>
            </a:r>
            <a:r>
              <a:rPr lang="en-US" err="1"/>
              <a:t>purus</a:t>
            </a:r>
            <a:r>
              <a:rPr lang="en-US"/>
              <a:t> ex, </a:t>
            </a:r>
            <a:r>
              <a:rPr lang="en-US" err="1"/>
              <a:t>sed</a:t>
            </a:r>
            <a:r>
              <a:rPr lang="en-US"/>
              <a:t> </a:t>
            </a:r>
            <a:r>
              <a:rPr lang="en-US" err="1"/>
              <a:t>auctor</a:t>
            </a:r>
            <a:r>
              <a:rPr lang="en-US"/>
              <a:t> ligula maximus vel. Duis </a:t>
            </a:r>
            <a:r>
              <a:rPr lang="en-US" err="1"/>
              <a:t>vel</a:t>
            </a:r>
            <a:r>
              <a:rPr lang="en-US"/>
              <a:t> </a:t>
            </a:r>
            <a:r>
              <a:rPr lang="en-US" err="1"/>
              <a:t>purus</a:t>
            </a:r>
            <a:r>
              <a:rPr lang="en-US"/>
              <a:t> vitae nisi </a:t>
            </a:r>
            <a:r>
              <a:rPr lang="en-US" err="1"/>
              <a:t>aliquam</a:t>
            </a:r>
            <a:r>
              <a:rPr lang="en-US"/>
              <a:t> lacinia. </a:t>
            </a:r>
            <a:r>
              <a:rPr lang="en-US" err="1"/>
              <a:t>Curabitur</a:t>
            </a:r>
            <a:r>
              <a:rPr lang="en-US"/>
              <a:t> </a:t>
            </a:r>
            <a:r>
              <a:rPr lang="en-US" err="1"/>
              <a:t>nec</a:t>
            </a:r>
            <a:r>
              <a:rPr lang="en-US"/>
              <a:t> </a:t>
            </a:r>
            <a:r>
              <a:rPr lang="en-US" err="1"/>
              <a:t>metus</a:t>
            </a:r>
            <a:r>
              <a:rPr lang="en-US"/>
              <a:t> </a:t>
            </a:r>
            <a:r>
              <a:rPr lang="en-US" err="1"/>
              <a:t>laoreet</a:t>
            </a:r>
            <a:r>
              <a:rPr lang="en-US"/>
              <a:t>, </a:t>
            </a:r>
            <a:r>
              <a:rPr lang="en-US" err="1"/>
              <a:t>blandit</a:t>
            </a:r>
            <a:r>
              <a:rPr lang="en-US"/>
              <a:t> </a:t>
            </a:r>
            <a:r>
              <a:rPr lang="en-US" err="1"/>
              <a:t>neque</a:t>
            </a:r>
            <a:r>
              <a:rPr lang="en-US"/>
              <a:t> </a:t>
            </a:r>
            <a:r>
              <a:rPr lang="en-US" err="1"/>
              <a:t>quis</a:t>
            </a:r>
            <a:r>
              <a:rPr lang="en-US"/>
              <a:t>, pharetra est. </a:t>
            </a:r>
            <a:r>
              <a:rPr lang="en-US" err="1"/>
              <a:t>Ut</a:t>
            </a:r>
            <a:r>
              <a:rPr lang="en-US"/>
              <a:t> </a:t>
            </a:r>
            <a:r>
              <a:rPr lang="en-US" err="1"/>
              <a:t>tortor</a:t>
            </a:r>
            <a:r>
              <a:rPr lang="en-US"/>
              <a:t> </a:t>
            </a:r>
            <a:r>
              <a:rPr lang="en-US" err="1"/>
              <a:t>augue</a:t>
            </a:r>
            <a:r>
              <a:rPr lang="en-US"/>
              <a:t>, </a:t>
            </a:r>
            <a:r>
              <a:rPr lang="en-US" err="1"/>
              <a:t>malesuada</a:t>
            </a:r>
            <a:r>
              <a:rPr lang="en-US"/>
              <a:t> a </a:t>
            </a:r>
            <a:r>
              <a:rPr lang="en-US" err="1"/>
              <a:t>tortor</a:t>
            </a:r>
            <a:r>
              <a:rPr lang="en-US"/>
              <a:t> in, </a:t>
            </a:r>
            <a:r>
              <a:rPr lang="en-US" err="1"/>
              <a:t>pellentesque</a:t>
            </a:r>
            <a:r>
              <a:rPr lang="en-US"/>
              <a:t> </a:t>
            </a:r>
            <a:r>
              <a:rPr lang="en-US" err="1"/>
              <a:t>sollicitudin</a:t>
            </a:r>
            <a:r>
              <a:rPr lang="en-US"/>
              <a:t> </a:t>
            </a:r>
            <a:r>
              <a:rPr lang="en-US" err="1"/>
              <a:t>enim</a:t>
            </a:r>
            <a:r>
              <a:rPr lang="en-US"/>
              <a:t>.</a:t>
            </a:r>
          </a:p>
          <a:p>
            <a:pPr lvl="0"/>
            <a:r>
              <a:rPr lang="en-US" err="1"/>
              <a:t>Nulla</a:t>
            </a:r>
            <a:r>
              <a:rPr lang="en-US"/>
              <a:t> </a:t>
            </a:r>
            <a:r>
              <a:rPr lang="en-US" err="1"/>
              <a:t>lacus</a:t>
            </a:r>
            <a:r>
              <a:rPr lang="en-US"/>
              <a:t> </a:t>
            </a:r>
            <a:r>
              <a:rPr lang="en-US" err="1"/>
              <a:t>nunc</a:t>
            </a:r>
            <a:r>
              <a:rPr lang="en-US"/>
              <a:t>, </a:t>
            </a:r>
            <a:r>
              <a:rPr lang="en-US" err="1"/>
              <a:t>laoreet</a:t>
            </a:r>
            <a:r>
              <a:rPr lang="en-US"/>
              <a:t> </a:t>
            </a:r>
            <a:r>
              <a:rPr lang="en-US" err="1"/>
              <a:t>quis</a:t>
            </a:r>
            <a:r>
              <a:rPr lang="en-US"/>
              <a:t> </a:t>
            </a:r>
            <a:r>
              <a:rPr lang="en-US" err="1"/>
              <a:t>ultrices</a:t>
            </a:r>
            <a:r>
              <a:rPr lang="en-US"/>
              <a:t> convallis, </a:t>
            </a:r>
            <a:r>
              <a:rPr lang="en-US" err="1"/>
              <a:t>posuere</a:t>
            </a:r>
            <a:r>
              <a:rPr lang="en-US"/>
              <a:t> et </a:t>
            </a:r>
            <a:r>
              <a:rPr lang="en-US" err="1"/>
              <a:t>nulla</a:t>
            </a:r>
            <a:r>
              <a:rPr lang="en-US"/>
              <a:t>. </a:t>
            </a:r>
            <a:r>
              <a:rPr lang="en-US" err="1"/>
              <a:t>Nulla</a:t>
            </a:r>
            <a:r>
              <a:rPr lang="en-US"/>
              <a:t> et </a:t>
            </a:r>
            <a:r>
              <a:rPr lang="en-US" err="1"/>
              <a:t>metus</a:t>
            </a:r>
            <a:r>
              <a:rPr lang="en-US"/>
              <a:t> </a:t>
            </a:r>
            <a:r>
              <a:rPr lang="en-US" err="1"/>
              <a:t>augue</a:t>
            </a:r>
            <a:r>
              <a:rPr lang="en-US"/>
              <a:t>. </a:t>
            </a:r>
            <a:r>
              <a:rPr lang="en-US" err="1"/>
              <a:t>Sed</a:t>
            </a:r>
            <a:r>
              <a:rPr lang="en-US"/>
              <a:t> </a:t>
            </a:r>
            <a:r>
              <a:rPr lang="en-US" err="1"/>
              <a:t>eu</a:t>
            </a:r>
            <a:r>
              <a:rPr lang="en-US"/>
              <a:t> </a:t>
            </a:r>
            <a:r>
              <a:rPr lang="en-US" err="1"/>
              <a:t>justo</a:t>
            </a:r>
            <a:r>
              <a:rPr lang="en-US"/>
              <a:t> </a:t>
            </a:r>
            <a:r>
              <a:rPr lang="en-US" err="1"/>
              <a:t>aliquam</a:t>
            </a:r>
            <a:r>
              <a:rPr lang="en-US"/>
              <a:t> dolor </a:t>
            </a:r>
            <a:r>
              <a:rPr lang="en-US" err="1"/>
              <a:t>iaculis</a:t>
            </a:r>
            <a:r>
              <a:rPr lang="en-US"/>
              <a:t> convallis. </a:t>
            </a:r>
            <a:r>
              <a:rPr lang="en-US" err="1"/>
              <a:t>Nullam</a:t>
            </a:r>
            <a:r>
              <a:rPr lang="en-US"/>
              <a:t> </a:t>
            </a:r>
            <a:r>
              <a:rPr lang="en-US" err="1"/>
              <a:t>placerat</a:t>
            </a:r>
            <a:r>
              <a:rPr lang="en-US"/>
              <a:t> </a:t>
            </a:r>
            <a:r>
              <a:rPr lang="en-US" err="1"/>
              <a:t>arcu</a:t>
            </a:r>
            <a:r>
              <a:rPr lang="en-US"/>
              <a:t> non </a:t>
            </a:r>
            <a:r>
              <a:rPr lang="en-US" err="1"/>
              <a:t>purus</a:t>
            </a:r>
            <a:r>
              <a:rPr lang="en-US"/>
              <a:t> </a:t>
            </a:r>
            <a:r>
              <a:rPr lang="en-US" err="1"/>
              <a:t>ullamcorper</a:t>
            </a:r>
            <a:r>
              <a:rPr lang="en-US"/>
              <a:t> </a:t>
            </a:r>
            <a:r>
              <a:rPr lang="en-US" err="1"/>
              <a:t>pretium</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Quisque</a:t>
            </a:r>
            <a:r>
              <a:rPr lang="en-US"/>
              <a:t> </a:t>
            </a:r>
            <a:r>
              <a:rPr lang="en-US" err="1"/>
              <a:t>vehicula</a:t>
            </a:r>
            <a:r>
              <a:rPr lang="en-US"/>
              <a:t> </a:t>
            </a:r>
            <a:r>
              <a:rPr lang="en-US" err="1"/>
              <a:t>quam</a:t>
            </a:r>
            <a:r>
              <a:rPr lang="en-US"/>
              <a:t> sit </a:t>
            </a:r>
            <a:r>
              <a:rPr lang="en-US" err="1"/>
              <a:t>amet</a:t>
            </a:r>
            <a:r>
              <a:rPr lang="en-US"/>
              <a:t> libero </a:t>
            </a:r>
            <a:r>
              <a:rPr lang="en-US" err="1"/>
              <a:t>scelerisque</a:t>
            </a:r>
            <a:r>
              <a:rPr lang="en-US"/>
              <a:t>, at </a:t>
            </a:r>
            <a:r>
              <a:rPr lang="en-US" err="1"/>
              <a:t>sodales</a:t>
            </a:r>
            <a:r>
              <a:rPr lang="en-US"/>
              <a:t> </a:t>
            </a:r>
            <a:r>
              <a:rPr lang="en-US" err="1"/>
              <a:t>nisl</a:t>
            </a:r>
            <a:r>
              <a:rPr lang="en-US"/>
              <a:t> </a:t>
            </a:r>
            <a:r>
              <a:rPr lang="en-US" err="1"/>
              <a:t>feugiat</a:t>
            </a:r>
            <a:r>
              <a:rPr lang="en-US"/>
              <a:t>. </a:t>
            </a:r>
            <a:r>
              <a:rPr lang="en-US" err="1"/>
              <a:t>Aliquam</a:t>
            </a:r>
            <a:r>
              <a:rPr lang="en-US"/>
              <a:t> </a:t>
            </a:r>
            <a:r>
              <a:rPr lang="en-US" err="1"/>
              <a:t>vehicula</a:t>
            </a:r>
            <a:r>
              <a:rPr lang="en-US"/>
              <a:t> </a:t>
            </a:r>
            <a:r>
              <a:rPr lang="en-US" err="1"/>
              <a:t>purus</a:t>
            </a:r>
            <a:r>
              <a:rPr lang="en-US"/>
              <a:t> ex, </a:t>
            </a:r>
            <a:r>
              <a:rPr lang="en-US" err="1"/>
              <a:t>sed</a:t>
            </a:r>
            <a:r>
              <a:rPr lang="en-US"/>
              <a:t> </a:t>
            </a:r>
            <a:r>
              <a:rPr lang="en-US" err="1"/>
              <a:t>auctor</a:t>
            </a:r>
            <a:r>
              <a:rPr lang="en-US"/>
              <a:t> ligula maximus vel. Duis </a:t>
            </a:r>
            <a:r>
              <a:rPr lang="en-US" err="1"/>
              <a:t>vel</a:t>
            </a:r>
            <a:r>
              <a:rPr lang="en-US"/>
              <a:t> </a:t>
            </a:r>
            <a:r>
              <a:rPr lang="en-US" err="1"/>
              <a:t>purus</a:t>
            </a:r>
            <a:r>
              <a:rPr lang="en-US"/>
              <a:t> vitae nisi </a:t>
            </a:r>
            <a:r>
              <a:rPr lang="en-US" err="1"/>
              <a:t>aliquam</a:t>
            </a:r>
            <a:r>
              <a:rPr lang="en-US"/>
              <a:t> lacinia. </a:t>
            </a:r>
            <a:r>
              <a:rPr lang="en-US" err="1"/>
              <a:t>Curabitur</a:t>
            </a:r>
            <a:r>
              <a:rPr lang="en-US"/>
              <a:t> </a:t>
            </a:r>
            <a:r>
              <a:rPr lang="en-US" err="1"/>
              <a:t>nec</a:t>
            </a:r>
            <a:r>
              <a:rPr lang="en-US"/>
              <a:t> </a:t>
            </a:r>
            <a:r>
              <a:rPr lang="en-US" err="1"/>
              <a:t>metus</a:t>
            </a:r>
            <a:r>
              <a:rPr lang="en-US"/>
              <a:t> </a:t>
            </a:r>
            <a:r>
              <a:rPr lang="en-US" err="1"/>
              <a:t>laoreet</a:t>
            </a:r>
            <a:r>
              <a:rPr lang="en-US"/>
              <a:t>, </a:t>
            </a:r>
            <a:r>
              <a:rPr lang="en-US" err="1"/>
              <a:t>blandit</a:t>
            </a:r>
            <a:r>
              <a:rPr lang="en-US"/>
              <a:t> </a:t>
            </a:r>
            <a:r>
              <a:rPr lang="en-US" err="1"/>
              <a:t>neque</a:t>
            </a:r>
            <a:r>
              <a:rPr lang="en-US"/>
              <a:t> </a:t>
            </a:r>
            <a:r>
              <a:rPr lang="en-US" err="1"/>
              <a:t>quis</a:t>
            </a:r>
            <a:r>
              <a:rPr lang="en-US"/>
              <a:t>, pharetra est. </a:t>
            </a:r>
            <a:r>
              <a:rPr lang="en-US" err="1"/>
              <a:t>Ut</a:t>
            </a:r>
            <a:r>
              <a:rPr lang="en-US"/>
              <a:t> </a:t>
            </a:r>
            <a:r>
              <a:rPr lang="en-US" err="1"/>
              <a:t>tortor</a:t>
            </a:r>
            <a:r>
              <a:rPr lang="en-US"/>
              <a:t> </a:t>
            </a:r>
            <a:r>
              <a:rPr lang="en-US" err="1"/>
              <a:t>augue</a:t>
            </a:r>
            <a:r>
              <a:rPr lang="en-US"/>
              <a:t>, </a:t>
            </a:r>
            <a:r>
              <a:rPr lang="en-US" err="1"/>
              <a:t>malesuada</a:t>
            </a:r>
            <a:r>
              <a:rPr lang="en-US"/>
              <a:t> a </a:t>
            </a:r>
            <a:r>
              <a:rPr lang="en-US" err="1"/>
              <a:t>tortor</a:t>
            </a:r>
            <a:r>
              <a:rPr lang="en-US"/>
              <a:t> in, </a:t>
            </a:r>
            <a:r>
              <a:rPr lang="en-US" err="1"/>
              <a:t>pellentesque</a:t>
            </a:r>
            <a:r>
              <a:rPr lang="en-US"/>
              <a:t> </a:t>
            </a:r>
            <a:r>
              <a:rPr lang="en-US" err="1"/>
              <a:t>sollicitudin</a:t>
            </a:r>
            <a:r>
              <a:rPr lang="en-US"/>
              <a:t> </a:t>
            </a:r>
            <a:r>
              <a:rPr lang="en-US" err="1"/>
              <a:t>enim</a:t>
            </a:r>
            <a:r>
              <a:rPr lang="en-US"/>
              <a:t>. </a:t>
            </a:r>
            <a:r>
              <a:rPr lang="en-US" err="1"/>
              <a:t>Nulla</a:t>
            </a:r>
            <a:r>
              <a:rPr lang="en-US"/>
              <a:t> </a:t>
            </a:r>
            <a:r>
              <a:rPr lang="en-US" err="1"/>
              <a:t>lacus</a:t>
            </a:r>
            <a:r>
              <a:rPr lang="en-US"/>
              <a:t> </a:t>
            </a:r>
            <a:r>
              <a:rPr lang="en-US" err="1"/>
              <a:t>nunc</a:t>
            </a:r>
            <a:r>
              <a:rPr lang="en-US"/>
              <a:t>,.</a:t>
            </a:r>
          </a:p>
          <a:p>
            <a:pPr lvl="0"/>
            <a:r>
              <a:rPr lang="en-US" err="1"/>
              <a:t>Nulla</a:t>
            </a:r>
            <a:r>
              <a:rPr lang="en-US"/>
              <a:t> </a:t>
            </a:r>
            <a:r>
              <a:rPr lang="en-US" err="1"/>
              <a:t>lacus</a:t>
            </a:r>
            <a:r>
              <a:rPr lang="en-US"/>
              <a:t> </a:t>
            </a:r>
            <a:r>
              <a:rPr lang="en-US" err="1"/>
              <a:t>nunc</a:t>
            </a:r>
            <a:r>
              <a:rPr lang="en-US"/>
              <a:t>, </a:t>
            </a:r>
            <a:r>
              <a:rPr lang="en-US" err="1"/>
              <a:t>laoreet</a:t>
            </a:r>
            <a:r>
              <a:rPr lang="en-US"/>
              <a:t> </a:t>
            </a:r>
            <a:r>
              <a:rPr lang="en-US" err="1"/>
              <a:t>quis</a:t>
            </a:r>
            <a:r>
              <a:rPr lang="en-US"/>
              <a:t> </a:t>
            </a:r>
            <a:r>
              <a:rPr lang="en-US" err="1"/>
              <a:t>ultrices</a:t>
            </a:r>
            <a:r>
              <a:rPr lang="en-US"/>
              <a:t> convallis, </a:t>
            </a:r>
            <a:r>
              <a:rPr lang="en-US" err="1"/>
              <a:t>posuere</a:t>
            </a:r>
            <a:r>
              <a:rPr lang="en-US"/>
              <a:t> et </a:t>
            </a:r>
            <a:r>
              <a:rPr lang="en-US" err="1"/>
              <a:t>nulla</a:t>
            </a:r>
            <a:r>
              <a:rPr lang="en-US"/>
              <a:t>. </a:t>
            </a:r>
            <a:r>
              <a:rPr lang="en-US" err="1"/>
              <a:t>Nulla</a:t>
            </a:r>
            <a:r>
              <a:rPr lang="en-US"/>
              <a:t> et </a:t>
            </a:r>
            <a:r>
              <a:rPr lang="en-US" err="1"/>
              <a:t>metus</a:t>
            </a:r>
            <a:r>
              <a:rPr lang="en-US"/>
              <a:t> </a:t>
            </a:r>
            <a:r>
              <a:rPr lang="en-US" err="1"/>
              <a:t>augue</a:t>
            </a:r>
            <a:r>
              <a:rPr lang="en-US"/>
              <a:t>. </a:t>
            </a:r>
            <a:r>
              <a:rPr lang="en-US" err="1"/>
              <a:t>Sed</a:t>
            </a:r>
            <a:r>
              <a:rPr lang="en-US"/>
              <a:t> </a:t>
            </a:r>
            <a:r>
              <a:rPr lang="en-US" err="1"/>
              <a:t>eu</a:t>
            </a:r>
            <a:r>
              <a:rPr lang="en-US"/>
              <a:t> </a:t>
            </a:r>
            <a:r>
              <a:rPr lang="en-US" err="1"/>
              <a:t>justo</a:t>
            </a:r>
            <a:r>
              <a:rPr lang="en-US"/>
              <a:t> </a:t>
            </a:r>
            <a:r>
              <a:rPr lang="en-US" err="1"/>
              <a:t>aliquam</a:t>
            </a:r>
            <a:r>
              <a:rPr lang="en-US"/>
              <a:t> dolor </a:t>
            </a:r>
            <a:r>
              <a:rPr lang="en-US" err="1"/>
              <a:t>iaculis</a:t>
            </a:r>
            <a:r>
              <a:rPr lang="en-US"/>
              <a:t> convallis. </a:t>
            </a:r>
            <a:r>
              <a:rPr lang="en-US" err="1"/>
              <a:t>Nullam</a:t>
            </a:r>
            <a:r>
              <a:rPr lang="en-US"/>
              <a:t> </a:t>
            </a:r>
            <a:r>
              <a:rPr lang="en-US" err="1"/>
              <a:t>placerat</a:t>
            </a:r>
            <a:r>
              <a:rPr lang="en-US"/>
              <a:t> </a:t>
            </a:r>
            <a:r>
              <a:rPr lang="en-US" err="1"/>
              <a:t>arcu</a:t>
            </a:r>
            <a:r>
              <a:rPr lang="en-US"/>
              <a:t> non </a:t>
            </a:r>
            <a:r>
              <a:rPr lang="en-US" err="1"/>
              <a:t>purus</a:t>
            </a:r>
            <a:r>
              <a:rPr lang="en-US"/>
              <a:t> </a:t>
            </a:r>
            <a:r>
              <a:rPr lang="en-US" err="1"/>
              <a:t>ullamcorper</a:t>
            </a:r>
            <a:r>
              <a:rPr lang="en-US"/>
              <a:t> </a:t>
            </a:r>
            <a:r>
              <a:rPr lang="en-US" err="1"/>
              <a:t>pretium</a:t>
            </a:r>
            <a:r>
              <a:rPr lang="en-US"/>
              <a:t>.</a:t>
            </a:r>
          </a:p>
        </p:txBody>
      </p:sp>
      <p:sp>
        <p:nvSpPr>
          <p:cNvPr id="31" name="Text Placeholder 30">
            <a:extLst>
              <a:ext uri="{FF2B5EF4-FFF2-40B4-BE49-F238E27FC236}">
                <a16:creationId xmlns:a16="http://schemas.microsoft.com/office/drawing/2014/main" id="{F8CF5004-F266-4C9D-AB3C-7DA71C909B85}"/>
              </a:ext>
            </a:extLst>
          </p:cNvPr>
          <p:cNvSpPr>
            <a:spLocks noGrp="1"/>
          </p:cNvSpPr>
          <p:nvPr>
            <p:ph type="body" sz="quarter" idx="18" hasCustomPrompt="1"/>
          </p:nvPr>
        </p:nvSpPr>
        <p:spPr>
          <a:xfrm>
            <a:off x="666750" y="5299906"/>
            <a:ext cx="7584115" cy="1441347"/>
          </a:xfrm>
          <a:prstGeom prst="rect">
            <a:avLst/>
          </a:prstGeom>
        </p:spPr>
        <p:txBody>
          <a:bodyPr numCol="3"/>
          <a:lstStyle>
            <a:lvl1pPr>
              <a:lnSpc>
                <a:spcPts val="800"/>
              </a:lnSpc>
              <a:defRPr sz="1200">
                <a:solidFill>
                  <a:srgbClr val="EFA038"/>
                </a:solidFill>
                <a:latin typeface="Source Sans Pro Light" panose="020B0403030403020204" pitchFamily="34" charset="0"/>
                <a:ea typeface="Source Sans Pro Light" panose="020B0403030403020204" pitchFamily="34" charset="0"/>
              </a:defRPr>
            </a:lvl1pPr>
            <a:lvl2pPr>
              <a:defRPr sz="1100"/>
            </a:lvl2pPr>
            <a:lvl3pPr>
              <a:defRPr sz="1000"/>
            </a:lvl3pPr>
            <a:lvl4pPr>
              <a:defRPr sz="900"/>
            </a:lvl4pPr>
            <a:lvl5pPr>
              <a:defRPr sz="800"/>
            </a:lvl5pPr>
          </a:lstStyle>
          <a:p>
            <a:pPr lvl="0"/>
            <a:r>
              <a:rPr lang="en-US"/>
              <a:t>Welcome &amp; Introductions</a:t>
            </a:r>
          </a:p>
          <a:p>
            <a:pPr lvl="0"/>
            <a:r>
              <a:rPr lang="en-US"/>
              <a:t>The Sustainable World Today</a:t>
            </a:r>
          </a:p>
          <a:p>
            <a:pPr lvl="0"/>
            <a:r>
              <a:rPr lang="en-US"/>
              <a:t>Session 1 – Using ISO 20400</a:t>
            </a:r>
          </a:p>
          <a:p>
            <a:pPr lvl="0"/>
            <a:r>
              <a:rPr lang="en-US"/>
              <a:t>Sustainable Procurement</a:t>
            </a:r>
          </a:p>
          <a:p>
            <a:pPr lvl="0"/>
            <a:r>
              <a:rPr lang="en-US"/>
              <a:t>Definitions</a:t>
            </a:r>
          </a:p>
          <a:p>
            <a:pPr lvl="0"/>
            <a:endParaRPr lang="en-US"/>
          </a:p>
          <a:p>
            <a:pPr lvl="0"/>
            <a:r>
              <a:rPr lang="en-US"/>
              <a:t>Welcome &amp; Introductions</a:t>
            </a:r>
          </a:p>
          <a:p>
            <a:pPr lvl="0"/>
            <a:r>
              <a:rPr lang="en-US"/>
              <a:t>The Sustainable World Today</a:t>
            </a:r>
          </a:p>
          <a:p>
            <a:pPr lvl="0"/>
            <a:r>
              <a:rPr lang="en-US"/>
              <a:t>Session 1 – Using ISO 20400</a:t>
            </a:r>
          </a:p>
          <a:p>
            <a:pPr lvl="0"/>
            <a:r>
              <a:rPr lang="en-US"/>
              <a:t>Sustainable Procurement</a:t>
            </a:r>
          </a:p>
          <a:p>
            <a:pPr lvl="0"/>
            <a:r>
              <a:rPr lang="en-US"/>
              <a:t>Definitions</a:t>
            </a:r>
          </a:p>
          <a:p>
            <a:pPr lvl="0"/>
            <a:endParaRPr lang="en-US"/>
          </a:p>
          <a:p>
            <a:pPr lvl="0"/>
            <a:r>
              <a:rPr lang="en-US"/>
              <a:t>Fundamentals</a:t>
            </a:r>
          </a:p>
          <a:p>
            <a:pPr lvl="0"/>
            <a:r>
              <a:rPr lang="en-US"/>
              <a:t>Policy &amp; Strategy</a:t>
            </a:r>
          </a:p>
          <a:p>
            <a:pPr lvl="0"/>
            <a:r>
              <a:rPr lang="en-US" err="1"/>
              <a:t>Organisation</a:t>
            </a:r>
            <a:endParaRPr lang="en-US"/>
          </a:p>
          <a:p>
            <a:pPr lvl="0"/>
            <a:r>
              <a:rPr lang="en-US"/>
              <a:t>Process</a:t>
            </a:r>
          </a:p>
          <a:p>
            <a:pPr lvl="0"/>
            <a:r>
              <a:rPr lang="en-US"/>
              <a:t>Lunch</a:t>
            </a:r>
          </a:p>
          <a:p>
            <a:pPr lvl="0"/>
            <a:endParaRPr lang="en-US"/>
          </a:p>
        </p:txBody>
      </p:sp>
      <p:pic>
        <p:nvPicPr>
          <p:cNvPr id="32" name="Picture 31">
            <a:extLst>
              <a:ext uri="{FF2B5EF4-FFF2-40B4-BE49-F238E27FC236}">
                <a16:creationId xmlns:a16="http://schemas.microsoft.com/office/drawing/2014/main" id="{16B6DE3B-4515-423E-8C4E-2A7D3456B1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5927" y="527668"/>
            <a:ext cx="1809958" cy="219960"/>
          </a:xfrm>
          <a:prstGeom prst="rect">
            <a:avLst/>
          </a:prstGeom>
        </p:spPr>
      </p:pic>
    </p:spTree>
    <p:extLst>
      <p:ext uri="{BB962C8B-B14F-4D97-AF65-F5344CB8AC3E}">
        <p14:creationId xmlns:p14="http://schemas.microsoft.com/office/powerpoint/2010/main" val="32841938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ext Placeholder 18">
            <a:extLst>
              <a:ext uri="{FF2B5EF4-FFF2-40B4-BE49-F238E27FC236}">
                <a16:creationId xmlns:a16="http://schemas.microsoft.com/office/drawing/2014/main" id="{09094ECD-7DC2-40F0-B9AA-12C38455ABFC}"/>
              </a:ext>
            </a:extLst>
          </p:cNvPr>
          <p:cNvSpPr>
            <a:spLocks noGrp="1"/>
          </p:cNvSpPr>
          <p:nvPr>
            <p:ph type="body" sz="quarter" idx="14" hasCustomPrompt="1"/>
          </p:nvPr>
        </p:nvSpPr>
        <p:spPr>
          <a:xfrm>
            <a:off x="676559" y="1533565"/>
            <a:ext cx="5194851" cy="318507"/>
          </a:xfrm>
          <a:prstGeom prst="rect">
            <a:avLst/>
          </a:prstGeom>
        </p:spPr>
        <p:txBody>
          <a:bodyPr>
            <a:noAutofit/>
          </a:bodyPr>
          <a:lstStyle>
            <a:lvl1pPr marL="0" indent="0">
              <a:lnSpc>
                <a:spcPts val="2640"/>
              </a:lnSpc>
              <a:buNone/>
              <a:defRPr sz="2100" baseline="0">
                <a:solidFill>
                  <a:srgbClr val="333333"/>
                </a:solidFill>
                <a:latin typeface="Montserrat regular" panose="00000500000000000000" pitchFamily="2" charset="0"/>
              </a:defRPr>
            </a:lvl1pPr>
          </a:lstStyle>
          <a:p>
            <a:pPr lvl="0"/>
            <a:r>
              <a:rPr lang="en-US"/>
              <a:t>Title</a:t>
            </a:r>
          </a:p>
        </p:txBody>
      </p:sp>
      <p:sp>
        <p:nvSpPr>
          <p:cNvPr id="15" name="Text Placeholder 18">
            <a:extLst>
              <a:ext uri="{FF2B5EF4-FFF2-40B4-BE49-F238E27FC236}">
                <a16:creationId xmlns:a16="http://schemas.microsoft.com/office/drawing/2014/main" id="{80B5D43C-AE95-42BB-8FCF-565FE70444AC}"/>
              </a:ext>
            </a:extLst>
          </p:cNvPr>
          <p:cNvSpPr>
            <a:spLocks noGrp="1"/>
          </p:cNvSpPr>
          <p:nvPr>
            <p:ph type="body" sz="quarter" idx="15" hasCustomPrompt="1"/>
          </p:nvPr>
        </p:nvSpPr>
        <p:spPr>
          <a:xfrm>
            <a:off x="665825" y="2422387"/>
            <a:ext cx="2442014" cy="232024"/>
          </a:xfrm>
          <a:prstGeom prst="rect">
            <a:avLst/>
          </a:prstGeom>
        </p:spPr>
        <p:txBody>
          <a:bodyPr>
            <a:noAutofit/>
          </a:bodyPr>
          <a:lstStyle>
            <a:lvl1pPr marL="0" indent="0">
              <a:lnSpc>
                <a:spcPts val="1600"/>
              </a:lnSpc>
              <a:buNone/>
              <a:defRPr sz="4400" baseline="0">
                <a:solidFill>
                  <a:srgbClr val="56A495"/>
                </a:solidFill>
                <a:latin typeface="Montserrat regular" panose="00000500000000000000" pitchFamily="2" charset="0"/>
              </a:defRPr>
            </a:lvl1pPr>
          </a:lstStyle>
          <a:p>
            <a:pPr lvl="0"/>
            <a:r>
              <a:rPr lang="en-US"/>
              <a:t>78%</a:t>
            </a:r>
          </a:p>
        </p:txBody>
      </p:sp>
      <p:sp>
        <p:nvSpPr>
          <p:cNvPr id="18" name="Text Placeholder 17">
            <a:extLst>
              <a:ext uri="{FF2B5EF4-FFF2-40B4-BE49-F238E27FC236}">
                <a16:creationId xmlns:a16="http://schemas.microsoft.com/office/drawing/2014/main" id="{816F6323-A144-4110-A058-D005463C75A6}"/>
              </a:ext>
            </a:extLst>
          </p:cNvPr>
          <p:cNvSpPr>
            <a:spLocks noGrp="1"/>
          </p:cNvSpPr>
          <p:nvPr>
            <p:ph type="body" sz="quarter" idx="17" hasCustomPrompt="1"/>
          </p:nvPr>
        </p:nvSpPr>
        <p:spPr>
          <a:xfrm>
            <a:off x="668263" y="3171541"/>
            <a:ext cx="2439576" cy="1017536"/>
          </a:xfrm>
          <a:prstGeom prst="rect">
            <a:avLst/>
          </a:prstGeom>
        </p:spPr>
        <p:txBody>
          <a:bodyPr/>
          <a:lstStyle>
            <a:lvl1pPr marL="0" indent="0">
              <a:lnSpc>
                <a:spcPts val="1200"/>
              </a:lnSpc>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pic>
        <p:nvPicPr>
          <p:cNvPr id="33" name="Picture 32">
            <a:extLst>
              <a:ext uri="{FF2B5EF4-FFF2-40B4-BE49-F238E27FC236}">
                <a16:creationId xmlns:a16="http://schemas.microsoft.com/office/drawing/2014/main" id="{DC76B8F4-36BB-41D7-8764-93394313415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5927" y="527668"/>
            <a:ext cx="1809958" cy="219960"/>
          </a:xfrm>
          <a:prstGeom prst="rect">
            <a:avLst/>
          </a:prstGeom>
        </p:spPr>
      </p:pic>
      <p:sp>
        <p:nvSpPr>
          <p:cNvPr id="28" name="Text Placeholder 18">
            <a:extLst>
              <a:ext uri="{FF2B5EF4-FFF2-40B4-BE49-F238E27FC236}">
                <a16:creationId xmlns:a16="http://schemas.microsoft.com/office/drawing/2014/main" id="{56EB118A-AC30-4E56-8F13-5D7BF85685A2}"/>
              </a:ext>
            </a:extLst>
          </p:cNvPr>
          <p:cNvSpPr>
            <a:spLocks noGrp="1"/>
          </p:cNvSpPr>
          <p:nvPr>
            <p:ph type="body" sz="quarter" idx="28" hasCustomPrompt="1"/>
          </p:nvPr>
        </p:nvSpPr>
        <p:spPr>
          <a:xfrm>
            <a:off x="676559" y="2658375"/>
            <a:ext cx="2431280" cy="520422"/>
          </a:xfrm>
          <a:prstGeom prst="rect">
            <a:avLst/>
          </a:prstGeom>
        </p:spPr>
        <p:txBody>
          <a:bodyPr>
            <a:noAutofit/>
          </a:bodyPr>
          <a:lstStyle>
            <a:lvl1pPr marL="0" indent="0">
              <a:lnSpc>
                <a:spcPts val="1600"/>
              </a:lnSpc>
              <a:buNone/>
              <a:defRPr sz="1200" baseline="0">
                <a:solidFill>
                  <a:srgbClr val="56A495"/>
                </a:solidFill>
                <a:latin typeface="Montserrat regular" panose="00000500000000000000" pitchFamily="2" charset="0"/>
              </a:defRPr>
            </a:lvl1pPr>
          </a:lstStyle>
          <a:p>
            <a:pPr lvl="0"/>
            <a:r>
              <a:rPr lang="en-US"/>
              <a:t>would choose a sustainable of standards creation </a:t>
            </a:r>
          </a:p>
        </p:txBody>
      </p:sp>
      <p:sp>
        <p:nvSpPr>
          <p:cNvPr id="35" name="Text Placeholder 18">
            <a:extLst>
              <a:ext uri="{FF2B5EF4-FFF2-40B4-BE49-F238E27FC236}">
                <a16:creationId xmlns:a16="http://schemas.microsoft.com/office/drawing/2014/main" id="{5F734089-BAD8-4DFF-8248-F7DB4108D97A}"/>
              </a:ext>
            </a:extLst>
          </p:cNvPr>
          <p:cNvSpPr>
            <a:spLocks noGrp="1"/>
          </p:cNvSpPr>
          <p:nvPr>
            <p:ph type="body" sz="quarter" idx="29" hasCustomPrompt="1"/>
          </p:nvPr>
        </p:nvSpPr>
        <p:spPr>
          <a:xfrm>
            <a:off x="3224836" y="2422387"/>
            <a:ext cx="2442014" cy="232024"/>
          </a:xfrm>
          <a:prstGeom prst="rect">
            <a:avLst/>
          </a:prstGeom>
        </p:spPr>
        <p:txBody>
          <a:bodyPr>
            <a:noAutofit/>
          </a:bodyPr>
          <a:lstStyle>
            <a:lvl1pPr marL="0" indent="0">
              <a:lnSpc>
                <a:spcPts val="1600"/>
              </a:lnSpc>
              <a:buNone/>
              <a:defRPr sz="4400" baseline="0">
                <a:solidFill>
                  <a:srgbClr val="56A495"/>
                </a:solidFill>
                <a:latin typeface="Montserrat regular" panose="00000500000000000000" pitchFamily="2" charset="0"/>
              </a:defRPr>
            </a:lvl1pPr>
          </a:lstStyle>
          <a:p>
            <a:pPr lvl="0"/>
            <a:r>
              <a:rPr lang="en-US"/>
              <a:t>£39</a:t>
            </a:r>
          </a:p>
        </p:txBody>
      </p:sp>
      <p:sp>
        <p:nvSpPr>
          <p:cNvPr id="36" name="Text Placeholder 17">
            <a:extLst>
              <a:ext uri="{FF2B5EF4-FFF2-40B4-BE49-F238E27FC236}">
                <a16:creationId xmlns:a16="http://schemas.microsoft.com/office/drawing/2014/main" id="{BEF40EA0-DC1F-41EF-BE94-07E158C2493C}"/>
              </a:ext>
            </a:extLst>
          </p:cNvPr>
          <p:cNvSpPr>
            <a:spLocks noGrp="1"/>
          </p:cNvSpPr>
          <p:nvPr>
            <p:ph type="body" sz="quarter" idx="30" hasCustomPrompt="1"/>
          </p:nvPr>
        </p:nvSpPr>
        <p:spPr>
          <a:xfrm>
            <a:off x="3227274" y="3171541"/>
            <a:ext cx="2439576" cy="1017536"/>
          </a:xfrm>
          <a:prstGeom prst="rect">
            <a:avLst/>
          </a:prstGeom>
        </p:spPr>
        <p:txBody>
          <a:bodyPr/>
          <a:lstStyle>
            <a:lvl1pPr marL="0" indent="0">
              <a:lnSpc>
                <a:spcPts val="1200"/>
              </a:lnSpc>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37" name="Text Placeholder 18">
            <a:extLst>
              <a:ext uri="{FF2B5EF4-FFF2-40B4-BE49-F238E27FC236}">
                <a16:creationId xmlns:a16="http://schemas.microsoft.com/office/drawing/2014/main" id="{42718F81-B028-45D9-92A3-E9C1A533F50C}"/>
              </a:ext>
            </a:extLst>
          </p:cNvPr>
          <p:cNvSpPr>
            <a:spLocks noGrp="1"/>
          </p:cNvSpPr>
          <p:nvPr>
            <p:ph type="body" sz="quarter" idx="31" hasCustomPrompt="1"/>
          </p:nvPr>
        </p:nvSpPr>
        <p:spPr>
          <a:xfrm>
            <a:off x="3235570" y="2658375"/>
            <a:ext cx="2431280" cy="520422"/>
          </a:xfrm>
          <a:prstGeom prst="rect">
            <a:avLst/>
          </a:prstGeom>
        </p:spPr>
        <p:txBody>
          <a:bodyPr>
            <a:noAutofit/>
          </a:bodyPr>
          <a:lstStyle>
            <a:lvl1pPr marL="0" indent="0">
              <a:lnSpc>
                <a:spcPts val="1600"/>
              </a:lnSpc>
              <a:buNone/>
              <a:defRPr sz="1200" baseline="0">
                <a:solidFill>
                  <a:srgbClr val="56A495"/>
                </a:solidFill>
                <a:latin typeface="Montserrat regular" panose="00000500000000000000" pitchFamily="2" charset="0"/>
              </a:defRPr>
            </a:lvl1pPr>
          </a:lstStyle>
          <a:p>
            <a:pPr lvl="0"/>
            <a:r>
              <a:rPr lang="en-US"/>
              <a:t>would choose a sustainable of standards creation </a:t>
            </a:r>
          </a:p>
        </p:txBody>
      </p:sp>
      <p:sp>
        <p:nvSpPr>
          <p:cNvPr id="38" name="Text Placeholder 18">
            <a:extLst>
              <a:ext uri="{FF2B5EF4-FFF2-40B4-BE49-F238E27FC236}">
                <a16:creationId xmlns:a16="http://schemas.microsoft.com/office/drawing/2014/main" id="{C903AE95-C792-430C-8DD1-6AC1615A835F}"/>
              </a:ext>
            </a:extLst>
          </p:cNvPr>
          <p:cNvSpPr>
            <a:spLocks noGrp="1"/>
          </p:cNvSpPr>
          <p:nvPr>
            <p:ph type="body" sz="quarter" idx="32" hasCustomPrompt="1"/>
          </p:nvPr>
        </p:nvSpPr>
        <p:spPr>
          <a:xfrm>
            <a:off x="5794581" y="2429643"/>
            <a:ext cx="2442014" cy="232024"/>
          </a:xfrm>
          <a:prstGeom prst="rect">
            <a:avLst/>
          </a:prstGeom>
        </p:spPr>
        <p:txBody>
          <a:bodyPr>
            <a:noAutofit/>
          </a:bodyPr>
          <a:lstStyle>
            <a:lvl1pPr marL="0" indent="0">
              <a:lnSpc>
                <a:spcPts val="1600"/>
              </a:lnSpc>
              <a:buNone/>
              <a:defRPr sz="4400" baseline="0">
                <a:solidFill>
                  <a:srgbClr val="56A495"/>
                </a:solidFill>
                <a:latin typeface="Montserrat regular" panose="00000500000000000000" pitchFamily="2" charset="0"/>
              </a:defRPr>
            </a:lvl1pPr>
          </a:lstStyle>
          <a:p>
            <a:pPr lvl="0"/>
            <a:r>
              <a:rPr lang="en-US"/>
              <a:t>78%</a:t>
            </a:r>
          </a:p>
        </p:txBody>
      </p:sp>
      <p:sp>
        <p:nvSpPr>
          <p:cNvPr id="39" name="Text Placeholder 17">
            <a:extLst>
              <a:ext uri="{FF2B5EF4-FFF2-40B4-BE49-F238E27FC236}">
                <a16:creationId xmlns:a16="http://schemas.microsoft.com/office/drawing/2014/main" id="{35DAB381-2FEA-4066-9361-AA131C241FCD}"/>
              </a:ext>
            </a:extLst>
          </p:cNvPr>
          <p:cNvSpPr>
            <a:spLocks noGrp="1"/>
          </p:cNvSpPr>
          <p:nvPr>
            <p:ph type="body" sz="quarter" idx="33" hasCustomPrompt="1"/>
          </p:nvPr>
        </p:nvSpPr>
        <p:spPr>
          <a:xfrm>
            <a:off x="5797019" y="3178796"/>
            <a:ext cx="2439576" cy="1017537"/>
          </a:xfrm>
          <a:prstGeom prst="rect">
            <a:avLst/>
          </a:prstGeom>
        </p:spPr>
        <p:txBody>
          <a:bodyPr/>
          <a:lstStyle>
            <a:lvl1pPr marL="0" indent="0">
              <a:lnSpc>
                <a:spcPts val="1200"/>
              </a:lnSpc>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40" name="Text Placeholder 18">
            <a:extLst>
              <a:ext uri="{FF2B5EF4-FFF2-40B4-BE49-F238E27FC236}">
                <a16:creationId xmlns:a16="http://schemas.microsoft.com/office/drawing/2014/main" id="{E3CC8936-E974-4AC3-8F97-6BB29352B13B}"/>
              </a:ext>
            </a:extLst>
          </p:cNvPr>
          <p:cNvSpPr>
            <a:spLocks noGrp="1"/>
          </p:cNvSpPr>
          <p:nvPr>
            <p:ph type="body" sz="quarter" idx="34" hasCustomPrompt="1"/>
          </p:nvPr>
        </p:nvSpPr>
        <p:spPr>
          <a:xfrm>
            <a:off x="5805315" y="2665631"/>
            <a:ext cx="2431280" cy="520422"/>
          </a:xfrm>
          <a:prstGeom prst="rect">
            <a:avLst/>
          </a:prstGeom>
        </p:spPr>
        <p:txBody>
          <a:bodyPr>
            <a:noAutofit/>
          </a:bodyPr>
          <a:lstStyle>
            <a:lvl1pPr marL="0" indent="0">
              <a:lnSpc>
                <a:spcPts val="1600"/>
              </a:lnSpc>
              <a:buNone/>
              <a:defRPr sz="1200" baseline="0">
                <a:solidFill>
                  <a:srgbClr val="56A495"/>
                </a:solidFill>
                <a:latin typeface="Montserrat regular" panose="00000500000000000000" pitchFamily="2" charset="0"/>
              </a:defRPr>
            </a:lvl1pPr>
          </a:lstStyle>
          <a:p>
            <a:pPr lvl="0"/>
            <a:r>
              <a:rPr lang="en-US"/>
              <a:t>would choose a sustainable of standards creation </a:t>
            </a:r>
          </a:p>
        </p:txBody>
      </p:sp>
      <p:sp>
        <p:nvSpPr>
          <p:cNvPr id="41" name="Text Placeholder 18">
            <a:extLst>
              <a:ext uri="{FF2B5EF4-FFF2-40B4-BE49-F238E27FC236}">
                <a16:creationId xmlns:a16="http://schemas.microsoft.com/office/drawing/2014/main" id="{217B088B-5298-4D3C-92DF-FEB2964B8748}"/>
              </a:ext>
            </a:extLst>
          </p:cNvPr>
          <p:cNvSpPr>
            <a:spLocks noGrp="1"/>
          </p:cNvSpPr>
          <p:nvPr>
            <p:ph type="body" sz="quarter" idx="35" hasCustomPrompt="1"/>
          </p:nvPr>
        </p:nvSpPr>
        <p:spPr>
          <a:xfrm>
            <a:off x="8351154" y="2422387"/>
            <a:ext cx="2442014" cy="232024"/>
          </a:xfrm>
          <a:prstGeom prst="rect">
            <a:avLst/>
          </a:prstGeom>
        </p:spPr>
        <p:txBody>
          <a:bodyPr>
            <a:noAutofit/>
          </a:bodyPr>
          <a:lstStyle>
            <a:lvl1pPr marL="0" indent="0">
              <a:lnSpc>
                <a:spcPts val="1600"/>
              </a:lnSpc>
              <a:buNone/>
              <a:defRPr sz="4400" baseline="0">
                <a:solidFill>
                  <a:srgbClr val="56A495"/>
                </a:solidFill>
                <a:latin typeface="Montserrat regular" panose="00000500000000000000" pitchFamily="2" charset="0"/>
              </a:defRPr>
            </a:lvl1pPr>
          </a:lstStyle>
          <a:p>
            <a:pPr lvl="0"/>
            <a:r>
              <a:rPr lang="en-US"/>
              <a:t>78%</a:t>
            </a:r>
          </a:p>
        </p:txBody>
      </p:sp>
      <p:sp>
        <p:nvSpPr>
          <p:cNvPr id="42" name="Text Placeholder 17">
            <a:extLst>
              <a:ext uri="{FF2B5EF4-FFF2-40B4-BE49-F238E27FC236}">
                <a16:creationId xmlns:a16="http://schemas.microsoft.com/office/drawing/2014/main" id="{D565A8DE-585B-4DCF-9367-20D093DC5308}"/>
              </a:ext>
            </a:extLst>
          </p:cNvPr>
          <p:cNvSpPr>
            <a:spLocks noGrp="1"/>
          </p:cNvSpPr>
          <p:nvPr>
            <p:ph type="body" sz="quarter" idx="36" hasCustomPrompt="1"/>
          </p:nvPr>
        </p:nvSpPr>
        <p:spPr>
          <a:xfrm>
            <a:off x="8353592" y="3171541"/>
            <a:ext cx="2439576" cy="1017536"/>
          </a:xfrm>
          <a:prstGeom prst="rect">
            <a:avLst/>
          </a:prstGeom>
        </p:spPr>
        <p:txBody>
          <a:bodyPr/>
          <a:lstStyle>
            <a:lvl1pPr marL="0" indent="0">
              <a:lnSpc>
                <a:spcPts val="1200"/>
              </a:lnSpc>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43" name="Text Placeholder 18">
            <a:extLst>
              <a:ext uri="{FF2B5EF4-FFF2-40B4-BE49-F238E27FC236}">
                <a16:creationId xmlns:a16="http://schemas.microsoft.com/office/drawing/2014/main" id="{B754137C-5246-4BFF-ABDF-9CCEDB75F14E}"/>
              </a:ext>
            </a:extLst>
          </p:cNvPr>
          <p:cNvSpPr>
            <a:spLocks noGrp="1"/>
          </p:cNvSpPr>
          <p:nvPr>
            <p:ph type="body" sz="quarter" idx="37" hasCustomPrompt="1"/>
          </p:nvPr>
        </p:nvSpPr>
        <p:spPr>
          <a:xfrm>
            <a:off x="8361888" y="2658375"/>
            <a:ext cx="2431280" cy="520422"/>
          </a:xfrm>
          <a:prstGeom prst="rect">
            <a:avLst/>
          </a:prstGeom>
        </p:spPr>
        <p:txBody>
          <a:bodyPr>
            <a:noAutofit/>
          </a:bodyPr>
          <a:lstStyle>
            <a:lvl1pPr marL="0" indent="0">
              <a:lnSpc>
                <a:spcPts val="1600"/>
              </a:lnSpc>
              <a:buNone/>
              <a:defRPr sz="1200" baseline="0">
                <a:solidFill>
                  <a:srgbClr val="56A495"/>
                </a:solidFill>
                <a:latin typeface="Montserrat regular" panose="00000500000000000000" pitchFamily="2" charset="0"/>
              </a:defRPr>
            </a:lvl1pPr>
          </a:lstStyle>
          <a:p>
            <a:pPr lvl="0"/>
            <a:r>
              <a:rPr lang="en-US"/>
              <a:t>would choose a sustainable of standards creation </a:t>
            </a:r>
          </a:p>
        </p:txBody>
      </p:sp>
      <p:sp>
        <p:nvSpPr>
          <p:cNvPr id="44" name="Text Placeholder 18">
            <a:extLst>
              <a:ext uri="{FF2B5EF4-FFF2-40B4-BE49-F238E27FC236}">
                <a16:creationId xmlns:a16="http://schemas.microsoft.com/office/drawing/2014/main" id="{A5EC743C-ACA9-485F-855A-D7A09A3C6513}"/>
              </a:ext>
            </a:extLst>
          </p:cNvPr>
          <p:cNvSpPr>
            <a:spLocks noGrp="1"/>
          </p:cNvSpPr>
          <p:nvPr>
            <p:ph type="body" sz="quarter" idx="38" hasCustomPrompt="1"/>
          </p:nvPr>
        </p:nvSpPr>
        <p:spPr>
          <a:xfrm>
            <a:off x="663387" y="4525507"/>
            <a:ext cx="2442014" cy="232024"/>
          </a:xfrm>
          <a:prstGeom prst="rect">
            <a:avLst/>
          </a:prstGeom>
        </p:spPr>
        <p:txBody>
          <a:bodyPr>
            <a:noAutofit/>
          </a:bodyPr>
          <a:lstStyle>
            <a:lvl1pPr marL="0" indent="0">
              <a:lnSpc>
                <a:spcPts val="1600"/>
              </a:lnSpc>
              <a:buNone/>
              <a:defRPr sz="4400" baseline="0">
                <a:solidFill>
                  <a:srgbClr val="56A495"/>
                </a:solidFill>
                <a:latin typeface="Montserrat regular" panose="00000500000000000000" pitchFamily="2" charset="0"/>
              </a:defRPr>
            </a:lvl1pPr>
          </a:lstStyle>
          <a:p>
            <a:pPr lvl="0"/>
            <a:r>
              <a:rPr lang="en-US"/>
              <a:t>78%</a:t>
            </a:r>
          </a:p>
        </p:txBody>
      </p:sp>
      <p:sp>
        <p:nvSpPr>
          <p:cNvPr id="45" name="Text Placeholder 17">
            <a:extLst>
              <a:ext uri="{FF2B5EF4-FFF2-40B4-BE49-F238E27FC236}">
                <a16:creationId xmlns:a16="http://schemas.microsoft.com/office/drawing/2014/main" id="{81612636-34C6-4B19-8E52-C63F3BAA2592}"/>
              </a:ext>
            </a:extLst>
          </p:cNvPr>
          <p:cNvSpPr>
            <a:spLocks noGrp="1"/>
          </p:cNvSpPr>
          <p:nvPr>
            <p:ph type="body" sz="quarter" idx="39" hasCustomPrompt="1"/>
          </p:nvPr>
        </p:nvSpPr>
        <p:spPr>
          <a:xfrm>
            <a:off x="665825" y="5274660"/>
            <a:ext cx="2439576" cy="1055671"/>
          </a:xfrm>
          <a:prstGeom prst="rect">
            <a:avLst/>
          </a:prstGeom>
        </p:spPr>
        <p:txBody>
          <a:bodyPr/>
          <a:lstStyle>
            <a:lvl1pPr marL="0" indent="0">
              <a:lnSpc>
                <a:spcPts val="1200"/>
              </a:lnSpc>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46" name="Text Placeholder 18">
            <a:extLst>
              <a:ext uri="{FF2B5EF4-FFF2-40B4-BE49-F238E27FC236}">
                <a16:creationId xmlns:a16="http://schemas.microsoft.com/office/drawing/2014/main" id="{CDA6A706-C320-44FD-ABFC-2750B5A8AC6D}"/>
              </a:ext>
            </a:extLst>
          </p:cNvPr>
          <p:cNvSpPr>
            <a:spLocks noGrp="1"/>
          </p:cNvSpPr>
          <p:nvPr>
            <p:ph type="body" sz="quarter" idx="40" hasCustomPrompt="1"/>
          </p:nvPr>
        </p:nvSpPr>
        <p:spPr>
          <a:xfrm>
            <a:off x="674121" y="4761495"/>
            <a:ext cx="2431280" cy="520422"/>
          </a:xfrm>
          <a:prstGeom prst="rect">
            <a:avLst/>
          </a:prstGeom>
        </p:spPr>
        <p:txBody>
          <a:bodyPr>
            <a:noAutofit/>
          </a:bodyPr>
          <a:lstStyle>
            <a:lvl1pPr marL="0" indent="0">
              <a:lnSpc>
                <a:spcPts val="1600"/>
              </a:lnSpc>
              <a:buNone/>
              <a:defRPr sz="1200" baseline="0">
                <a:solidFill>
                  <a:srgbClr val="56A495"/>
                </a:solidFill>
                <a:latin typeface="Montserrat regular" panose="00000500000000000000" pitchFamily="2" charset="0"/>
              </a:defRPr>
            </a:lvl1pPr>
          </a:lstStyle>
          <a:p>
            <a:pPr lvl="0"/>
            <a:r>
              <a:rPr lang="en-US"/>
              <a:t>would choose a sustainable of standards creation </a:t>
            </a:r>
          </a:p>
        </p:txBody>
      </p:sp>
      <p:sp>
        <p:nvSpPr>
          <p:cNvPr id="47" name="Text Placeholder 18">
            <a:extLst>
              <a:ext uri="{FF2B5EF4-FFF2-40B4-BE49-F238E27FC236}">
                <a16:creationId xmlns:a16="http://schemas.microsoft.com/office/drawing/2014/main" id="{A91CC070-0900-473A-BC42-457636B0622D}"/>
              </a:ext>
            </a:extLst>
          </p:cNvPr>
          <p:cNvSpPr>
            <a:spLocks noGrp="1"/>
          </p:cNvSpPr>
          <p:nvPr>
            <p:ph type="body" sz="quarter" idx="41" hasCustomPrompt="1"/>
          </p:nvPr>
        </p:nvSpPr>
        <p:spPr>
          <a:xfrm>
            <a:off x="3222398" y="4525507"/>
            <a:ext cx="2442014" cy="232024"/>
          </a:xfrm>
          <a:prstGeom prst="rect">
            <a:avLst/>
          </a:prstGeom>
        </p:spPr>
        <p:txBody>
          <a:bodyPr>
            <a:noAutofit/>
          </a:bodyPr>
          <a:lstStyle>
            <a:lvl1pPr marL="0" indent="0">
              <a:lnSpc>
                <a:spcPts val="1600"/>
              </a:lnSpc>
              <a:buNone/>
              <a:defRPr sz="4400" baseline="0">
                <a:solidFill>
                  <a:srgbClr val="56A495"/>
                </a:solidFill>
                <a:latin typeface="Montserrat regular" panose="00000500000000000000" pitchFamily="2" charset="0"/>
              </a:defRPr>
            </a:lvl1pPr>
          </a:lstStyle>
          <a:p>
            <a:pPr lvl="0"/>
            <a:r>
              <a:rPr lang="en-US"/>
              <a:t>£39</a:t>
            </a:r>
          </a:p>
        </p:txBody>
      </p:sp>
      <p:sp>
        <p:nvSpPr>
          <p:cNvPr id="48" name="Text Placeholder 17">
            <a:extLst>
              <a:ext uri="{FF2B5EF4-FFF2-40B4-BE49-F238E27FC236}">
                <a16:creationId xmlns:a16="http://schemas.microsoft.com/office/drawing/2014/main" id="{75A4F6EF-C336-4C4D-ADE5-676036D1B846}"/>
              </a:ext>
            </a:extLst>
          </p:cNvPr>
          <p:cNvSpPr>
            <a:spLocks noGrp="1"/>
          </p:cNvSpPr>
          <p:nvPr>
            <p:ph type="body" sz="quarter" idx="42" hasCustomPrompt="1"/>
          </p:nvPr>
        </p:nvSpPr>
        <p:spPr>
          <a:xfrm>
            <a:off x="3224836" y="5274661"/>
            <a:ext cx="2439576" cy="1055670"/>
          </a:xfrm>
          <a:prstGeom prst="rect">
            <a:avLst/>
          </a:prstGeom>
        </p:spPr>
        <p:txBody>
          <a:bodyPr/>
          <a:lstStyle>
            <a:lvl1pPr marL="0" indent="0">
              <a:lnSpc>
                <a:spcPts val="1200"/>
              </a:lnSpc>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49" name="Text Placeholder 18">
            <a:extLst>
              <a:ext uri="{FF2B5EF4-FFF2-40B4-BE49-F238E27FC236}">
                <a16:creationId xmlns:a16="http://schemas.microsoft.com/office/drawing/2014/main" id="{6C889857-E571-4287-A68A-6B9A4BDC9163}"/>
              </a:ext>
            </a:extLst>
          </p:cNvPr>
          <p:cNvSpPr>
            <a:spLocks noGrp="1"/>
          </p:cNvSpPr>
          <p:nvPr>
            <p:ph type="body" sz="quarter" idx="43" hasCustomPrompt="1"/>
          </p:nvPr>
        </p:nvSpPr>
        <p:spPr>
          <a:xfrm>
            <a:off x="3233132" y="4761495"/>
            <a:ext cx="2431280" cy="520422"/>
          </a:xfrm>
          <a:prstGeom prst="rect">
            <a:avLst/>
          </a:prstGeom>
        </p:spPr>
        <p:txBody>
          <a:bodyPr>
            <a:noAutofit/>
          </a:bodyPr>
          <a:lstStyle>
            <a:lvl1pPr marL="0" indent="0">
              <a:lnSpc>
                <a:spcPts val="1600"/>
              </a:lnSpc>
              <a:buNone/>
              <a:defRPr sz="1200" baseline="0">
                <a:solidFill>
                  <a:srgbClr val="56A495"/>
                </a:solidFill>
                <a:latin typeface="Montserrat regular" panose="00000500000000000000" pitchFamily="2" charset="0"/>
              </a:defRPr>
            </a:lvl1pPr>
          </a:lstStyle>
          <a:p>
            <a:pPr lvl="0"/>
            <a:r>
              <a:rPr lang="en-US"/>
              <a:t>would choose a sustainable of standards creation </a:t>
            </a:r>
          </a:p>
        </p:txBody>
      </p:sp>
      <p:sp>
        <p:nvSpPr>
          <p:cNvPr id="50" name="Text Placeholder 18">
            <a:extLst>
              <a:ext uri="{FF2B5EF4-FFF2-40B4-BE49-F238E27FC236}">
                <a16:creationId xmlns:a16="http://schemas.microsoft.com/office/drawing/2014/main" id="{07561BED-BA1B-4E44-B649-EACC4566DFAD}"/>
              </a:ext>
            </a:extLst>
          </p:cNvPr>
          <p:cNvSpPr>
            <a:spLocks noGrp="1"/>
          </p:cNvSpPr>
          <p:nvPr>
            <p:ph type="body" sz="quarter" idx="44" hasCustomPrompt="1"/>
          </p:nvPr>
        </p:nvSpPr>
        <p:spPr>
          <a:xfrm>
            <a:off x="5792143" y="4532763"/>
            <a:ext cx="2442014" cy="232024"/>
          </a:xfrm>
          <a:prstGeom prst="rect">
            <a:avLst/>
          </a:prstGeom>
        </p:spPr>
        <p:txBody>
          <a:bodyPr>
            <a:noAutofit/>
          </a:bodyPr>
          <a:lstStyle>
            <a:lvl1pPr marL="0" indent="0">
              <a:lnSpc>
                <a:spcPts val="1600"/>
              </a:lnSpc>
              <a:buNone/>
              <a:defRPr sz="4400" baseline="0">
                <a:solidFill>
                  <a:srgbClr val="56A495"/>
                </a:solidFill>
                <a:latin typeface="Montserrat regular" panose="00000500000000000000" pitchFamily="2" charset="0"/>
              </a:defRPr>
            </a:lvl1pPr>
          </a:lstStyle>
          <a:p>
            <a:pPr lvl="0"/>
            <a:r>
              <a:rPr lang="en-US"/>
              <a:t>78%</a:t>
            </a:r>
          </a:p>
        </p:txBody>
      </p:sp>
      <p:sp>
        <p:nvSpPr>
          <p:cNvPr id="51" name="Text Placeholder 17">
            <a:extLst>
              <a:ext uri="{FF2B5EF4-FFF2-40B4-BE49-F238E27FC236}">
                <a16:creationId xmlns:a16="http://schemas.microsoft.com/office/drawing/2014/main" id="{2520AA09-8167-4A43-ABD6-EE672F79353B}"/>
              </a:ext>
            </a:extLst>
          </p:cNvPr>
          <p:cNvSpPr>
            <a:spLocks noGrp="1"/>
          </p:cNvSpPr>
          <p:nvPr>
            <p:ph type="body" sz="quarter" idx="45" hasCustomPrompt="1"/>
          </p:nvPr>
        </p:nvSpPr>
        <p:spPr>
          <a:xfrm>
            <a:off x="5794581" y="5281917"/>
            <a:ext cx="2439576" cy="1055670"/>
          </a:xfrm>
          <a:prstGeom prst="rect">
            <a:avLst/>
          </a:prstGeom>
        </p:spPr>
        <p:txBody>
          <a:bodyPr/>
          <a:lstStyle>
            <a:lvl1pPr marL="0" indent="0">
              <a:lnSpc>
                <a:spcPts val="1200"/>
              </a:lnSpc>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52" name="Text Placeholder 18">
            <a:extLst>
              <a:ext uri="{FF2B5EF4-FFF2-40B4-BE49-F238E27FC236}">
                <a16:creationId xmlns:a16="http://schemas.microsoft.com/office/drawing/2014/main" id="{4DBF21F4-27D7-4675-BEE8-3CECD2E06EDE}"/>
              </a:ext>
            </a:extLst>
          </p:cNvPr>
          <p:cNvSpPr>
            <a:spLocks noGrp="1"/>
          </p:cNvSpPr>
          <p:nvPr>
            <p:ph type="body" sz="quarter" idx="46" hasCustomPrompt="1"/>
          </p:nvPr>
        </p:nvSpPr>
        <p:spPr>
          <a:xfrm>
            <a:off x="5802877" y="4768751"/>
            <a:ext cx="2431280" cy="520422"/>
          </a:xfrm>
          <a:prstGeom prst="rect">
            <a:avLst/>
          </a:prstGeom>
        </p:spPr>
        <p:txBody>
          <a:bodyPr>
            <a:noAutofit/>
          </a:bodyPr>
          <a:lstStyle>
            <a:lvl1pPr marL="0" indent="0">
              <a:lnSpc>
                <a:spcPts val="1600"/>
              </a:lnSpc>
              <a:buNone/>
              <a:defRPr sz="1200" baseline="0">
                <a:solidFill>
                  <a:srgbClr val="56A495"/>
                </a:solidFill>
                <a:latin typeface="Montserrat regular" panose="00000500000000000000" pitchFamily="2" charset="0"/>
              </a:defRPr>
            </a:lvl1pPr>
          </a:lstStyle>
          <a:p>
            <a:pPr lvl="0"/>
            <a:r>
              <a:rPr lang="en-US"/>
              <a:t>would choose a sustainable of standards creation </a:t>
            </a:r>
          </a:p>
        </p:txBody>
      </p:sp>
      <p:sp>
        <p:nvSpPr>
          <p:cNvPr id="53" name="Text Placeholder 18">
            <a:extLst>
              <a:ext uri="{FF2B5EF4-FFF2-40B4-BE49-F238E27FC236}">
                <a16:creationId xmlns:a16="http://schemas.microsoft.com/office/drawing/2014/main" id="{DE88FEA3-5DBE-4E04-87AD-1801BAC16D43}"/>
              </a:ext>
            </a:extLst>
          </p:cNvPr>
          <p:cNvSpPr>
            <a:spLocks noGrp="1"/>
          </p:cNvSpPr>
          <p:nvPr>
            <p:ph type="body" sz="quarter" idx="47" hasCustomPrompt="1"/>
          </p:nvPr>
        </p:nvSpPr>
        <p:spPr>
          <a:xfrm>
            <a:off x="8348716" y="4525507"/>
            <a:ext cx="2442014" cy="232024"/>
          </a:xfrm>
          <a:prstGeom prst="rect">
            <a:avLst/>
          </a:prstGeom>
        </p:spPr>
        <p:txBody>
          <a:bodyPr>
            <a:noAutofit/>
          </a:bodyPr>
          <a:lstStyle>
            <a:lvl1pPr marL="0" indent="0">
              <a:lnSpc>
                <a:spcPts val="1600"/>
              </a:lnSpc>
              <a:buNone/>
              <a:defRPr sz="4400" baseline="0">
                <a:solidFill>
                  <a:srgbClr val="56A495"/>
                </a:solidFill>
                <a:latin typeface="Montserrat regular" panose="00000500000000000000" pitchFamily="2" charset="0"/>
              </a:defRPr>
            </a:lvl1pPr>
          </a:lstStyle>
          <a:p>
            <a:pPr lvl="0"/>
            <a:r>
              <a:rPr lang="en-US"/>
              <a:t>78%</a:t>
            </a:r>
          </a:p>
        </p:txBody>
      </p:sp>
      <p:sp>
        <p:nvSpPr>
          <p:cNvPr id="54" name="Text Placeholder 17">
            <a:extLst>
              <a:ext uri="{FF2B5EF4-FFF2-40B4-BE49-F238E27FC236}">
                <a16:creationId xmlns:a16="http://schemas.microsoft.com/office/drawing/2014/main" id="{6D76E233-2B81-427F-A826-4F8AAF136AE6}"/>
              </a:ext>
            </a:extLst>
          </p:cNvPr>
          <p:cNvSpPr>
            <a:spLocks noGrp="1"/>
          </p:cNvSpPr>
          <p:nvPr>
            <p:ph type="body" sz="quarter" idx="48" hasCustomPrompt="1"/>
          </p:nvPr>
        </p:nvSpPr>
        <p:spPr>
          <a:xfrm>
            <a:off x="8351154" y="5274661"/>
            <a:ext cx="2439576" cy="1062926"/>
          </a:xfrm>
          <a:prstGeom prst="rect">
            <a:avLst/>
          </a:prstGeom>
        </p:spPr>
        <p:txBody>
          <a:bodyPr/>
          <a:lstStyle>
            <a:lvl1pPr marL="0" indent="0">
              <a:lnSpc>
                <a:spcPts val="1200"/>
              </a:lnSpc>
              <a:buFontTx/>
              <a:buNone/>
              <a:defRPr sz="1050">
                <a:solidFill>
                  <a:srgbClr val="333333">
                    <a:alpha val="80000"/>
                  </a:srgbClr>
                </a:solidFill>
                <a:latin typeface="Source Sans Pro Light" panose="020B0403030403020204" pitchFamily="34" charset="0"/>
                <a:ea typeface="Source Sans Pro Light" panose="020B0403030403020204" pitchFamily="34" charset="0"/>
              </a:defRPr>
            </a:lvl1pPr>
          </a:lstStyle>
          <a:p>
            <a:pPr lvl="0"/>
            <a:r>
              <a:rPr lang="en-US"/>
              <a:t>We inspire. Through our social enterprise company, we push the boundaries of best practice by setting new standards, researching and disseminating new knowledge.</a:t>
            </a:r>
            <a:endParaRPr lang="en-GB"/>
          </a:p>
        </p:txBody>
      </p:sp>
      <p:sp>
        <p:nvSpPr>
          <p:cNvPr id="55" name="Text Placeholder 18">
            <a:extLst>
              <a:ext uri="{FF2B5EF4-FFF2-40B4-BE49-F238E27FC236}">
                <a16:creationId xmlns:a16="http://schemas.microsoft.com/office/drawing/2014/main" id="{644A2DDC-70F8-4DAA-989C-E81ED40A39DD}"/>
              </a:ext>
            </a:extLst>
          </p:cNvPr>
          <p:cNvSpPr>
            <a:spLocks noGrp="1"/>
          </p:cNvSpPr>
          <p:nvPr>
            <p:ph type="body" sz="quarter" idx="49" hasCustomPrompt="1"/>
          </p:nvPr>
        </p:nvSpPr>
        <p:spPr>
          <a:xfrm>
            <a:off x="8359450" y="4761495"/>
            <a:ext cx="2431280" cy="520422"/>
          </a:xfrm>
          <a:prstGeom prst="rect">
            <a:avLst/>
          </a:prstGeom>
        </p:spPr>
        <p:txBody>
          <a:bodyPr>
            <a:noAutofit/>
          </a:bodyPr>
          <a:lstStyle>
            <a:lvl1pPr marL="0" indent="0">
              <a:lnSpc>
                <a:spcPts val="1600"/>
              </a:lnSpc>
              <a:buNone/>
              <a:defRPr sz="1200" baseline="0">
                <a:solidFill>
                  <a:srgbClr val="56A495"/>
                </a:solidFill>
                <a:latin typeface="Montserrat regular" panose="00000500000000000000" pitchFamily="2" charset="0"/>
              </a:defRPr>
            </a:lvl1pPr>
          </a:lstStyle>
          <a:p>
            <a:pPr lvl="0"/>
            <a:r>
              <a:rPr lang="en-US"/>
              <a:t>would choose a sustainable of standards creation </a:t>
            </a:r>
          </a:p>
        </p:txBody>
      </p:sp>
    </p:spTree>
    <p:extLst>
      <p:ext uri="{BB962C8B-B14F-4D97-AF65-F5344CB8AC3E}">
        <p14:creationId xmlns:p14="http://schemas.microsoft.com/office/powerpoint/2010/main" val="267451022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ext Placeholder 18">
            <a:extLst>
              <a:ext uri="{FF2B5EF4-FFF2-40B4-BE49-F238E27FC236}">
                <a16:creationId xmlns:a16="http://schemas.microsoft.com/office/drawing/2014/main" id="{09094ECD-7DC2-40F0-B9AA-12C38455ABFC}"/>
              </a:ext>
            </a:extLst>
          </p:cNvPr>
          <p:cNvSpPr>
            <a:spLocks noGrp="1"/>
          </p:cNvSpPr>
          <p:nvPr>
            <p:ph type="body" sz="quarter" idx="14" hasCustomPrompt="1"/>
          </p:nvPr>
        </p:nvSpPr>
        <p:spPr>
          <a:xfrm>
            <a:off x="676559" y="1533565"/>
            <a:ext cx="5194851" cy="318507"/>
          </a:xfrm>
          <a:prstGeom prst="rect">
            <a:avLst/>
          </a:prstGeom>
        </p:spPr>
        <p:txBody>
          <a:bodyPr>
            <a:noAutofit/>
          </a:bodyPr>
          <a:lstStyle>
            <a:lvl1pPr marL="0" indent="0">
              <a:lnSpc>
                <a:spcPts val="2640"/>
              </a:lnSpc>
              <a:buNone/>
              <a:defRPr sz="2100" baseline="0">
                <a:solidFill>
                  <a:srgbClr val="333333"/>
                </a:solidFill>
                <a:latin typeface="Montserrat regular" panose="00000500000000000000" pitchFamily="2" charset="0"/>
              </a:defRPr>
            </a:lvl1pPr>
          </a:lstStyle>
          <a:p>
            <a:pPr lvl="0"/>
            <a:r>
              <a:rPr lang="en-US"/>
              <a:t>Title</a:t>
            </a:r>
          </a:p>
        </p:txBody>
      </p:sp>
      <p:pic>
        <p:nvPicPr>
          <p:cNvPr id="33" name="Picture 32">
            <a:extLst>
              <a:ext uri="{FF2B5EF4-FFF2-40B4-BE49-F238E27FC236}">
                <a16:creationId xmlns:a16="http://schemas.microsoft.com/office/drawing/2014/main" id="{DC76B8F4-36BB-41D7-8764-93394313415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5927" y="527668"/>
            <a:ext cx="1809958" cy="219960"/>
          </a:xfrm>
          <a:prstGeom prst="rect">
            <a:avLst/>
          </a:prstGeom>
        </p:spPr>
      </p:pic>
      <p:sp>
        <p:nvSpPr>
          <p:cNvPr id="28" name="Text Placeholder 18">
            <a:extLst>
              <a:ext uri="{FF2B5EF4-FFF2-40B4-BE49-F238E27FC236}">
                <a16:creationId xmlns:a16="http://schemas.microsoft.com/office/drawing/2014/main" id="{56EB118A-AC30-4E56-8F13-5D7BF85685A2}"/>
              </a:ext>
            </a:extLst>
          </p:cNvPr>
          <p:cNvSpPr>
            <a:spLocks noGrp="1"/>
          </p:cNvSpPr>
          <p:nvPr>
            <p:ph type="body" sz="quarter" idx="28" hasCustomPrompt="1"/>
          </p:nvPr>
        </p:nvSpPr>
        <p:spPr>
          <a:xfrm>
            <a:off x="676558" y="2014710"/>
            <a:ext cx="10114172" cy="520422"/>
          </a:xfrm>
          <a:prstGeom prst="rect">
            <a:avLst/>
          </a:prstGeom>
        </p:spPr>
        <p:txBody>
          <a:bodyPr>
            <a:noAutofit/>
          </a:bodyPr>
          <a:lstStyle>
            <a:lvl1pPr marL="0" indent="0">
              <a:lnSpc>
                <a:spcPts val="1600"/>
              </a:lnSpc>
              <a:buNone/>
              <a:defRPr sz="1050" baseline="0">
                <a:solidFill>
                  <a:srgbClr val="56A495"/>
                </a:solidFill>
                <a:latin typeface="Montserrat regular" panose="00000500000000000000" pitchFamily="2" charset="0"/>
              </a:defRPr>
            </a:lvl1pPr>
          </a:lstStyle>
          <a:p>
            <a:pPr lvl="0"/>
            <a:r>
              <a:rPr lang="en-US"/>
              <a:t>Introduction.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Proin</a:t>
            </a:r>
            <a:r>
              <a:rPr lang="en-US"/>
              <a:t> </a:t>
            </a:r>
            <a:r>
              <a:rPr lang="en-US" err="1"/>
              <a:t>condimentum</a:t>
            </a:r>
            <a:r>
              <a:rPr lang="en-US"/>
              <a:t> dolor vitae </a:t>
            </a:r>
            <a:r>
              <a:rPr lang="en-US" err="1"/>
              <a:t>nibh</a:t>
            </a:r>
            <a:r>
              <a:rPr lang="en-US"/>
              <a:t> vestibulum </a:t>
            </a:r>
            <a:r>
              <a:rPr lang="en-US" err="1"/>
              <a:t>feugiat</a:t>
            </a:r>
            <a:r>
              <a:rPr lang="en-US"/>
              <a:t>. Integer </a:t>
            </a:r>
            <a:r>
              <a:rPr lang="en-US" err="1"/>
              <a:t>aliquet</a:t>
            </a:r>
            <a:r>
              <a:rPr lang="en-US"/>
              <a:t> </a:t>
            </a:r>
            <a:r>
              <a:rPr lang="en-US" err="1"/>
              <a:t>turpis</a:t>
            </a:r>
            <a:r>
              <a:rPr lang="en-US"/>
              <a:t> </a:t>
            </a:r>
            <a:r>
              <a:rPr lang="en-US" err="1"/>
              <a:t>odio</a:t>
            </a:r>
            <a:r>
              <a:rPr lang="en-US"/>
              <a:t>, non </a:t>
            </a:r>
            <a:r>
              <a:rPr lang="en-US" err="1"/>
              <a:t>hendrerit</a:t>
            </a:r>
            <a:r>
              <a:rPr lang="en-US"/>
              <a:t> </a:t>
            </a:r>
            <a:r>
              <a:rPr lang="en-US" err="1"/>
              <a:t>quam</a:t>
            </a:r>
            <a:r>
              <a:rPr lang="en-US"/>
              <a:t> </a:t>
            </a:r>
            <a:r>
              <a:rPr lang="en-US" err="1"/>
              <a:t>iaculis</a:t>
            </a:r>
            <a:r>
              <a:rPr lang="en-US"/>
              <a:t> </a:t>
            </a:r>
            <a:r>
              <a:rPr lang="en-US" err="1"/>
              <a:t>eget</a:t>
            </a:r>
            <a:r>
              <a:rPr lang="en-US"/>
              <a:t>. </a:t>
            </a:r>
            <a:r>
              <a:rPr lang="en-US" err="1"/>
              <a:t>Quisque</a:t>
            </a:r>
            <a:r>
              <a:rPr lang="en-US"/>
              <a:t> </a:t>
            </a:r>
            <a:r>
              <a:rPr lang="en-US" err="1"/>
              <a:t>sodales</a:t>
            </a:r>
            <a:r>
              <a:rPr lang="en-US"/>
              <a:t> id </a:t>
            </a:r>
            <a:r>
              <a:rPr lang="en-US" err="1"/>
              <a:t>mauris</a:t>
            </a:r>
            <a:r>
              <a:rPr lang="en-US"/>
              <a:t> at </a:t>
            </a:r>
            <a:r>
              <a:rPr lang="en-US" err="1"/>
              <a:t>molestie</a:t>
            </a:r>
            <a:r>
              <a:rPr lang="en-US"/>
              <a:t>. Maecenas </a:t>
            </a:r>
            <a:r>
              <a:rPr lang="en-US" err="1"/>
              <a:t>ut</a:t>
            </a:r>
            <a:r>
              <a:rPr lang="en-US"/>
              <a:t> lacinia ex. </a:t>
            </a:r>
          </a:p>
        </p:txBody>
      </p:sp>
      <p:sp>
        <p:nvSpPr>
          <p:cNvPr id="3" name="Table Placeholder 2">
            <a:extLst>
              <a:ext uri="{FF2B5EF4-FFF2-40B4-BE49-F238E27FC236}">
                <a16:creationId xmlns:a16="http://schemas.microsoft.com/office/drawing/2014/main" id="{FBFDABA2-EE8D-46C0-A467-4E18A41BCC87}"/>
              </a:ext>
            </a:extLst>
          </p:cNvPr>
          <p:cNvSpPr>
            <a:spLocks noGrp="1"/>
          </p:cNvSpPr>
          <p:nvPr>
            <p:ph type="tbl" sz="quarter" idx="29"/>
          </p:nvPr>
        </p:nvSpPr>
        <p:spPr>
          <a:xfrm>
            <a:off x="665163" y="2708275"/>
            <a:ext cx="10125075" cy="3752850"/>
          </a:xfrm>
          <a:prstGeom prst="rect">
            <a:avLst/>
          </a:prstGeom>
        </p:spPr>
        <p:txBody>
          <a:bodyPr/>
          <a:lstStyle/>
          <a:p>
            <a:endParaRPr lang="en-GB"/>
          </a:p>
        </p:txBody>
      </p:sp>
    </p:spTree>
    <p:extLst>
      <p:ext uri="{BB962C8B-B14F-4D97-AF65-F5344CB8AC3E}">
        <p14:creationId xmlns:p14="http://schemas.microsoft.com/office/powerpoint/2010/main" val="3276899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CB75D-64C6-4D79-A6FE-09EBEEE10CA2}"/>
              </a:ext>
            </a:extLst>
          </p:cNvPr>
          <p:cNvGraphicFramePr>
            <a:graphicFrameLocks noChangeAspect="1"/>
          </p:cNvGraphicFramePr>
          <p:nvPr userDrawn="1">
            <p:custDataLst>
              <p:tags r:id="rId1"/>
            </p:custDataLst>
            <p:extLst>
              <p:ext uri="{D42A27DB-BD31-4B8C-83A1-F6EECF244321}">
                <p14:modId xmlns:p14="http://schemas.microsoft.com/office/powerpoint/2010/main" val="3615399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3DFCB75D-64C6-4D79-A6FE-09EBEEE10C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3">
            <a:extLst>
              <a:ext uri="{FF2B5EF4-FFF2-40B4-BE49-F238E27FC236}">
                <a16:creationId xmlns:a16="http://schemas.microsoft.com/office/drawing/2014/main" id="{64BD4F4A-88FB-46A0-8E0C-885AE725D689}"/>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6" name="Footer Placeholder 4">
            <a:extLst>
              <a:ext uri="{FF2B5EF4-FFF2-40B4-BE49-F238E27FC236}">
                <a16:creationId xmlns:a16="http://schemas.microsoft.com/office/drawing/2014/main" id="{D99E7AB0-2E29-4CE1-955B-16995F9186B4}"/>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10861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D29B22-F13B-496B-99F2-ABD0940F2260}"/>
              </a:ext>
            </a:extLst>
          </p:cNvPr>
          <p:cNvSpPr/>
          <p:nvPr userDrawn="1"/>
        </p:nvSpPr>
        <p:spPr>
          <a:xfrm>
            <a:off x="6099208" y="0"/>
            <a:ext cx="6092792" cy="7045694"/>
          </a:xfrm>
          <a:prstGeom prst="rect">
            <a:avLst/>
          </a:prstGeom>
          <a:solidFill>
            <a:srgbClr val="38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8">
            <a:extLst>
              <a:ext uri="{FF2B5EF4-FFF2-40B4-BE49-F238E27FC236}">
                <a16:creationId xmlns:a16="http://schemas.microsoft.com/office/drawing/2014/main" id="{B6BA2C1A-327B-42B7-BCC6-524849EF8A61}"/>
              </a:ext>
            </a:extLst>
          </p:cNvPr>
          <p:cNvSpPr>
            <a:spLocks noGrp="1"/>
          </p:cNvSpPr>
          <p:nvPr>
            <p:ph type="body" sz="quarter" idx="14" hasCustomPrompt="1"/>
          </p:nvPr>
        </p:nvSpPr>
        <p:spPr>
          <a:xfrm>
            <a:off x="665927" y="1140164"/>
            <a:ext cx="5194851" cy="688636"/>
          </a:xfrm>
          <a:prstGeom prst="rect">
            <a:avLst/>
          </a:prstGeom>
        </p:spPr>
        <p:txBody>
          <a:bodyPr>
            <a:noAutofit/>
          </a:bodyPr>
          <a:lstStyle>
            <a:lvl1pPr marL="0" indent="0">
              <a:lnSpc>
                <a:spcPts val="2640"/>
              </a:lnSpc>
              <a:buNone/>
              <a:defRPr sz="2100" baseline="0">
                <a:solidFill>
                  <a:srgbClr val="383551"/>
                </a:solidFill>
                <a:latin typeface="Montserrat regular" panose="00000500000000000000" pitchFamily="2" charset="0"/>
              </a:defRPr>
            </a:lvl1pPr>
          </a:lstStyle>
          <a:p>
            <a:pPr lvl="0"/>
            <a:r>
              <a:rPr lang="en-US"/>
              <a:t>Title </a:t>
            </a:r>
            <a:r>
              <a:rPr lang="da-DK"/>
              <a:t>lorem ipsum dolor sit amet lorem ipsum </a:t>
            </a:r>
            <a:endParaRPr lang="en-US"/>
          </a:p>
        </p:txBody>
      </p:sp>
      <p:sp>
        <p:nvSpPr>
          <p:cNvPr id="14" name="Text Placeholder 17">
            <a:extLst>
              <a:ext uri="{FF2B5EF4-FFF2-40B4-BE49-F238E27FC236}">
                <a16:creationId xmlns:a16="http://schemas.microsoft.com/office/drawing/2014/main" id="{D9CD87F6-751A-49F3-8D70-4BD25D529A60}"/>
              </a:ext>
            </a:extLst>
          </p:cNvPr>
          <p:cNvSpPr>
            <a:spLocks noGrp="1"/>
          </p:cNvSpPr>
          <p:nvPr>
            <p:ph type="body" sz="quarter" idx="17" hasCustomPrompt="1"/>
          </p:nvPr>
        </p:nvSpPr>
        <p:spPr>
          <a:xfrm>
            <a:off x="665927" y="2119792"/>
            <a:ext cx="5071603" cy="3621788"/>
          </a:xfrm>
          <a:prstGeom prst="rect">
            <a:avLst/>
          </a:prstGeom>
        </p:spPr>
        <p:txBody>
          <a:bodyPr/>
          <a:lstStyle>
            <a:lvl1pPr marL="171450" indent="-171450">
              <a:lnSpc>
                <a:spcPts val="1200"/>
              </a:lnSpc>
              <a:buClr>
                <a:srgbClr val="EFA038"/>
              </a:buClr>
              <a:buFont typeface="Arial" panose="020B0604020202020204" pitchFamily="34" charset="0"/>
              <a:buChar char="•"/>
              <a:defRPr sz="1050">
                <a:solidFill>
                  <a:srgbClr val="383551">
                    <a:alpha val="80000"/>
                  </a:srgbClr>
                </a:solidFill>
                <a:latin typeface="Source Sans Pro Light" panose="020B0403030403020204" pitchFamily="34" charset="0"/>
                <a:ea typeface="Source Sans Pro Light" panose="020B0403030403020204" pitchFamily="34" charset="0"/>
              </a:defRPr>
            </a:lvl1pPr>
          </a:lstStyle>
          <a:p>
            <a:pPr lvl="0"/>
            <a:r>
              <a:rPr lang="en-US"/>
              <a:t>We have undertaken sustainable procurement assessments for a long list of clients, using the flexible framework originally, and the BS 8903 Standard since its publication in 2010.  Recently we completed the world’s first ISO 20400 assessment with Balfour Beatty. Other clients include Untied Utilities, Carillion, Crown Paints, </a:t>
            </a:r>
            <a:r>
              <a:rPr lang="en-US" err="1"/>
              <a:t>Cobham</a:t>
            </a:r>
            <a:r>
              <a:rPr lang="en-US"/>
              <a:t>, Cofely, Anglian Water and First Group. </a:t>
            </a:r>
          </a:p>
          <a:p>
            <a:pPr lvl="0"/>
            <a:r>
              <a:rPr lang="en-US"/>
              <a:t>We have advised and trained a number of companies in developing their sustainability and supply chain management processes; British Land, Balfour Beatty Workplace, </a:t>
            </a:r>
            <a:r>
              <a:rPr lang="en-US" err="1"/>
              <a:t>engie</a:t>
            </a:r>
            <a:r>
              <a:rPr lang="en-US"/>
              <a:t>, Carillion, Land Securities, Peel Group, Grosvenor, </a:t>
            </a:r>
            <a:r>
              <a:rPr lang="en-US" err="1"/>
              <a:t>Landmarc</a:t>
            </a:r>
            <a:r>
              <a:rPr lang="en-US"/>
              <a:t>, MOD, EMCOR, Network Rail, </a:t>
            </a:r>
            <a:r>
              <a:rPr lang="en-US" err="1"/>
              <a:t>TfL</a:t>
            </a:r>
            <a:r>
              <a:rPr lang="en-US"/>
              <a:t>, Carillion, Arriva, First Group.</a:t>
            </a:r>
          </a:p>
          <a:p>
            <a:pPr lvl="0"/>
            <a:r>
              <a:rPr lang="en-US"/>
              <a:t>A recent cornerstone project was for the NHS Sustainable Development Unit researching the barriers and opportunities for greater integration of sustainability into procurement of pharmaceuticals and medical devices globally.  This is now being used in further development of </a:t>
            </a:r>
            <a:r>
              <a:rPr lang="en-US" err="1"/>
              <a:t>behaviour</a:t>
            </a:r>
            <a:r>
              <a:rPr lang="en-US"/>
              <a:t> change ad technical support to procurement professionals within the healthcare sector</a:t>
            </a:r>
          </a:p>
          <a:p>
            <a:pPr lvl="0"/>
            <a:r>
              <a:rPr lang="en-US"/>
              <a:t>For other clients we have created supply chain sustainability policies and strategies, as well as developing detailed tender questions and model responses to implement directly with suppliers.  For example we wrote procurement policies for Arriva, Skanska, Molson Coors, and for Network Rail’s Midlands Mainline Electrification Project with Carillion.</a:t>
            </a:r>
          </a:p>
        </p:txBody>
      </p:sp>
      <p:sp>
        <p:nvSpPr>
          <p:cNvPr id="15" name="Text Placeholder 17">
            <a:extLst>
              <a:ext uri="{FF2B5EF4-FFF2-40B4-BE49-F238E27FC236}">
                <a16:creationId xmlns:a16="http://schemas.microsoft.com/office/drawing/2014/main" id="{24EA8469-6798-415A-9789-156FF26A06F3}"/>
              </a:ext>
            </a:extLst>
          </p:cNvPr>
          <p:cNvSpPr>
            <a:spLocks noGrp="1"/>
          </p:cNvSpPr>
          <p:nvPr>
            <p:ph type="body" sz="quarter" idx="18" hasCustomPrompt="1"/>
          </p:nvPr>
        </p:nvSpPr>
        <p:spPr>
          <a:xfrm>
            <a:off x="6609802" y="2119790"/>
            <a:ext cx="5071603" cy="3621791"/>
          </a:xfrm>
          <a:prstGeom prst="rect">
            <a:avLst/>
          </a:prstGeom>
        </p:spPr>
        <p:txBody>
          <a:bodyPr anchor="t" anchorCtr="0"/>
          <a:lstStyle>
            <a:lvl1pPr marL="171450" indent="-171450">
              <a:lnSpc>
                <a:spcPts val="1200"/>
              </a:lnSpc>
              <a:buClr>
                <a:srgbClr val="EFA038"/>
              </a:buClr>
              <a:buFont typeface="Arial" panose="020B0604020202020204" pitchFamily="34" charset="0"/>
              <a:buChar char="•"/>
              <a:defRPr sz="1050">
                <a:solidFill>
                  <a:schemeClr val="bg1">
                    <a:alpha val="80000"/>
                  </a:schemeClr>
                </a:solidFill>
                <a:latin typeface="Source Sans Pro Light" panose="020B0403030403020204" pitchFamily="34" charset="0"/>
                <a:ea typeface="Source Sans Pro Light" panose="020B0403030403020204" pitchFamily="34" charset="0"/>
              </a:defRPr>
            </a:lvl1pPr>
          </a:lstStyle>
          <a:p>
            <a:pPr lvl="0"/>
            <a:r>
              <a:rPr lang="en-US"/>
              <a:t>We helped United Utilities and Molson Coors become global sector leaders in the Dow Jones Sustainability Index and to win BITC Company of the Year awards. We helped Skanska to become The Sunday Times Greenest Company and Greenest Construction Company.</a:t>
            </a:r>
          </a:p>
          <a:p>
            <a:pPr lvl="0"/>
            <a:endParaRPr lang="en-US"/>
          </a:p>
          <a:p>
            <a:pPr lvl="0"/>
            <a:r>
              <a:rPr lang="en-US"/>
              <a:t>We are the creators and delivery partner for the multi-award winning Supply Chain Sustainability School a sector leading initiative that aims to increase the sustainability competence of the construction supply chain, with related Schools for the Infrastructure, FM and Build Offsite sectors.</a:t>
            </a:r>
          </a:p>
          <a:p>
            <a:pPr lvl="0"/>
            <a:endParaRPr lang="en-US"/>
          </a:p>
          <a:p>
            <a:pPr lvl="0"/>
            <a:r>
              <a:rPr lang="en-US"/>
              <a:t>We have developed the industry-leading Sustainability Tool, helping clients to measure and manage their impacts through their supply chains</a:t>
            </a:r>
          </a:p>
          <a:p>
            <a:pPr lvl="0"/>
            <a:endParaRPr lang="en-US"/>
          </a:p>
          <a:p>
            <a:pPr lvl="0"/>
            <a:r>
              <a:rPr lang="en-US"/>
              <a:t>Some of our clients are listed overleaf...</a:t>
            </a:r>
          </a:p>
        </p:txBody>
      </p:sp>
      <p:pic>
        <p:nvPicPr>
          <p:cNvPr id="16" name="Picture 15">
            <a:extLst>
              <a:ext uri="{FF2B5EF4-FFF2-40B4-BE49-F238E27FC236}">
                <a16:creationId xmlns:a16="http://schemas.microsoft.com/office/drawing/2014/main" id="{D1BCFFB0-E55E-498E-9F78-6B1BE2801D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5927" y="527668"/>
            <a:ext cx="1809958" cy="219960"/>
          </a:xfrm>
          <a:prstGeom prst="rect">
            <a:avLst/>
          </a:prstGeom>
        </p:spPr>
      </p:pic>
    </p:spTree>
    <p:extLst>
      <p:ext uri="{BB962C8B-B14F-4D97-AF65-F5344CB8AC3E}">
        <p14:creationId xmlns:p14="http://schemas.microsoft.com/office/powerpoint/2010/main" val="92750130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Blank-blue/whit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3F3D00-00DA-4C4D-8C0B-E393091FE8B6}"/>
              </a:ext>
            </a:extLst>
          </p:cNvPr>
          <p:cNvSpPr/>
          <p:nvPr userDrawn="1"/>
        </p:nvSpPr>
        <p:spPr>
          <a:xfrm>
            <a:off x="0" y="-50"/>
            <a:ext cx="6092792" cy="7045694"/>
          </a:xfrm>
          <a:prstGeom prst="rect">
            <a:avLst/>
          </a:prstGeom>
          <a:solidFill>
            <a:srgbClr val="38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196CF0D2-0C28-4D93-BDD2-498D9CC089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4943" y="524526"/>
            <a:ext cx="1809958" cy="226245"/>
          </a:xfrm>
          <a:prstGeom prst="rect">
            <a:avLst/>
          </a:prstGeom>
        </p:spPr>
      </p:pic>
    </p:spTree>
    <p:extLst>
      <p:ext uri="{BB962C8B-B14F-4D97-AF65-F5344CB8AC3E}">
        <p14:creationId xmlns:p14="http://schemas.microsoft.com/office/powerpoint/2010/main" val="41343392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Blank-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3F3D00-00DA-4C4D-8C0B-E393091FE8B6}"/>
              </a:ext>
            </a:extLst>
          </p:cNvPr>
          <p:cNvSpPr/>
          <p:nvPr userDrawn="1"/>
        </p:nvSpPr>
        <p:spPr>
          <a:xfrm>
            <a:off x="-1" y="-50"/>
            <a:ext cx="12249665" cy="7045694"/>
          </a:xfrm>
          <a:prstGeom prst="rect">
            <a:avLst/>
          </a:prstGeom>
          <a:solidFill>
            <a:srgbClr val="38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196CF0D2-0C28-4D93-BDD2-498D9CC089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4943" y="524526"/>
            <a:ext cx="1809958" cy="226245"/>
          </a:xfrm>
          <a:prstGeom prst="rect">
            <a:avLst/>
          </a:prstGeom>
        </p:spPr>
      </p:pic>
    </p:spTree>
    <p:extLst>
      <p:ext uri="{BB962C8B-B14F-4D97-AF65-F5344CB8AC3E}">
        <p14:creationId xmlns:p14="http://schemas.microsoft.com/office/powerpoint/2010/main" val="369971391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Blank-white/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D29B22-F13B-496B-99F2-ABD0940F2260}"/>
              </a:ext>
            </a:extLst>
          </p:cNvPr>
          <p:cNvSpPr/>
          <p:nvPr userDrawn="1"/>
        </p:nvSpPr>
        <p:spPr>
          <a:xfrm>
            <a:off x="6099208" y="0"/>
            <a:ext cx="6092792" cy="7045694"/>
          </a:xfrm>
          <a:prstGeom prst="rect">
            <a:avLst/>
          </a:prstGeom>
          <a:solidFill>
            <a:srgbClr val="38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D1BCFFB0-E55E-498E-9F78-6B1BE2801D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5927" y="527668"/>
            <a:ext cx="1809958" cy="219960"/>
          </a:xfrm>
          <a:prstGeom prst="rect">
            <a:avLst/>
          </a:prstGeom>
        </p:spPr>
      </p:pic>
    </p:spTree>
    <p:extLst>
      <p:ext uri="{BB962C8B-B14F-4D97-AF65-F5344CB8AC3E}">
        <p14:creationId xmlns:p14="http://schemas.microsoft.com/office/powerpoint/2010/main" val="315109256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_Blank-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BCFFB0-E55E-498E-9F78-6B1BE2801D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5927" y="527668"/>
            <a:ext cx="1809958" cy="219960"/>
          </a:xfrm>
          <a:prstGeom prst="rect">
            <a:avLst/>
          </a:prstGeom>
        </p:spPr>
      </p:pic>
    </p:spTree>
    <p:extLst>
      <p:ext uri="{BB962C8B-B14F-4D97-AF65-F5344CB8AC3E}">
        <p14:creationId xmlns:p14="http://schemas.microsoft.com/office/powerpoint/2010/main" val="187559305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7EE748-DA5F-4445-AD07-B90AFA8D00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30" t="2094" r="5433" b="1788"/>
          <a:stretch/>
        </p:blipFill>
        <p:spPr>
          <a:xfrm>
            <a:off x="-323545" y="0"/>
            <a:ext cx="12839089" cy="6857999"/>
          </a:xfrm>
          <a:prstGeom prst="rect">
            <a:avLst/>
          </a:prstGeom>
        </p:spPr>
      </p:pic>
      <p:pic>
        <p:nvPicPr>
          <p:cNvPr id="9" name="Picture 8">
            <a:extLst>
              <a:ext uri="{FF2B5EF4-FFF2-40B4-BE49-F238E27FC236}">
                <a16:creationId xmlns:a16="http://schemas.microsoft.com/office/drawing/2014/main" id="{D1BC32C5-6BA3-431B-86FF-3DDD32A4F7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2992" y="1432909"/>
            <a:ext cx="4611404" cy="3360378"/>
          </a:xfrm>
          <a:prstGeom prst="rect">
            <a:avLst/>
          </a:prstGeom>
        </p:spPr>
      </p:pic>
      <p:sp>
        <p:nvSpPr>
          <p:cNvPr id="10" name="Text Placeholder 18">
            <a:extLst>
              <a:ext uri="{FF2B5EF4-FFF2-40B4-BE49-F238E27FC236}">
                <a16:creationId xmlns:a16="http://schemas.microsoft.com/office/drawing/2014/main" id="{10E99404-DDEB-4C61-BAB2-F6B4ECD62891}"/>
              </a:ext>
            </a:extLst>
          </p:cNvPr>
          <p:cNvSpPr>
            <a:spLocks noGrp="1"/>
          </p:cNvSpPr>
          <p:nvPr>
            <p:ph type="body" sz="quarter" idx="14" hasCustomPrompt="1"/>
          </p:nvPr>
        </p:nvSpPr>
        <p:spPr>
          <a:xfrm>
            <a:off x="1177498" y="2264309"/>
            <a:ext cx="3869272" cy="340668"/>
          </a:xfrm>
          <a:prstGeom prst="rect">
            <a:avLst/>
          </a:prstGeom>
        </p:spPr>
        <p:txBody>
          <a:bodyPr>
            <a:noAutofit/>
          </a:bodyPr>
          <a:lstStyle>
            <a:lvl1pPr marL="0" indent="0">
              <a:buNone/>
              <a:defRPr sz="1600">
                <a:solidFill>
                  <a:schemeClr val="bg1"/>
                </a:solidFill>
                <a:latin typeface="Montserrat SemiBold" panose="00000700000000000000" pitchFamily="2" charset="0"/>
              </a:defRPr>
            </a:lvl1pPr>
          </a:lstStyle>
          <a:p>
            <a:pPr lvl="0"/>
            <a:r>
              <a:rPr lang="en-US"/>
              <a:t>Thank you for your time</a:t>
            </a:r>
          </a:p>
        </p:txBody>
      </p:sp>
      <p:sp>
        <p:nvSpPr>
          <p:cNvPr id="13" name="Text Placeholder 18">
            <a:extLst>
              <a:ext uri="{FF2B5EF4-FFF2-40B4-BE49-F238E27FC236}">
                <a16:creationId xmlns:a16="http://schemas.microsoft.com/office/drawing/2014/main" id="{1D2DF465-B7CE-4C29-9FBB-3F3C94E1291A}"/>
              </a:ext>
            </a:extLst>
          </p:cNvPr>
          <p:cNvSpPr>
            <a:spLocks noGrp="1"/>
          </p:cNvSpPr>
          <p:nvPr>
            <p:ph type="body" sz="quarter" idx="15" hasCustomPrompt="1"/>
          </p:nvPr>
        </p:nvSpPr>
        <p:spPr>
          <a:xfrm>
            <a:off x="1177498" y="2604977"/>
            <a:ext cx="3869272" cy="265814"/>
          </a:xfrm>
          <a:prstGeom prst="rect">
            <a:avLst/>
          </a:prstGeom>
        </p:spPr>
        <p:txBody>
          <a:bodyPr>
            <a:noAutofit/>
          </a:bodyPr>
          <a:lstStyle>
            <a:lvl1pPr marL="0" indent="0">
              <a:buNone/>
              <a:defRPr sz="1200">
                <a:solidFill>
                  <a:schemeClr val="bg1"/>
                </a:solidFill>
                <a:latin typeface="Montserrat Light" panose="00000400000000000000" pitchFamily="2" charset="0"/>
              </a:defRPr>
            </a:lvl1pPr>
          </a:lstStyle>
          <a:p>
            <a:pPr lvl="0"/>
            <a:r>
              <a:rPr lang="en-US"/>
              <a:t>For more information, please contact:</a:t>
            </a:r>
          </a:p>
        </p:txBody>
      </p:sp>
      <p:pic>
        <p:nvPicPr>
          <p:cNvPr id="17" name="Picture 16">
            <a:extLst>
              <a:ext uri="{FF2B5EF4-FFF2-40B4-BE49-F238E27FC236}">
                <a16:creationId xmlns:a16="http://schemas.microsoft.com/office/drawing/2014/main" id="{59EA0087-53C5-4FB8-BE8F-D89D9F936C2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74943" y="524526"/>
            <a:ext cx="1809958" cy="226245"/>
          </a:xfrm>
          <a:prstGeom prst="rect">
            <a:avLst/>
          </a:prstGeom>
        </p:spPr>
      </p:pic>
      <p:sp>
        <p:nvSpPr>
          <p:cNvPr id="18" name="Text Placeholder 18">
            <a:extLst>
              <a:ext uri="{FF2B5EF4-FFF2-40B4-BE49-F238E27FC236}">
                <a16:creationId xmlns:a16="http://schemas.microsoft.com/office/drawing/2014/main" id="{C53A15BC-3318-4DEC-8892-41AB620FDB9A}"/>
              </a:ext>
            </a:extLst>
          </p:cNvPr>
          <p:cNvSpPr>
            <a:spLocks noGrp="1"/>
          </p:cNvSpPr>
          <p:nvPr>
            <p:ph type="body" sz="quarter" idx="16" hasCustomPrompt="1"/>
          </p:nvPr>
        </p:nvSpPr>
        <p:spPr>
          <a:xfrm>
            <a:off x="1184058" y="2981434"/>
            <a:ext cx="3869272" cy="1056452"/>
          </a:xfrm>
          <a:prstGeom prst="rect">
            <a:avLst/>
          </a:prstGeom>
        </p:spPr>
        <p:txBody>
          <a:bodyPr>
            <a:noAutofit/>
          </a:bodyPr>
          <a:lstStyle>
            <a:lvl1pPr marL="0" indent="0">
              <a:buNone/>
              <a:defRPr sz="1200">
                <a:solidFill>
                  <a:schemeClr val="bg1"/>
                </a:solidFill>
                <a:latin typeface="Montserrat Light" panose="00000400000000000000" pitchFamily="2" charset="0"/>
              </a:defRPr>
            </a:lvl1pPr>
          </a:lstStyle>
          <a:p>
            <a:pPr lvl="0"/>
            <a:r>
              <a:rPr lang="en-US"/>
              <a:t>James Cadman</a:t>
            </a:r>
            <a:br>
              <a:rPr lang="en-US"/>
            </a:br>
            <a:r>
              <a:rPr lang="en-US"/>
              <a:t>E: james@actionsustainability.com</a:t>
            </a:r>
            <a:br>
              <a:rPr lang="en-US"/>
            </a:br>
            <a:r>
              <a:rPr lang="en-US"/>
              <a:t>M: +44 (0) 7884 654827</a:t>
            </a:r>
          </a:p>
          <a:p>
            <a:pPr lvl="0"/>
            <a:r>
              <a:rPr lang="en-US"/>
              <a:t>www.actionsustainability.com </a:t>
            </a:r>
          </a:p>
        </p:txBody>
      </p:sp>
    </p:spTree>
    <p:extLst>
      <p:ext uri="{BB962C8B-B14F-4D97-AF65-F5344CB8AC3E}">
        <p14:creationId xmlns:p14="http://schemas.microsoft.com/office/powerpoint/2010/main" val="151943854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ection marker slide: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0000" y="900004"/>
            <a:ext cx="9000000" cy="694645"/>
          </a:xfrm>
          <a:prstGeom prst="rect">
            <a:avLst/>
          </a:prstGeom>
          <a:ln>
            <a:noFill/>
          </a:ln>
        </p:spPr>
        <p:txBody>
          <a:bodyPr anchor="b" anchorCtr="0"/>
          <a:lstStyle>
            <a:lvl1pPr>
              <a:defRPr sz="3200" b="1" cap="small" spc="200" baseline="0">
                <a:solidFill>
                  <a:schemeClr val="accent1"/>
                </a:solidFill>
                <a:latin typeface="Montserrat" panose="02000505000000020004" pitchFamily="2" charset="77"/>
              </a:defRPr>
            </a:lvl1pPr>
          </a:lstStyle>
          <a:p>
            <a:r>
              <a:rPr lang="en-US"/>
              <a:t>section two</a:t>
            </a:r>
          </a:p>
        </p:txBody>
      </p:sp>
      <p:sp>
        <p:nvSpPr>
          <p:cNvPr id="10" name="Text Placeholder 9"/>
          <p:cNvSpPr>
            <a:spLocks noGrp="1"/>
          </p:cNvSpPr>
          <p:nvPr>
            <p:ph type="body" sz="quarter" idx="10" hasCustomPrompt="1"/>
          </p:nvPr>
        </p:nvSpPr>
        <p:spPr>
          <a:xfrm>
            <a:off x="1800000" y="1890000"/>
            <a:ext cx="9000000" cy="3960000"/>
          </a:xfrm>
          <a:prstGeom prst="rect">
            <a:avLst/>
          </a:prstGeom>
        </p:spPr>
        <p:txBody>
          <a:bodyPr/>
          <a:lstStyle>
            <a:lvl1pPr>
              <a:defRPr sz="5400" baseline="0">
                <a:solidFill>
                  <a:schemeClr val="bg1"/>
                </a:solidFill>
                <a:latin typeface="+mj-lt"/>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Section title </a:t>
            </a:r>
          </a:p>
        </p:txBody>
      </p:sp>
      <p:sp>
        <p:nvSpPr>
          <p:cNvPr id="4" name="Rectangle 3">
            <a:extLst>
              <a:ext uri="{FF2B5EF4-FFF2-40B4-BE49-F238E27FC236}">
                <a16:creationId xmlns:a16="http://schemas.microsoft.com/office/drawing/2014/main" id="{C52D0388-4A5E-9247-BCC0-6325D2418B3F}"/>
              </a:ext>
            </a:extLst>
          </p:cNvPr>
          <p:cNvSpPr/>
          <p:nvPr userDrawn="1"/>
        </p:nvSpPr>
        <p:spPr>
          <a:xfrm>
            <a:off x="2" y="0"/>
            <a:ext cx="571500" cy="6858000"/>
          </a:xfrm>
          <a:prstGeom prst="rect">
            <a:avLst/>
          </a:prstGeom>
          <a:pattFill prst="ltUpDiag">
            <a:fgClr>
              <a:srgbClr val="158FDD"/>
            </a:fgClr>
            <a:bgClr>
              <a:srgbClr val="22384E"/>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Tree>
    <p:extLst>
      <p:ext uri="{BB962C8B-B14F-4D97-AF65-F5344CB8AC3E}">
        <p14:creationId xmlns:p14="http://schemas.microsoft.com/office/powerpoint/2010/main" val="5333299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1800000" y="1800000"/>
            <a:ext cx="9000000" cy="4320000"/>
          </a:xfrm>
          <a:prstGeom prst="rect">
            <a:avLst/>
          </a:prstGeom>
        </p:spPr>
        <p:txBody>
          <a:bodyPr/>
          <a:lstStyle>
            <a:lvl1pPr marL="171450" indent="-171450">
              <a:spcBef>
                <a:spcPts val="1500"/>
              </a:spcBef>
              <a:buClr>
                <a:srgbClr val="158FDD"/>
              </a:buClr>
              <a:buFont typeface="Arial" panose="020B0604020202020204" pitchFamily="34" charset="0"/>
              <a:buChar char="•"/>
              <a:defRPr sz="2625" baseline="0">
                <a:solidFill>
                  <a:schemeClr val="accent1"/>
                </a:solidFill>
                <a:latin typeface="+mn-lt"/>
              </a:defRPr>
            </a:lvl1pPr>
          </a:lstStyle>
          <a:p>
            <a:pPr lvl="0"/>
            <a:r>
              <a:rPr lang="en-US"/>
              <a:t>Bullet style</a:t>
            </a:r>
          </a:p>
          <a:p>
            <a:pPr lvl="0"/>
            <a:r>
              <a:rPr lang="en-US"/>
              <a:t>But please avoid bullet lists</a:t>
            </a:r>
          </a:p>
          <a:p>
            <a:pPr lvl="0"/>
            <a:r>
              <a:rPr lang="en-US"/>
              <a:t>One thought per slide is more effective</a:t>
            </a:r>
          </a:p>
        </p:txBody>
      </p:sp>
      <p:sp>
        <p:nvSpPr>
          <p:cNvPr id="8" name="Rectangle 7">
            <a:extLst>
              <a:ext uri="{FF2B5EF4-FFF2-40B4-BE49-F238E27FC236}">
                <a16:creationId xmlns:a16="http://schemas.microsoft.com/office/drawing/2014/main" id="{321FF1F3-CFB2-9D47-B96B-97D489BBE7A4}"/>
              </a:ext>
            </a:extLst>
          </p:cNvPr>
          <p:cNvSpPr/>
          <p:nvPr userDrawn="1"/>
        </p:nvSpPr>
        <p:spPr>
          <a:xfrm>
            <a:off x="0" y="6683828"/>
            <a:ext cx="12192000" cy="217714"/>
          </a:xfrm>
          <a:prstGeom prst="rect">
            <a:avLst/>
          </a:prstGeom>
          <a:solidFill>
            <a:srgbClr val="158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
        <p:nvSpPr>
          <p:cNvPr id="9" name="Rectangle 8">
            <a:extLst>
              <a:ext uri="{FF2B5EF4-FFF2-40B4-BE49-F238E27FC236}">
                <a16:creationId xmlns:a16="http://schemas.microsoft.com/office/drawing/2014/main" id="{563BFC16-289C-4699-ABBB-E985C7A36708}"/>
              </a:ext>
            </a:extLst>
          </p:cNvPr>
          <p:cNvSpPr/>
          <p:nvPr userDrawn="1"/>
        </p:nvSpPr>
        <p:spPr>
          <a:xfrm>
            <a:off x="11620501" y="0"/>
            <a:ext cx="571500" cy="544286"/>
          </a:xfrm>
          <a:prstGeom prst="rect">
            <a:avLst/>
          </a:prstGeom>
          <a:pattFill prst="ltUpDiag">
            <a:fgClr>
              <a:schemeClr val="accent1"/>
            </a:fgClr>
            <a:bgClr>
              <a:schemeClr val="accent2"/>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
        <p:nvSpPr>
          <p:cNvPr id="7" name="Text Placeholder 3">
            <a:extLst>
              <a:ext uri="{FF2B5EF4-FFF2-40B4-BE49-F238E27FC236}">
                <a16:creationId xmlns:a16="http://schemas.microsoft.com/office/drawing/2014/main" id="{C43962AA-1AC8-473F-8BE1-5AF30D479249}"/>
              </a:ext>
            </a:extLst>
          </p:cNvPr>
          <p:cNvSpPr>
            <a:spLocks noGrp="1"/>
          </p:cNvSpPr>
          <p:nvPr>
            <p:ph type="body" sz="quarter" idx="12" hasCustomPrompt="1"/>
          </p:nvPr>
        </p:nvSpPr>
        <p:spPr>
          <a:xfrm>
            <a:off x="7272883" y="119746"/>
            <a:ext cx="4138613" cy="417470"/>
          </a:xfrm>
          <a:prstGeom prst="rect">
            <a:avLst/>
          </a:prstGeom>
        </p:spPr>
        <p:txBody>
          <a:bodyPr/>
          <a:lstStyle>
            <a:lvl1pPr marL="0" indent="0" algn="r">
              <a:buNone/>
              <a:defRPr sz="1800">
                <a:solidFill>
                  <a:schemeClr val="accent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Section title</a:t>
            </a:r>
            <a:endParaRPr lang="en-GB"/>
          </a:p>
        </p:txBody>
      </p:sp>
    </p:spTree>
    <p:extLst>
      <p:ext uri="{BB962C8B-B14F-4D97-AF65-F5344CB8AC3E}">
        <p14:creationId xmlns:p14="http://schemas.microsoft.com/office/powerpoint/2010/main" val="282338510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31B225-0974-45A9-87D6-02394DD58C9D}"/>
              </a:ext>
            </a:extLst>
          </p:cNvPr>
          <p:cNvSpPr/>
          <p:nvPr userDrawn="1"/>
        </p:nvSpPr>
        <p:spPr>
          <a:xfrm>
            <a:off x="0" y="6683828"/>
            <a:ext cx="12192000" cy="217714"/>
          </a:xfrm>
          <a:prstGeom prst="rect">
            <a:avLst/>
          </a:prstGeom>
          <a:solidFill>
            <a:srgbClr val="BFE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Tree>
    <p:extLst>
      <p:ext uri="{BB962C8B-B14F-4D97-AF65-F5344CB8AC3E}">
        <p14:creationId xmlns:p14="http://schemas.microsoft.com/office/powerpoint/2010/main" val="160622855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t>Meeting #5</a:t>
            </a:r>
            <a:endParaRPr lang="en-GB"/>
          </a:p>
        </p:txBody>
      </p:sp>
      <p:sp>
        <p:nvSpPr>
          <p:cNvPr id="5" name="Footer Placeholder 4"/>
          <p:cNvSpPr>
            <a:spLocks noGrp="1"/>
          </p:cNvSpPr>
          <p:nvPr>
            <p:ph type="ftr" sz="quarter" idx="11"/>
          </p:nvPr>
        </p:nvSpPr>
        <p:spPr/>
        <p:txBody>
          <a:bodyPr/>
          <a:lstStyle>
            <a:lvl1pPr>
              <a:defRPr/>
            </a:lvl1pPr>
          </a:lstStyle>
          <a:p>
            <a:pPr>
              <a:defRPr/>
            </a:pPr>
            <a:r>
              <a:rPr lang="en-US"/>
              <a:t>Scope 3 Peer Group - London 2024 (NSG Group Confidential)</a:t>
            </a:r>
            <a:endParaRPr lang="en-GB"/>
          </a:p>
        </p:txBody>
      </p:sp>
      <p:sp>
        <p:nvSpPr>
          <p:cNvPr id="6" name="Slide Number Placeholder 5"/>
          <p:cNvSpPr>
            <a:spLocks noGrp="1"/>
          </p:cNvSpPr>
          <p:nvPr>
            <p:ph type="sldNum" sz="quarter" idx="12"/>
          </p:nvPr>
        </p:nvSpPr>
        <p:spPr/>
        <p:txBody>
          <a:bodyPr/>
          <a:lstStyle>
            <a:lvl1pPr>
              <a:defRPr/>
            </a:lvl1pPr>
          </a:lstStyle>
          <a:p>
            <a:pPr>
              <a:defRPr/>
            </a:pPr>
            <a:fld id="{CE151E79-33FB-4A66-BE36-3B474B7E234A}" type="slidenum">
              <a:rPr lang="en-GB"/>
              <a:pPr>
                <a:defRPr/>
              </a:pPr>
              <a:t>‹#›</a:t>
            </a:fld>
            <a:endParaRPr lang="en-GB"/>
          </a:p>
        </p:txBody>
      </p:sp>
    </p:spTree>
    <p:extLst>
      <p:ext uri="{BB962C8B-B14F-4D97-AF65-F5344CB8AC3E}">
        <p14:creationId xmlns:p14="http://schemas.microsoft.com/office/powerpoint/2010/main" val="3752218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62508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図 6">
            <a:extLst>
              <a:ext uri="{FF2B5EF4-FFF2-40B4-BE49-F238E27FC236}">
                <a16:creationId xmlns:a16="http://schemas.microsoft.com/office/drawing/2014/main" id="{63D6303B-C0C1-4C4B-8948-B912C32CBA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pic>
        <p:nvPicPr>
          <p:cNvPr id="5" name="Picture 4" descr="NSG.png">
            <a:extLst>
              <a:ext uri="{FF2B5EF4-FFF2-40B4-BE49-F238E27FC236}">
                <a16:creationId xmlns:a16="http://schemas.microsoft.com/office/drawing/2014/main" id="{210EBC16-CE26-4D1A-83B4-DF4C3A1FB14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76600" y="1879600"/>
            <a:ext cx="5638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968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74083A-ECCD-0C48-A220-35C76344EC7C}"/>
              </a:ext>
            </a:extLst>
          </p:cNvPr>
          <p:cNvSpPr/>
          <p:nvPr userDrawn="1"/>
        </p:nvSpPr>
        <p:spPr>
          <a:xfrm>
            <a:off x="0" y="6683828"/>
            <a:ext cx="12192000" cy="217714"/>
          </a:xfrm>
          <a:prstGeom prst="rect">
            <a:avLst/>
          </a:prstGeom>
          <a:solidFill>
            <a:srgbClr val="BFE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itter Regular" panose="02000000000000000000" pitchFamily="2" charset="77"/>
            </a:endParaRPr>
          </a:p>
        </p:txBody>
      </p:sp>
    </p:spTree>
    <p:extLst>
      <p:ext uri="{BB962C8B-B14F-4D97-AF65-F5344CB8AC3E}">
        <p14:creationId xmlns:p14="http://schemas.microsoft.com/office/powerpoint/2010/main" val="273054597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Quote: Apprentices mgm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D1F9A4-77D2-C54A-8756-3508D0925E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901542"/>
          </a:xfrm>
          <a:prstGeom prst="rect">
            <a:avLst/>
          </a:prstGeom>
        </p:spPr>
      </p:pic>
      <p:sp>
        <p:nvSpPr>
          <p:cNvPr id="3" name="Text Placeholder 2"/>
          <p:cNvSpPr>
            <a:spLocks noGrp="1"/>
          </p:cNvSpPr>
          <p:nvPr>
            <p:ph type="body" sz="quarter" idx="13" hasCustomPrompt="1"/>
          </p:nvPr>
        </p:nvSpPr>
        <p:spPr>
          <a:xfrm>
            <a:off x="1059412" y="1800000"/>
            <a:ext cx="4680000" cy="3600000"/>
          </a:xfrm>
          <a:prstGeom prst="rect">
            <a:avLst/>
          </a:prstGeom>
        </p:spPr>
        <p:txBody>
          <a:bodyPr anchor="ctr" anchorCtr="0"/>
          <a:lstStyle>
            <a:lvl1pPr marL="0" indent="0">
              <a:buFontTx/>
              <a:buNone/>
              <a:defRPr lang="en-US" sz="2800" b="0" i="1" spc="-100" baseline="0" smtClean="0">
                <a:solidFill>
                  <a:schemeClr val="bg1"/>
                </a:solidFill>
                <a:effectLst/>
                <a:latin typeface="+mj-lt"/>
              </a:defRPr>
            </a:lvl1pPr>
          </a:lstStyle>
          <a:p>
            <a:r>
              <a:rPr lang="en-US"/>
              <a:t>“Quote goes here.”</a:t>
            </a:r>
          </a:p>
        </p:txBody>
      </p:sp>
      <p:sp>
        <p:nvSpPr>
          <p:cNvPr id="6" name="Rectangle 5">
            <a:extLst>
              <a:ext uri="{FF2B5EF4-FFF2-40B4-BE49-F238E27FC236}">
                <a16:creationId xmlns:a16="http://schemas.microsoft.com/office/drawing/2014/main" id="{31E0D898-0BFB-C941-9121-BC8E8ABB775E}"/>
              </a:ext>
            </a:extLst>
          </p:cNvPr>
          <p:cNvSpPr/>
          <p:nvPr userDrawn="1"/>
        </p:nvSpPr>
        <p:spPr>
          <a:xfrm>
            <a:off x="0" y="6683828"/>
            <a:ext cx="12192000" cy="217714"/>
          </a:xfrm>
          <a:prstGeom prst="rect">
            <a:avLst/>
          </a:prstGeom>
          <a:solidFill>
            <a:srgbClr val="158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
        <p:nvSpPr>
          <p:cNvPr id="9" name="Rectangle 8">
            <a:extLst>
              <a:ext uri="{FF2B5EF4-FFF2-40B4-BE49-F238E27FC236}">
                <a16:creationId xmlns:a16="http://schemas.microsoft.com/office/drawing/2014/main" id="{5AEA1C77-B8CE-7A43-B4CE-E19C8A83B3E7}"/>
              </a:ext>
            </a:extLst>
          </p:cNvPr>
          <p:cNvSpPr/>
          <p:nvPr userDrawn="1"/>
        </p:nvSpPr>
        <p:spPr>
          <a:xfrm>
            <a:off x="11472000" y="0"/>
            <a:ext cx="720000" cy="540000"/>
          </a:xfrm>
          <a:prstGeom prst="rect">
            <a:avLst/>
          </a:prstGeom>
          <a:pattFill prst="ltUpDiag">
            <a:fgClr>
              <a:srgbClr val="158FDD"/>
            </a:fgClr>
            <a:bgClr>
              <a:srgbClr val="22384E"/>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
        <p:nvSpPr>
          <p:cNvPr id="8" name="Text Placeholder 3">
            <a:extLst>
              <a:ext uri="{FF2B5EF4-FFF2-40B4-BE49-F238E27FC236}">
                <a16:creationId xmlns:a16="http://schemas.microsoft.com/office/drawing/2014/main" id="{DF9C9C6C-9E83-4461-B3A5-BD4F4F01FB32}"/>
              </a:ext>
            </a:extLst>
          </p:cNvPr>
          <p:cNvSpPr>
            <a:spLocks noGrp="1"/>
          </p:cNvSpPr>
          <p:nvPr>
            <p:ph type="body" sz="quarter" idx="12" hasCustomPrompt="1"/>
          </p:nvPr>
        </p:nvSpPr>
        <p:spPr>
          <a:xfrm>
            <a:off x="7028908" y="162207"/>
            <a:ext cx="4382589" cy="369332"/>
          </a:xfrm>
          <a:prstGeom prst="rect">
            <a:avLst/>
          </a:prstGeom>
        </p:spPr>
        <p:txBody>
          <a:bodyPr anchor="ctr"/>
          <a:lstStyle>
            <a:lvl1pPr marL="0" indent="0" algn="r">
              <a:buNone/>
              <a:defRPr sz="18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Section title</a:t>
            </a:r>
          </a:p>
        </p:txBody>
      </p:sp>
    </p:spTree>
    <p:extLst>
      <p:ext uri="{BB962C8B-B14F-4D97-AF65-F5344CB8AC3E}">
        <p14:creationId xmlns:p14="http://schemas.microsoft.com/office/powerpoint/2010/main" val="356192493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ection marker slide: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0000" y="900004"/>
            <a:ext cx="9000000" cy="694645"/>
          </a:xfrm>
          <a:prstGeom prst="rect">
            <a:avLst/>
          </a:prstGeom>
          <a:ln>
            <a:noFill/>
          </a:ln>
        </p:spPr>
        <p:txBody>
          <a:bodyPr anchor="b" anchorCtr="0"/>
          <a:lstStyle>
            <a:lvl1pPr>
              <a:defRPr sz="2700" b="1" cap="small" spc="200" baseline="0">
                <a:solidFill>
                  <a:schemeClr val="accent1"/>
                </a:solidFill>
                <a:latin typeface="Montserrat" panose="02000505000000020004" pitchFamily="2" charset="77"/>
              </a:defRPr>
            </a:lvl1pPr>
          </a:lstStyle>
          <a:p>
            <a:r>
              <a:rPr lang="en-US"/>
              <a:t>section one</a:t>
            </a:r>
          </a:p>
        </p:txBody>
      </p:sp>
      <p:sp>
        <p:nvSpPr>
          <p:cNvPr id="10" name="Text Placeholder 9"/>
          <p:cNvSpPr>
            <a:spLocks noGrp="1"/>
          </p:cNvSpPr>
          <p:nvPr>
            <p:ph type="body" sz="quarter" idx="10" hasCustomPrompt="1"/>
          </p:nvPr>
        </p:nvSpPr>
        <p:spPr>
          <a:xfrm>
            <a:off x="1800000" y="1890000"/>
            <a:ext cx="9000000" cy="3960000"/>
          </a:xfrm>
          <a:prstGeom prst="rect">
            <a:avLst/>
          </a:prstGeom>
        </p:spPr>
        <p:txBody>
          <a:bodyPr/>
          <a:lstStyle>
            <a:lvl1pPr marL="0" indent="0">
              <a:buNone/>
              <a:defRPr sz="5400" baseline="0">
                <a:solidFill>
                  <a:schemeClr val="accent1"/>
                </a:solidFill>
                <a:latin typeface="+mj-lt"/>
              </a:defRPr>
            </a:lvl1pPr>
          </a:lstStyle>
          <a:p>
            <a:pPr marL="0" indent="0">
              <a:buNone/>
            </a:pPr>
            <a:r>
              <a:rPr lang="en-US"/>
              <a:t>Section title with the key word </a:t>
            </a:r>
            <a:r>
              <a:rPr lang="en-US" u="heavy">
                <a:uFill>
                  <a:solidFill>
                    <a:srgbClr val="BFEB71"/>
                  </a:solidFill>
                </a:uFill>
              </a:rPr>
              <a:t>underlined</a:t>
            </a:r>
          </a:p>
        </p:txBody>
      </p:sp>
      <p:sp>
        <p:nvSpPr>
          <p:cNvPr id="3" name="Rectangle 2">
            <a:extLst>
              <a:ext uri="{FF2B5EF4-FFF2-40B4-BE49-F238E27FC236}">
                <a16:creationId xmlns:a16="http://schemas.microsoft.com/office/drawing/2014/main" id="{F139FCE1-BD19-454C-A91C-B20939E7DB86}"/>
              </a:ext>
            </a:extLst>
          </p:cNvPr>
          <p:cNvSpPr/>
          <p:nvPr userDrawn="1"/>
        </p:nvSpPr>
        <p:spPr>
          <a:xfrm>
            <a:off x="2" y="0"/>
            <a:ext cx="571500" cy="6858000"/>
          </a:xfrm>
          <a:prstGeom prst="rect">
            <a:avLst/>
          </a:prstGeom>
          <a:pattFill prst="ltUpDiag">
            <a:fgClr>
              <a:srgbClr val="BFEB71"/>
            </a:fgClr>
            <a:bgClr>
              <a:srgbClr val="22384E"/>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Tree>
    <p:extLst>
      <p:ext uri="{BB962C8B-B14F-4D97-AF65-F5344CB8AC3E}">
        <p14:creationId xmlns:p14="http://schemas.microsoft.com/office/powerpoint/2010/main" val="124413056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ection marker slide: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0000" y="900004"/>
            <a:ext cx="9000000" cy="694645"/>
          </a:xfrm>
          <a:prstGeom prst="rect">
            <a:avLst/>
          </a:prstGeom>
          <a:ln>
            <a:noFill/>
          </a:ln>
        </p:spPr>
        <p:txBody>
          <a:bodyPr anchor="b" anchorCtr="0"/>
          <a:lstStyle>
            <a:lvl1pPr>
              <a:defRPr sz="2700" b="1" cap="small" spc="200" baseline="0">
                <a:solidFill>
                  <a:srgbClr val="158FDD"/>
                </a:solidFill>
                <a:latin typeface="Montserrat" panose="02000505000000020004" pitchFamily="2" charset="77"/>
              </a:defRPr>
            </a:lvl1pPr>
          </a:lstStyle>
          <a:p>
            <a:r>
              <a:rPr lang="en-US"/>
              <a:t>section two</a:t>
            </a:r>
          </a:p>
        </p:txBody>
      </p:sp>
      <p:sp>
        <p:nvSpPr>
          <p:cNvPr id="10" name="Text Placeholder 9"/>
          <p:cNvSpPr>
            <a:spLocks noGrp="1"/>
          </p:cNvSpPr>
          <p:nvPr>
            <p:ph type="body" sz="quarter" idx="10" hasCustomPrompt="1"/>
          </p:nvPr>
        </p:nvSpPr>
        <p:spPr>
          <a:xfrm>
            <a:off x="1800000" y="1890000"/>
            <a:ext cx="9000000" cy="3960000"/>
          </a:xfrm>
          <a:prstGeom prst="rect">
            <a:avLst/>
          </a:prstGeom>
        </p:spPr>
        <p:txBody>
          <a:bodyPr/>
          <a:lstStyle>
            <a:lvl1pPr>
              <a:defRPr sz="5400" baseline="0">
                <a:solidFill>
                  <a:schemeClr val="bg1"/>
                </a:solidFill>
                <a:latin typeface="+mj-lt"/>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Section title </a:t>
            </a:r>
          </a:p>
        </p:txBody>
      </p:sp>
      <p:sp>
        <p:nvSpPr>
          <p:cNvPr id="4" name="Rectangle 3">
            <a:extLst>
              <a:ext uri="{FF2B5EF4-FFF2-40B4-BE49-F238E27FC236}">
                <a16:creationId xmlns:a16="http://schemas.microsoft.com/office/drawing/2014/main" id="{C52D0388-4A5E-9247-BCC0-6325D2418B3F}"/>
              </a:ext>
            </a:extLst>
          </p:cNvPr>
          <p:cNvSpPr/>
          <p:nvPr userDrawn="1"/>
        </p:nvSpPr>
        <p:spPr>
          <a:xfrm>
            <a:off x="2" y="0"/>
            <a:ext cx="571500" cy="6858000"/>
          </a:xfrm>
          <a:prstGeom prst="rect">
            <a:avLst/>
          </a:prstGeom>
          <a:pattFill prst="ltUpDiag">
            <a:fgClr>
              <a:srgbClr val="158FDD"/>
            </a:fgClr>
            <a:bgClr>
              <a:srgbClr val="22384E"/>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Tree>
    <p:extLst>
      <p:ext uri="{BB962C8B-B14F-4D97-AF65-F5344CB8AC3E}">
        <p14:creationId xmlns:p14="http://schemas.microsoft.com/office/powerpoint/2010/main" val="420261145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Plain text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2271600" y="1811634"/>
            <a:ext cx="7648800" cy="3600000"/>
          </a:xfrm>
          <a:prstGeom prst="rect">
            <a:avLst/>
          </a:prstGeom>
        </p:spPr>
        <p:txBody>
          <a:bodyPr/>
          <a:lstStyle>
            <a:lvl1pPr marL="0" indent="0">
              <a:buFontTx/>
              <a:buNone/>
              <a:defRPr lang="en-US" sz="2700" spc="-100" baseline="0" smtClean="0">
                <a:solidFill>
                  <a:schemeClr val="accent1"/>
                </a:solidFill>
                <a:effectLst/>
                <a:latin typeface="+mj-lt"/>
              </a:defRPr>
            </a:lvl1pPr>
          </a:lstStyle>
          <a:p>
            <a:r>
              <a:rPr lang="en-US"/>
              <a:t>Quote or running text goes here. </a:t>
            </a:r>
          </a:p>
        </p:txBody>
      </p:sp>
      <p:sp>
        <p:nvSpPr>
          <p:cNvPr id="9" name="Rectangle 8">
            <a:extLst>
              <a:ext uri="{FF2B5EF4-FFF2-40B4-BE49-F238E27FC236}">
                <a16:creationId xmlns:a16="http://schemas.microsoft.com/office/drawing/2014/main" id="{B19C6F85-D4F1-2F43-A440-8371982A011F}"/>
              </a:ext>
            </a:extLst>
          </p:cNvPr>
          <p:cNvSpPr/>
          <p:nvPr userDrawn="1"/>
        </p:nvSpPr>
        <p:spPr>
          <a:xfrm>
            <a:off x="0" y="6683828"/>
            <a:ext cx="12192000" cy="217714"/>
          </a:xfrm>
          <a:prstGeom prst="rect">
            <a:avLst/>
          </a:prstGeom>
          <a:solidFill>
            <a:srgbClr val="158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
        <p:nvSpPr>
          <p:cNvPr id="8" name="Text Placeholder 3">
            <a:extLst>
              <a:ext uri="{FF2B5EF4-FFF2-40B4-BE49-F238E27FC236}">
                <a16:creationId xmlns:a16="http://schemas.microsoft.com/office/drawing/2014/main" id="{CD88ACB2-0CBD-4B6C-B1FD-CEBD8902EB79}"/>
              </a:ext>
            </a:extLst>
          </p:cNvPr>
          <p:cNvSpPr>
            <a:spLocks noGrp="1"/>
          </p:cNvSpPr>
          <p:nvPr>
            <p:ph type="body" sz="quarter" idx="12" hasCustomPrompt="1"/>
          </p:nvPr>
        </p:nvSpPr>
        <p:spPr>
          <a:xfrm>
            <a:off x="7028908" y="162207"/>
            <a:ext cx="4382589" cy="369332"/>
          </a:xfrm>
          <a:prstGeom prst="rect">
            <a:avLst/>
          </a:prstGeom>
        </p:spPr>
        <p:txBody>
          <a:bodyPr anchor="ctr"/>
          <a:lstStyle>
            <a:lvl1pPr marL="0" indent="0" algn="r">
              <a:buNone/>
              <a:defRPr sz="1800">
                <a:solidFill>
                  <a:schemeClr val="accent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Section title</a:t>
            </a:r>
          </a:p>
        </p:txBody>
      </p:sp>
      <p:sp>
        <p:nvSpPr>
          <p:cNvPr id="10" name="Rectangle 9">
            <a:extLst>
              <a:ext uri="{FF2B5EF4-FFF2-40B4-BE49-F238E27FC236}">
                <a16:creationId xmlns:a16="http://schemas.microsoft.com/office/drawing/2014/main" id="{2928F0AF-00DC-4419-BAC4-B41753654181}"/>
              </a:ext>
            </a:extLst>
          </p:cNvPr>
          <p:cNvSpPr/>
          <p:nvPr userDrawn="1"/>
        </p:nvSpPr>
        <p:spPr>
          <a:xfrm>
            <a:off x="11472000" y="0"/>
            <a:ext cx="720000" cy="540000"/>
          </a:xfrm>
          <a:prstGeom prst="rect">
            <a:avLst/>
          </a:prstGeom>
          <a:pattFill prst="ltUpDiag">
            <a:fgClr>
              <a:srgbClr val="158FDD"/>
            </a:fgClr>
            <a:bgClr>
              <a:srgbClr val="22384E"/>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Tree>
    <p:extLst>
      <p:ext uri="{BB962C8B-B14F-4D97-AF65-F5344CB8AC3E}">
        <p14:creationId xmlns:p14="http://schemas.microsoft.com/office/powerpoint/2010/main" val="80685710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Bright green: use with cau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C6ACAF-55CF-A84F-9DBD-5F02B5E8C3CC}"/>
              </a:ext>
            </a:extLst>
          </p:cNvPr>
          <p:cNvSpPr/>
          <p:nvPr userDrawn="1"/>
        </p:nvSpPr>
        <p:spPr>
          <a:xfrm>
            <a:off x="0" y="0"/>
            <a:ext cx="12192000" cy="6901542"/>
          </a:xfrm>
          <a:prstGeom prst="rect">
            <a:avLst/>
          </a:prstGeom>
          <a:solidFill>
            <a:srgbClr val="BFE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
        <p:nvSpPr>
          <p:cNvPr id="4" name="Text Placeholder 2">
            <a:extLst>
              <a:ext uri="{FF2B5EF4-FFF2-40B4-BE49-F238E27FC236}">
                <a16:creationId xmlns:a16="http://schemas.microsoft.com/office/drawing/2014/main" id="{FC6D9A18-C6F9-E249-A7D1-50C2AEA9EF27}"/>
              </a:ext>
            </a:extLst>
          </p:cNvPr>
          <p:cNvSpPr>
            <a:spLocks noGrp="1"/>
          </p:cNvSpPr>
          <p:nvPr>
            <p:ph type="body" sz="quarter" idx="13" hasCustomPrompt="1"/>
          </p:nvPr>
        </p:nvSpPr>
        <p:spPr>
          <a:xfrm>
            <a:off x="2271600" y="1920491"/>
            <a:ext cx="7648800" cy="3600000"/>
          </a:xfrm>
          <a:prstGeom prst="rect">
            <a:avLst/>
          </a:prstGeom>
        </p:spPr>
        <p:txBody>
          <a:bodyPr/>
          <a:lstStyle>
            <a:lvl1pPr marL="0" indent="0">
              <a:buFontTx/>
              <a:buNone/>
              <a:defRPr lang="en-US" sz="2400" spc="-100" baseline="0" smtClean="0">
                <a:solidFill>
                  <a:srgbClr val="22384E"/>
                </a:solidFill>
                <a:effectLst/>
                <a:latin typeface="+mj-lt"/>
              </a:defRPr>
            </a:lvl1pPr>
          </a:lstStyle>
          <a:p>
            <a:r>
              <a:rPr lang="en-US"/>
              <a:t>Quote or running text goes here. Use with caution as this slide will be very vivid. </a:t>
            </a:r>
          </a:p>
        </p:txBody>
      </p:sp>
      <p:sp>
        <p:nvSpPr>
          <p:cNvPr id="7" name="Rectangle 6">
            <a:extLst>
              <a:ext uri="{FF2B5EF4-FFF2-40B4-BE49-F238E27FC236}">
                <a16:creationId xmlns:a16="http://schemas.microsoft.com/office/drawing/2014/main" id="{2934CB71-79A4-C540-B064-D14986286AD8}"/>
              </a:ext>
            </a:extLst>
          </p:cNvPr>
          <p:cNvSpPr/>
          <p:nvPr userDrawn="1"/>
        </p:nvSpPr>
        <p:spPr>
          <a:xfrm>
            <a:off x="11472000" y="0"/>
            <a:ext cx="720000" cy="540000"/>
          </a:xfrm>
          <a:prstGeom prst="rect">
            <a:avLst/>
          </a:prstGeom>
          <a:pattFill prst="ltUpDiag">
            <a:fgClr>
              <a:srgbClr val="22384E"/>
            </a:fgClr>
            <a:bgClr>
              <a:srgbClr val="BFEB7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
        <p:nvSpPr>
          <p:cNvPr id="6" name="Text Placeholder 3">
            <a:extLst>
              <a:ext uri="{FF2B5EF4-FFF2-40B4-BE49-F238E27FC236}">
                <a16:creationId xmlns:a16="http://schemas.microsoft.com/office/drawing/2014/main" id="{74A97EBB-0903-4C6A-A7AF-1692FF660A00}"/>
              </a:ext>
            </a:extLst>
          </p:cNvPr>
          <p:cNvSpPr>
            <a:spLocks noGrp="1"/>
          </p:cNvSpPr>
          <p:nvPr>
            <p:ph type="body" sz="quarter" idx="12" hasCustomPrompt="1"/>
          </p:nvPr>
        </p:nvSpPr>
        <p:spPr>
          <a:xfrm>
            <a:off x="7028908" y="162207"/>
            <a:ext cx="4382589" cy="369332"/>
          </a:xfrm>
          <a:prstGeom prst="rect">
            <a:avLst/>
          </a:prstGeom>
        </p:spPr>
        <p:txBody>
          <a:bodyPr anchor="ctr"/>
          <a:lstStyle>
            <a:lvl1pPr marL="0" indent="0" algn="r">
              <a:buNone/>
              <a:defRPr sz="1800">
                <a:solidFill>
                  <a:schemeClr val="accent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Section title</a:t>
            </a:r>
          </a:p>
        </p:txBody>
      </p:sp>
    </p:spTree>
    <p:extLst>
      <p:ext uri="{BB962C8B-B14F-4D97-AF65-F5344CB8AC3E}">
        <p14:creationId xmlns:p14="http://schemas.microsoft.com/office/powerpoint/2010/main" val="10268778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Bright blue: use with cau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86BC35-47B5-134E-869A-0D31310A4138}"/>
              </a:ext>
            </a:extLst>
          </p:cNvPr>
          <p:cNvSpPr/>
          <p:nvPr userDrawn="1"/>
        </p:nvSpPr>
        <p:spPr>
          <a:xfrm>
            <a:off x="0" y="0"/>
            <a:ext cx="12192000" cy="6901542"/>
          </a:xfrm>
          <a:prstGeom prst="rect">
            <a:avLst/>
          </a:prstGeom>
          <a:solidFill>
            <a:srgbClr val="158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
        <p:nvSpPr>
          <p:cNvPr id="7" name="Rectangle 6">
            <a:extLst>
              <a:ext uri="{FF2B5EF4-FFF2-40B4-BE49-F238E27FC236}">
                <a16:creationId xmlns:a16="http://schemas.microsoft.com/office/drawing/2014/main" id="{141E1AC0-E5E9-DA47-9465-0716121E03BF}"/>
              </a:ext>
            </a:extLst>
          </p:cNvPr>
          <p:cNvSpPr/>
          <p:nvPr userDrawn="1"/>
        </p:nvSpPr>
        <p:spPr>
          <a:xfrm>
            <a:off x="11472000" y="0"/>
            <a:ext cx="720000" cy="540000"/>
          </a:xfrm>
          <a:prstGeom prst="rect">
            <a:avLst/>
          </a:prstGeom>
          <a:pattFill prst="ltUpDiag">
            <a:fgClr>
              <a:schemeClr val="bg1"/>
            </a:fgClr>
            <a:bgClr>
              <a:srgbClr val="158FDD"/>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
        <p:nvSpPr>
          <p:cNvPr id="8" name="Text Placeholder 2">
            <a:extLst>
              <a:ext uri="{FF2B5EF4-FFF2-40B4-BE49-F238E27FC236}">
                <a16:creationId xmlns:a16="http://schemas.microsoft.com/office/drawing/2014/main" id="{1607610E-E4FB-004B-9337-24786554C568}"/>
              </a:ext>
            </a:extLst>
          </p:cNvPr>
          <p:cNvSpPr>
            <a:spLocks noGrp="1"/>
          </p:cNvSpPr>
          <p:nvPr>
            <p:ph type="body" sz="quarter" idx="13" hasCustomPrompt="1"/>
          </p:nvPr>
        </p:nvSpPr>
        <p:spPr>
          <a:xfrm>
            <a:off x="2271600" y="1920491"/>
            <a:ext cx="7648800" cy="3600000"/>
          </a:xfrm>
          <a:prstGeom prst="rect">
            <a:avLst/>
          </a:prstGeom>
        </p:spPr>
        <p:txBody>
          <a:bodyPr/>
          <a:lstStyle>
            <a:lvl1pPr marL="0" indent="0">
              <a:buFontTx/>
              <a:buNone/>
              <a:defRPr lang="en-US" sz="2400" spc="-100" baseline="0" smtClean="0">
                <a:solidFill>
                  <a:schemeClr val="bg1"/>
                </a:solidFill>
                <a:effectLst/>
                <a:latin typeface="+mj-lt"/>
              </a:defRPr>
            </a:lvl1pPr>
          </a:lstStyle>
          <a:p>
            <a:r>
              <a:rPr lang="en-US"/>
              <a:t>Quote or running text goes here. Use with caution as this slide will be very vivid. </a:t>
            </a:r>
          </a:p>
        </p:txBody>
      </p:sp>
      <p:sp>
        <p:nvSpPr>
          <p:cNvPr id="6" name="Text Placeholder 3">
            <a:extLst>
              <a:ext uri="{FF2B5EF4-FFF2-40B4-BE49-F238E27FC236}">
                <a16:creationId xmlns:a16="http://schemas.microsoft.com/office/drawing/2014/main" id="{3A2E5D23-1FBC-4961-BC2B-6F8C7F74EE14}"/>
              </a:ext>
            </a:extLst>
          </p:cNvPr>
          <p:cNvSpPr>
            <a:spLocks noGrp="1"/>
          </p:cNvSpPr>
          <p:nvPr>
            <p:ph type="body" sz="quarter" idx="12" hasCustomPrompt="1"/>
          </p:nvPr>
        </p:nvSpPr>
        <p:spPr>
          <a:xfrm>
            <a:off x="7028908" y="162207"/>
            <a:ext cx="4382589" cy="369332"/>
          </a:xfrm>
          <a:prstGeom prst="rect">
            <a:avLst/>
          </a:prstGeom>
        </p:spPr>
        <p:txBody>
          <a:bodyPr anchor="ctr"/>
          <a:lstStyle>
            <a:lvl1pPr marL="0" indent="0" algn="r">
              <a:buNone/>
              <a:defRPr sz="18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Section title</a:t>
            </a:r>
          </a:p>
        </p:txBody>
      </p:sp>
    </p:spTree>
    <p:extLst>
      <p:ext uri="{BB962C8B-B14F-4D97-AF65-F5344CB8AC3E}">
        <p14:creationId xmlns:p14="http://schemas.microsoft.com/office/powerpoint/2010/main" val="54765172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31B225-0974-45A9-87D6-02394DD58C9D}"/>
              </a:ext>
            </a:extLst>
          </p:cNvPr>
          <p:cNvSpPr/>
          <p:nvPr userDrawn="1"/>
        </p:nvSpPr>
        <p:spPr>
          <a:xfrm>
            <a:off x="0" y="6683828"/>
            <a:ext cx="12192000" cy="217714"/>
          </a:xfrm>
          <a:prstGeom prst="rect">
            <a:avLst/>
          </a:prstGeom>
          <a:solidFill>
            <a:srgbClr val="BFE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Bitter Regular" panose="02000000000000000000" pitchFamily="2" charset="77"/>
            </a:endParaRPr>
          </a:p>
        </p:txBody>
      </p:sp>
    </p:spTree>
    <p:extLst>
      <p:ext uri="{BB962C8B-B14F-4D97-AF65-F5344CB8AC3E}">
        <p14:creationId xmlns:p14="http://schemas.microsoft.com/office/powerpoint/2010/main" val="213793337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99BA-FDD7-443A-BEA9-DD0F3050A4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27437803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9BB2-9091-49E9-A46E-5CA3440C2D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188C91-AB59-4EEA-9B6C-189473F17C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6B9D5C-C22A-4913-848F-77F9C4B62991}"/>
              </a:ext>
            </a:extLst>
          </p:cNvPr>
          <p:cNvSpPr>
            <a:spLocks noGrp="1"/>
          </p:cNvSpPr>
          <p:nvPr>
            <p:ph type="dt" sz="half" idx="10"/>
          </p:nvPr>
        </p:nvSpPr>
        <p:spPr/>
        <p:txBody>
          <a:bodyPr/>
          <a:lstStyle/>
          <a:p>
            <a:r>
              <a:rPr lang="en-US"/>
              <a:t>Meeting #5</a:t>
            </a:r>
            <a:endParaRPr lang="en-GB"/>
          </a:p>
        </p:txBody>
      </p:sp>
      <p:sp>
        <p:nvSpPr>
          <p:cNvPr id="5" name="Footer Placeholder 4">
            <a:extLst>
              <a:ext uri="{FF2B5EF4-FFF2-40B4-BE49-F238E27FC236}">
                <a16:creationId xmlns:a16="http://schemas.microsoft.com/office/drawing/2014/main" id="{3EA25E61-7B77-4E94-8C88-9E4A378A3729}"/>
              </a:ext>
            </a:extLst>
          </p:cNvPr>
          <p:cNvSpPr>
            <a:spLocks noGrp="1"/>
          </p:cNvSpPr>
          <p:nvPr>
            <p:ph type="ftr" sz="quarter" idx="11"/>
          </p:nvPr>
        </p:nvSpPr>
        <p:spPr/>
        <p:txBody>
          <a:bodyPr/>
          <a:lstStyle/>
          <a:p>
            <a:r>
              <a:rPr lang="en-US"/>
              <a:t>Scope 3 Peer Group - London 2024 (NSG Group Confidential)</a:t>
            </a:r>
            <a:endParaRPr lang="en-GB"/>
          </a:p>
        </p:txBody>
      </p:sp>
      <p:sp>
        <p:nvSpPr>
          <p:cNvPr id="6" name="Slide Number Placeholder 5">
            <a:extLst>
              <a:ext uri="{FF2B5EF4-FFF2-40B4-BE49-F238E27FC236}">
                <a16:creationId xmlns:a16="http://schemas.microsoft.com/office/drawing/2014/main" id="{6BFC06B6-8381-4F3C-8558-704A7C4ACDA5}"/>
              </a:ext>
            </a:extLst>
          </p:cNvPr>
          <p:cNvSpPr>
            <a:spLocks noGrp="1"/>
          </p:cNvSpPr>
          <p:nvPr>
            <p:ph type="sldNum" sz="quarter" idx="12"/>
          </p:nvPr>
        </p:nvSpPr>
        <p:spPr/>
        <p:txBody>
          <a:bodyPr/>
          <a:lstStyle/>
          <a:p>
            <a:fld id="{448A63AB-B124-4307-9F3D-DB49A5CC758D}" type="slidenum">
              <a:rPr lang="en-GB" smtClean="0"/>
              <a:t>‹#›</a:t>
            </a:fld>
            <a:endParaRPr lang="en-GB"/>
          </a:p>
        </p:txBody>
      </p:sp>
    </p:spTree>
    <p:extLst>
      <p:ext uri="{BB962C8B-B14F-4D97-AF65-F5344CB8AC3E}">
        <p14:creationId xmlns:p14="http://schemas.microsoft.com/office/powerpoint/2010/main" val="3665764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BCDE102-072E-41C6-B259-4CA4798E5546}"/>
              </a:ext>
            </a:extLst>
          </p:cNvPr>
          <p:cNvGraphicFramePr>
            <a:graphicFrameLocks noChangeAspect="1"/>
          </p:cNvGraphicFramePr>
          <p:nvPr userDrawn="1">
            <p:custDataLst>
              <p:tags r:id="rId1"/>
            </p:custDataLst>
            <p:extLst>
              <p:ext uri="{D42A27DB-BD31-4B8C-83A1-F6EECF244321}">
                <p14:modId xmlns:p14="http://schemas.microsoft.com/office/powerpoint/2010/main" val="2930307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2BCDE102-072E-41C6-B259-4CA4798E55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Date Placeholder 3">
            <a:extLst>
              <a:ext uri="{FF2B5EF4-FFF2-40B4-BE49-F238E27FC236}">
                <a16:creationId xmlns:a16="http://schemas.microsoft.com/office/drawing/2014/main" id="{78110C75-781E-4774-8B2B-67494F8C2AE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93" name="Footer Placeholder 4">
            <a:extLst>
              <a:ext uri="{FF2B5EF4-FFF2-40B4-BE49-F238E27FC236}">
                <a16:creationId xmlns:a16="http://schemas.microsoft.com/office/drawing/2014/main" id="{6FD3FECE-24E4-4991-AA89-84E59E87A478}"/>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638585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2988-3103-402C-9B05-489B3BBC2F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15444982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CV 01">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55EB64-0F83-481A-AEED-B9BA37420920}"/>
              </a:ext>
            </a:extLst>
          </p:cNvPr>
          <p:cNvSpPr txBox="1"/>
          <p:nvPr userDrawn="1"/>
        </p:nvSpPr>
        <p:spPr>
          <a:xfrm>
            <a:off x="1775519" y="390664"/>
            <a:ext cx="7968887"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baseline="0">
                <a:solidFill>
                  <a:srgbClr val="00263D"/>
                </a:solidFill>
                <a:latin typeface="Arial" panose="020B0604020202020204" pitchFamily="34" charset="0"/>
                <a:cs typeface="Arial" panose="020B0604020202020204" pitchFamily="34" charset="0"/>
              </a:rPr>
              <a:t>What do we want to improve?</a:t>
            </a:r>
            <a:endParaRPr lang="en-SG" sz="2400" baseline="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B602B04-94EE-4518-9B4C-CB0CAAF81ED0}"/>
              </a:ext>
            </a:extLst>
          </p:cNvPr>
          <p:cNvSpPr/>
          <p:nvPr userDrawn="1"/>
        </p:nvSpPr>
        <p:spPr>
          <a:xfrm>
            <a:off x="6144581" y="1052249"/>
            <a:ext cx="5808000" cy="1752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13" name="Rectangle 12">
            <a:extLst>
              <a:ext uri="{FF2B5EF4-FFF2-40B4-BE49-F238E27FC236}">
                <a16:creationId xmlns:a16="http://schemas.microsoft.com/office/drawing/2014/main" id="{883B3D39-2E3D-40FE-AB6D-D0A2454A8808}"/>
              </a:ext>
            </a:extLst>
          </p:cNvPr>
          <p:cNvSpPr/>
          <p:nvPr userDrawn="1"/>
        </p:nvSpPr>
        <p:spPr>
          <a:xfrm>
            <a:off x="6144581" y="4807437"/>
            <a:ext cx="5808000" cy="1752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14" name="Rectangle 13">
            <a:extLst>
              <a:ext uri="{FF2B5EF4-FFF2-40B4-BE49-F238E27FC236}">
                <a16:creationId xmlns:a16="http://schemas.microsoft.com/office/drawing/2014/main" id="{9264E5E0-FCEC-4F0D-914D-3338F06AD3AB}"/>
              </a:ext>
            </a:extLst>
          </p:cNvPr>
          <p:cNvSpPr/>
          <p:nvPr userDrawn="1"/>
        </p:nvSpPr>
        <p:spPr>
          <a:xfrm>
            <a:off x="6144581" y="2929844"/>
            <a:ext cx="5808000" cy="1752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15" name="TextBox 14">
            <a:extLst>
              <a:ext uri="{FF2B5EF4-FFF2-40B4-BE49-F238E27FC236}">
                <a16:creationId xmlns:a16="http://schemas.microsoft.com/office/drawing/2014/main" id="{6F31969D-5553-404F-90A5-C67C35E88A23}"/>
              </a:ext>
            </a:extLst>
          </p:cNvPr>
          <p:cNvSpPr txBox="1"/>
          <p:nvPr userDrawn="1"/>
        </p:nvSpPr>
        <p:spPr>
          <a:xfrm>
            <a:off x="239349" y="1076084"/>
            <a:ext cx="5779923" cy="297454"/>
          </a:xfrm>
          <a:prstGeom prst="rect">
            <a:avLst/>
          </a:prstGeom>
          <a:noFill/>
        </p:spPr>
        <p:txBody>
          <a:bodyPr wrap="square" lIns="120000" rtlCol="0">
            <a:spAutoFit/>
          </a:bodyPr>
          <a:lstStyle/>
          <a:p>
            <a:pPr marL="239178" indent="-239178" rtl="0">
              <a:tabLst>
                <a:tab pos="239178" algn="l"/>
              </a:tabLst>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1.	What is the service issue, opportunity, or problem? </a:t>
            </a:r>
          </a:p>
        </p:txBody>
      </p:sp>
      <p:sp>
        <p:nvSpPr>
          <p:cNvPr id="17" name="TextBox 16">
            <a:extLst>
              <a:ext uri="{FF2B5EF4-FFF2-40B4-BE49-F238E27FC236}">
                <a16:creationId xmlns:a16="http://schemas.microsoft.com/office/drawing/2014/main" id="{05F179CA-D7D9-4EC5-AF7A-E1D1A8FE3630}"/>
              </a:ext>
            </a:extLst>
          </p:cNvPr>
          <p:cNvSpPr txBox="1"/>
          <p:nvPr userDrawn="1"/>
        </p:nvSpPr>
        <p:spPr>
          <a:xfrm>
            <a:off x="239349" y="2948947"/>
            <a:ext cx="5779923" cy="577579"/>
          </a:xfrm>
          <a:prstGeom prst="rect">
            <a:avLst/>
          </a:prstGeom>
          <a:noFill/>
        </p:spPr>
        <p:txBody>
          <a:bodyPr wrap="square" lIns="120000" bIns="120000" rtlCol="0">
            <a:spAutoFit/>
          </a:bodyPr>
          <a:lstStyle/>
          <a:p>
            <a:pPr marL="239178" indent="-239178" algn="l" defTabSz="1219170" rtl="0" eaLnBrk="1" latinLnBrk="0" hangingPunct="1">
              <a:tabLst>
                <a:tab pos="239178" algn="l"/>
              </a:tabLst>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2.	Why is this important? </a:t>
            </a:r>
          </a:p>
          <a:p>
            <a:pPr marL="239178" indent="-239178" rtl="0">
              <a:tabLst>
                <a:tab pos="239178" algn="l"/>
              </a:tabLst>
            </a:pPr>
            <a:r>
              <a:rPr lang="en-US" sz="1333" b="0" i="0" u="none" strike="noStrike" kern="1200" baseline="0">
                <a:solidFill>
                  <a:schemeClr val="tx1"/>
                </a:solidFill>
                <a:latin typeface="Arial" panose="020B0604020202020204" pitchFamily="34" charset="0"/>
                <a:ea typeface="+mn-ea"/>
                <a:cs typeface="Arial" panose="020B0604020202020204" pitchFamily="34" charset="0"/>
              </a:rPr>
              <a:t>	</a:t>
            </a:r>
            <a:r>
              <a:rPr lang="en-US" sz="1200" b="0" i="0" u="none" strike="noStrike" kern="1200" baseline="0">
                <a:solidFill>
                  <a:schemeClr val="bg1">
                    <a:lumMod val="50000"/>
                  </a:schemeClr>
                </a:solidFill>
                <a:latin typeface="Arial" panose="020B0604020202020204" pitchFamily="34" charset="0"/>
                <a:ea typeface="+mn-ea"/>
                <a:cs typeface="Arial" panose="020B0604020202020204" pitchFamily="34" charset="0"/>
              </a:rPr>
              <a:t>What is the impact and why is it urgent?</a:t>
            </a:r>
          </a:p>
        </p:txBody>
      </p:sp>
      <p:sp>
        <p:nvSpPr>
          <p:cNvPr id="23" name="TextBox 22">
            <a:extLst>
              <a:ext uri="{FF2B5EF4-FFF2-40B4-BE49-F238E27FC236}">
                <a16:creationId xmlns:a16="http://schemas.microsoft.com/office/drawing/2014/main" id="{91BE6093-91DE-4610-AE7B-6D02B3A7327F}"/>
              </a:ext>
            </a:extLst>
          </p:cNvPr>
          <p:cNvSpPr txBox="1"/>
          <p:nvPr userDrawn="1"/>
        </p:nvSpPr>
        <p:spPr>
          <a:xfrm>
            <a:off x="6178455" y="1076084"/>
            <a:ext cx="5779923" cy="297454"/>
          </a:xfrm>
          <a:prstGeom prst="rect">
            <a:avLst/>
          </a:prstGeom>
          <a:noFill/>
        </p:spPr>
        <p:txBody>
          <a:bodyPr wrap="square" lIns="120000" rtlCol="0">
            <a:spAutoFit/>
          </a:bodyPr>
          <a:lstStyle/>
          <a:p>
            <a:pPr marL="239178" indent="-239178" algn="l" defTabSz="1219170" rtl="0" eaLnBrk="1" latinLnBrk="0" hangingPunct="1">
              <a:tabLst>
                <a:tab pos="239178" algn="l"/>
              </a:tabLst>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4.	What benefits will this have for you and your organization?</a:t>
            </a:r>
          </a:p>
        </p:txBody>
      </p:sp>
      <p:sp>
        <p:nvSpPr>
          <p:cNvPr id="25" name="TextBox 24">
            <a:extLst>
              <a:ext uri="{FF2B5EF4-FFF2-40B4-BE49-F238E27FC236}">
                <a16:creationId xmlns:a16="http://schemas.microsoft.com/office/drawing/2014/main" id="{E1535A46-FFE8-41FB-A0C0-AB5F4B5ED5CC}"/>
              </a:ext>
            </a:extLst>
          </p:cNvPr>
          <p:cNvSpPr txBox="1"/>
          <p:nvPr userDrawn="1"/>
        </p:nvSpPr>
        <p:spPr>
          <a:xfrm>
            <a:off x="6178455" y="4821811"/>
            <a:ext cx="5779923" cy="502573"/>
          </a:xfrm>
          <a:prstGeom prst="rect">
            <a:avLst/>
          </a:prstGeom>
          <a:noFill/>
        </p:spPr>
        <p:txBody>
          <a:bodyPr wrap="square" lIns="120000" rtlCol="0">
            <a:spAutoFit/>
          </a:bodyPr>
          <a:lstStyle/>
          <a:p>
            <a:pPr marL="239178" indent="-239178" algn="l" defTabSz="1219170" rtl="0" eaLnBrk="1" latinLnBrk="0" hangingPunct="1">
              <a:tabLst>
                <a:tab pos="239178" algn="l"/>
              </a:tabLst>
            </a:pPr>
            <a:r>
              <a:rPr lang="en-SG" sz="1333" b="1" i="0" u="none" strike="noStrike" kern="1200" baseline="0">
                <a:solidFill>
                  <a:srgbClr val="00263D"/>
                </a:solidFill>
                <a:latin typeface="Arial" panose="020B0604020202020204" pitchFamily="34" charset="0"/>
                <a:ea typeface="+mn-ea"/>
                <a:cs typeface="Arial" panose="020B0604020202020204" pitchFamily="34" charset="0"/>
              </a:rPr>
              <a:t>6.	Which team(s), group(s), or department(s) should work on</a:t>
            </a:r>
            <a:br>
              <a:rPr lang="en-SG" sz="1333" b="1" i="0" u="none" strike="noStrike" kern="1200" baseline="0">
                <a:solidFill>
                  <a:srgbClr val="00263D"/>
                </a:solidFill>
                <a:latin typeface="Arial" panose="020B0604020202020204" pitchFamily="34" charset="0"/>
                <a:ea typeface="+mn-ea"/>
                <a:cs typeface="Arial" panose="020B0604020202020204" pitchFamily="34" charset="0"/>
              </a:rPr>
            </a:br>
            <a:r>
              <a:rPr lang="en-SG" sz="1333" b="1" i="0" u="none" strike="noStrike" kern="1200" baseline="0">
                <a:solidFill>
                  <a:srgbClr val="00263D"/>
                </a:solidFill>
                <a:latin typeface="Arial" panose="020B0604020202020204" pitchFamily="34" charset="0"/>
                <a:ea typeface="+mn-ea"/>
                <a:cs typeface="Arial" panose="020B0604020202020204" pitchFamily="34" charset="0"/>
              </a:rPr>
              <a:t>this together?</a:t>
            </a:r>
          </a:p>
        </p:txBody>
      </p:sp>
      <p:sp>
        <p:nvSpPr>
          <p:cNvPr id="27" name="Text Placeholder 37">
            <a:extLst>
              <a:ext uri="{FF2B5EF4-FFF2-40B4-BE49-F238E27FC236}">
                <a16:creationId xmlns:a16="http://schemas.microsoft.com/office/drawing/2014/main" id="{9D7A2101-BE33-44AF-BF29-5F05F317EFD4}"/>
              </a:ext>
            </a:extLst>
          </p:cNvPr>
          <p:cNvSpPr>
            <a:spLocks noGrp="1"/>
          </p:cNvSpPr>
          <p:nvPr>
            <p:ph type="body" sz="quarter" idx="13" hasCustomPrompt="1"/>
          </p:nvPr>
        </p:nvSpPr>
        <p:spPr>
          <a:xfrm>
            <a:off x="6195512" y="1395252"/>
            <a:ext cx="5712000" cy="1368000"/>
          </a:xfrm>
          <a:prstGeom prst="rect">
            <a:avLst/>
          </a:prstGeom>
        </p:spPr>
        <p:txBody>
          <a:bodyPr lIns="82800"/>
          <a:lstStyle>
            <a:lvl1pPr marL="0" indent="0">
              <a:buNone/>
              <a:defRPr sz="1067">
                <a:latin typeface="Arial" panose="020B0604020202020204" pitchFamily="34" charset="0"/>
                <a:cs typeface="Arial" panose="020B0604020202020204" pitchFamily="34" charset="0"/>
              </a:defRPr>
            </a:lvl1pPr>
          </a:lstStyle>
          <a:p>
            <a:r>
              <a:rPr lang="en-SG"/>
              <a:t>Enter text here</a:t>
            </a:r>
          </a:p>
        </p:txBody>
      </p:sp>
      <p:sp>
        <p:nvSpPr>
          <p:cNvPr id="28" name="Text Placeholder 37">
            <a:extLst>
              <a:ext uri="{FF2B5EF4-FFF2-40B4-BE49-F238E27FC236}">
                <a16:creationId xmlns:a16="http://schemas.microsoft.com/office/drawing/2014/main" id="{1CD22750-746D-491D-A672-950953E78320}"/>
              </a:ext>
            </a:extLst>
          </p:cNvPr>
          <p:cNvSpPr>
            <a:spLocks noGrp="1"/>
          </p:cNvSpPr>
          <p:nvPr>
            <p:ph type="body" sz="quarter" idx="15" hasCustomPrompt="1"/>
          </p:nvPr>
        </p:nvSpPr>
        <p:spPr>
          <a:xfrm>
            <a:off x="6195512" y="3678328"/>
            <a:ext cx="5712000" cy="960000"/>
          </a:xfrm>
          <a:prstGeom prst="rect">
            <a:avLst/>
          </a:prstGeom>
        </p:spPr>
        <p:txBody>
          <a:bodyPr lIns="82800"/>
          <a:lstStyle>
            <a:lvl1pPr marL="0" indent="0">
              <a:buNone/>
              <a:defRPr sz="1067">
                <a:latin typeface="Arial" panose="020B0604020202020204" pitchFamily="34" charset="0"/>
                <a:cs typeface="Arial" panose="020B0604020202020204" pitchFamily="34" charset="0"/>
              </a:defRPr>
            </a:lvl1pPr>
          </a:lstStyle>
          <a:p>
            <a:r>
              <a:rPr lang="en-SG"/>
              <a:t>Enter text here</a:t>
            </a:r>
          </a:p>
          <a:p>
            <a:endParaRPr lang="en-SG"/>
          </a:p>
          <a:p>
            <a:endParaRPr lang="en-SG"/>
          </a:p>
        </p:txBody>
      </p:sp>
      <p:sp>
        <p:nvSpPr>
          <p:cNvPr id="29" name="Text Placeholder 37">
            <a:extLst>
              <a:ext uri="{FF2B5EF4-FFF2-40B4-BE49-F238E27FC236}">
                <a16:creationId xmlns:a16="http://schemas.microsoft.com/office/drawing/2014/main" id="{7E0AAA7D-FDF3-4608-AF09-BD5419A3A7F6}"/>
              </a:ext>
            </a:extLst>
          </p:cNvPr>
          <p:cNvSpPr>
            <a:spLocks noGrp="1"/>
          </p:cNvSpPr>
          <p:nvPr>
            <p:ph type="body" sz="quarter" idx="10" hasCustomPrompt="1"/>
          </p:nvPr>
        </p:nvSpPr>
        <p:spPr>
          <a:xfrm>
            <a:off x="282539" y="1395253"/>
            <a:ext cx="5712000" cy="1371012"/>
          </a:xfrm>
          <a:prstGeom prst="rect">
            <a:avLst/>
          </a:prstGeom>
        </p:spPr>
        <p:txBody>
          <a:bodyPr lIns="82800"/>
          <a:lstStyle>
            <a:lvl1pPr marL="0" indent="0">
              <a:buNone/>
              <a:defRPr sz="1067">
                <a:latin typeface="Arial" panose="020B0604020202020204" pitchFamily="34" charset="0"/>
                <a:cs typeface="Arial" panose="020B0604020202020204" pitchFamily="34" charset="0"/>
              </a:defRPr>
            </a:lvl1pPr>
          </a:lstStyle>
          <a:p>
            <a:r>
              <a:rPr lang="en-SG"/>
              <a:t>Enter text here</a:t>
            </a:r>
          </a:p>
        </p:txBody>
      </p:sp>
      <p:sp>
        <p:nvSpPr>
          <p:cNvPr id="31" name="Rectangle 30">
            <a:extLst>
              <a:ext uri="{FF2B5EF4-FFF2-40B4-BE49-F238E27FC236}">
                <a16:creationId xmlns:a16="http://schemas.microsoft.com/office/drawing/2014/main" id="{4D5B9C3A-8373-4C99-B30A-7BA4A6BF7CF8}"/>
              </a:ext>
            </a:extLst>
          </p:cNvPr>
          <p:cNvSpPr/>
          <p:nvPr userDrawn="1"/>
        </p:nvSpPr>
        <p:spPr>
          <a:xfrm>
            <a:off x="227005" y="1052249"/>
            <a:ext cx="5808000" cy="1752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32" name="Rectangle 31">
            <a:extLst>
              <a:ext uri="{FF2B5EF4-FFF2-40B4-BE49-F238E27FC236}">
                <a16:creationId xmlns:a16="http://schemas.microsoft.com/office/drawing/2014/main" id="{6BC78744-AC4B-4C40-9518-0BC79F2C700E}"/>
              </a:ext>
            </a:extLst>
          </p:cNvPr>
          <p:cNvSpPr/>
          <p:nvPr userDrawn="1"/>
        </p:nvSpPr>
        <p:spPr>
          <a:xfrm>
            <a:off x="227005" y="2929844"/>
            <a:ext cx="5808000" cy="1752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33" name="Rectangle 32">
            <a:extLst>
              <a:ext uri="{FF2B5EF4-FFF2-40B4-BE49-F238E27FC236}">
                <a16:creationId xmlns:a16="http://schemas.microsoft.com/office/drawing/2014/main" id="{CEC28EC7-0737-48BC-90EA-04B5EEC5A3F3}"/>
              </a:ext>
            </a:extLst>
          </p:cNvPr>
          <p:cNvSpPr/>
          <p:nvPr userDrawn="1"/>
        </p:nvSpPr>
        <p:spPr>
          <a:xfrm>
            <a:off x="227005" y="4807437"/>
            <a:ext cx="5808000" cy="1752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4" name="TextBox 33">
            <a:extLst>
              <a:ext uri="{FF2B5EF4-FFF2-40B4-BE49-F238E27FC236}">
                <a16:creationId xmlns:a16="http://schemas.microsoft.com/office/drawing/2014/main" id="{418CF712-98C9-42F2-AAE3-8D7FCC82411A}"/>
              </a:ext>
            </a:extLst>
          </p:cNvPr>
          <p:cNvSpPr txBox="1"/>
          <p:nvPr userDrawn="1"/>
        </p:nvSpPr>
        <p:spPr>
          <a:xfrm>
            <a:off x="239349" y="4821811"/>
            <a:ext cx="5779923" cy="502573"/>
          </a:xfrm>
          <a:prstGeom prst="rect">
            <a:avLst/>
          </a:prstGeom>
          <a:noFill/>
        </p:spPr>
        <p:txBody>
          <a:bodyPr wrap="square" lIns="120000" rtlCol="0">
            <a:spAutoFit/>
          </a:bodyPr>
          <a:lstStyle/>
          <a:p>
            <a:pPr marL="239178" indent="-239178" rtl="0">
              <a:tabLst>
                <a:tab pos="239178" algn="l"/>
              </a:tabLst>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3.	What experience do you want to create for your customers</a:t>
            </a:r>
            <a:br>
              <a:rPr lang="en-US" sz="1333" b="1" i="0" u="none" strike="noStrike" kern="1200" baseline="0">
                <a:solidFill>
                  <a:srgbClr val="00263D"/>
                </a:solidFill>
                <a:latin typeface="Arial" panose="020B0604020202020204" pitchFamily="34" charset="0"/>
                <a:ea typeface="+mn-ea"/>
                <a:cs typeface="Arial" panose="020B0604020202020204" pitchFamily="34" charset="0"/>
              </a:rPr>
            </a:br>
            <a:r>
              <a:rPr lang="en-US" sz="1333" b="1" i="0" u="none" strike="noStrike" kern="1200" baseline="0">
                <a:solidFill>
                  <a:srgbClr val="00263D"/>
                </a:solidFill>
                <a:latin typeface="Arial" panose="020B0604020202020204" pitchFamily="34" charset="0"/>
                <a:ea typeface="+mn-ea"/>
                <a:cs typeface="Arial" panose="020B0604020202020204" pitchFamily="34" charset="0"/>
              </a:rPr>
              <a:t>or colleagues?</a:t>
            </a:r>
          </a:p>
        </p:txBody>
      </p:sp>
      <p:sp>
        <p:nvSpPr>
          <p:cNvPr id="24" name="TextBox 23">
            <a:extLst>
              <a:ext uri="{FF2B5EF4-FFF2-40B4-BE49-F238E27FC236}">
                <a16:creationId xmlns:a16="http://schemas.microsoft.com/office/drawing/2014/main" id="{5EAC2372-3C21-4BEC-9DC2-8C1C6DE6CC96}"/>
              </a:ext>
            </a:extLst>
          </p:cNvPr>
          <p:cNvSpPr txBox="1"/>
          <p:nvPr userDrawn="1"/>
        </p:nvSpPr>
        <p:spPr>
          <a:xfrm>
            <a:off x="6178455" y="2948947"/>
            <a:ext cx="5779923" cy="687239"/>
          </a:xfrm>
          <a:prstGeom prst="rect">
            <a:avLst/>
          </a:prstGeom>
          <a:noFill/>
        </p:spPr>
        <p:txBody>
          <a:bodyPr wrap="square" lIns="120000" rtlCol="0">
            <a:spAutoFit/>
          </a:bodyPr>
          <a:lstStyle/>
          <a:p>
            <a:pPr marL="239178" indent="-239178" rtl="0">
              <a:tabLst>
                <a:tab pos="239178" algn="l"/>
              </a:tabLst>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5.	How will you know you have achieved success? What metrics are you using to measure success? </a:t>
            </a:r>
            <a:r>
              <a:rPr lang="en-US" sz="1200" b="0" i="0" u="none" strike="noStrike" kern="1200" baseline="0">
                <a:solidFill>
                  <a:schemeClr val="bg1">
                    <a:lumMod val="50000"/>
                  </a:schemeClr>
                </a:solidFill>
                <a:latin typeface="Arial" panose="020B0604020202020204" pitchFamily="34" charset="0"/>
                <a:ea typeface="+mn-ea"/>
                <a:cs typeface="Arial" panose="020B0604020202020204" pitchFamily="34" charset="0"/>
              </a:rPr>
              <a:t>(example: Increased compliments, decreased complaints, NPS, CSAT, time saved, reduced cost, etc.)</a:t>
            </a:r>
          </a:p>
        </p:txBody>
      </p:sp>
      <p:sp>
        <p:nvSpPr>
          <p:cNvPr id="36" name="Text Placeholder 37">
            <a:extLst>
              <a:ext uri="{FF2B5EF4-FFF2-40B4-BE49-F238E27FC236}">
                <a16:creationId xmlns:a16="http://schemas.microsoft.com/office/drawing/2014/main" id="{312CB78D-066E-4491-B1FB-0E894137CF24}"/>
              </a:ext>
            </a:extLst>
          </p:cNvPr>
          <p:cNvSpPr>
            <a:spLocks noGrp="1"/>
          </p:cNvSpPr>
          <p:nvPr>
            <p:ph type="body" sz="quarter" idx="16" hasCustomPrompt="1"/>
          </p:nvPr>
        </p:nvSpPr>
        <p:spPr>
          <a:xfrm>
            <a:off x="282539" y="3475880"/>
            <a:ext cx="5712000" cy="1162447"/>
          </a:xfrm>
          <a:prstGeom prst="rect">
            <a:avLst/>
          </a:prstGeom>
        </p:spPr>
        <p:txBody>
          <a:bodyPr lIns="82800"/>
          <a:lstStyle>
            <a:lvl1pPr marL="0" indent="0">
              <a:buNone/>
              <a:defRPr sz="1067">
                <a:latin typeface="Arial" panose="020B0604020202020204" pitchFamily="34" charset="0"/>
                <a:cs typeface="Arial" panose="020B0604020202020204" pitchFamily="34" charset="0"/>
              </a:defRPr>
            </a:lvl1pPr>
          </a:lstStyle>
          <a:p>
            <a:r>
              <a:rPr lang="en-SG"/>
              <a:t>Enter text here</a:t>
            </a:r>
          </a:p>
          <a:p>
            <a:endParaRPr lang="en-SG"/>
          </a:p>
          <a:p>
            <a:endParaRPr lang="en-SG"/>
          </a:p>
        </p:txBody>
      </p:sp>
      <p:sp>
        <p:nvSpPr>
          <p:cNvPr id="37" name="Text Placeholder 37">
            <a:extLst>
              <a:ext uri="{FF2B5EF4-FFF2-40B4-BE49-F238E27FC236}">
                <a16:creationId xmlns:a16="http://schemas.microsoft.com/office/drawing/2014/main" id="{F9B2DA30-AB87-4298-A64B-E5D0421333E8}"/>
              </a:ext>
            </a:extLst>
          </p:cNvPr>
          <p:cNvSpPr>
            <a:spLocks noGrp="1"/>
          </p:cNvSpPr>
          <p:nvPr>
            <p:ph type="body" sz="quarter" idx="17" hasCustomPrompt="1"/>
          </p:nvPr>
        </p:nvSpPr>
        <p:spPr>
          <a:xfrm>
            <a:off x="282539" y="5358890"/>
            <a:ext cx="5712000" cy="1162447"/>
          </a:xfrm>
          <a:prstGeom prst="rect">
            <a:avLst/>
          </a:prstGeom>
        </p:spPr>
        <p:txBody>
          <a:bodyPr lIns="82800"/>
          <a:lstStyle>
            <a:lvl1pPr marL="0" indent="0">
              <a:buNone/>
              <a:defRPr sz="1067">
                <a:latin typeface="Arial" panose="020B0604020202020204" pitchFamily="34" charset="0"/>
                <a:cs typeface="Arial" panose="020B0604020202020204" pitchFamily="34" charset="0"/>
              </a:defRPr>
            </a:lvl1pPr>
          </a:lstStyle>
          <a:p>
            <a:r>
              <a:rPr lang="en-SG"/>
              <a:t>Enter text here</a:t>
            </a:r>
          </a:p>
          <a:p>
            <a:endParaRPr lang="en-SG"/>
          </a:p>
          <a:p>
            <a:endParaRPr lang="en-SG"/>
          </a:p>
        </p:txBody>
      </p:sp>
      <p:sp>
        <p:nvSpPr>
          <p:cNvPr id="38" name="Text Placeholder 37">
            <a:extLst>
              <a:ext uri="{FF2B5EF4-FFF2-40B4-BE49-F238E27FC236}">
                <a16:creationId xmlns:a16="http://schemas.microsoft.com/office/drawing/2014/main" id="{136D1D8E-948A-4560-BCE1-4B36395DC0BD}"/>
              </a:ext>
            </a:extLst>
          </p:cNvPr>
          <p:cNvSpPr>
            <a:spLocks noGrp="1"/>
          </p:cNvSpPr>
          <p:nvPr>
            <p:ph type="body" sz="quarter" idx="18" hasCustomPrompt="1"/>
          </p:nvPr>
        </p:nvSpPr>
        <p:spPr>
          <a:xfrm>
            <a:off x="6195512" y="5358890"/>
            <a:ext cx="5712000" cy="1162447"/>
          </a:xfrm>
          <a:prstGeom prst="rect">
            <a:avLst/>
          </a:prstGeom>
        </p:spPr>
        <p:txBody>
          <a:bodyPr lIns="82800"/>
          <a:lstStyle>
            <a:lvl1pPr marL="0" indent="0">
              <a:buNone/>
              <a:defRPr sz="1067">
                <a:latin typeface="Arial" panose="020B0604020202020204" pitchFamily="34" charset="0"/>
                <a:cs typeface="Arial" panose="020B0604020202020204" pitchFamily="34" charset="0"/>
              </a:defRPr>
            </a:lvl1pPr>
          </a:lstStyle>
          <a:p>
            <a:r>
              <a:rPr lang="en-SG"/>
              <a:t>Enter text here</a:t>
            </a:r>
          </a:p>
          <a:p>
            <a:endParaRPr lang="en-SG"/>
          </a:p>
          <a:p>
            <a:endParaRPr lang="en-SG"/>
          </a:p>
        </p:txBody>
      </p:sp>
    </p:spTree>
    <p:extLst>
      <p:ext uri="{BB962C8B-B14F-4D97-AF65-F5344CB8AC3E}">
        <p14:creationId xmlns:p14="http://schemas.microsoft.com/office/powerpoint/2010/main" val="134011990"/>
      </p:ext>
    </p:extLst>
  </p:cSld>
  <p:clrMapOvr>
    <a:masterClrMapping/>
  </p:clrMapOvr>
  <p:extLst>
    <p:ext uri="{DCECCB84-F9BA-43D5-87BE-67443E8EF086}">
      <p15:sldGuideLst xmlns:p15="http://schemas.microsoft.com/office/powerpoint/2012/main">
        <p15:guide id="1" orient="horz" pos="622">
          <p15:clr>
            <a:srgbClr val="FBAE40"/>
          </p15:clr>
        </p15:guide>
        <p15:guide id="2" pos="2880">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4CV 02">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21EF9539-0FA9-49F3-B5DB-50AC33DF9B38}"/>
              </a:ext>
            </a:extLst>
          </p:cNvPr>
          <p:cNvSpPr txBox="1"/>
          <p:nvPr userDrawn="1"/>
        </p:nvSpPr>
        <p:spPr>
          <a:xfrm>
            <a:off x="278749" y="1089909"/>
            <a:ext cx="2184000" cy="3865225"/>
          </a:xfrm>
          <a:prstGeom prst="rect">
            <a:avLst/>
          </a:prstGeom>
          <a:noFill/>
        </p:spPr>
        <p:txBody>
          <a:bodyPr wrap="square" lIns="48000" rIns="0" rtlCol="0">
            <a:spAutoFit/>
          </a:bodyPr>
          <a:lstStyle/>
          <a:p>
            <a:r>
              <a:rPr lang="en-US" sz="1467" b="1" baseline="0">
                <a:solidFill>
                  <a:schemeClr val="bg1">
                    <a:lumMod val="50000"/>
                  </a:schemeClr>
                </a:solidFill>
                <a:latin typeface="Arial" panose="020B0604020202020204" pitchFamily="34" charset="0"/>
                <a:cs typeface="Arial" panose="020B0604020202020204" pitchFamily="34" charset="0"/>
              </a:rPr>
              <a:t>Instructions</a:t>
            </a:r>
          </a:p>
          <a:p>
            <a:pPr marL="241294" indent="-241294">
              <a:buFont typeface="+mj-lt"/>
              <a:buNone/>
              <a:tabLst>
                <a:tab pos="243411" algn="l"/>
              </a:tabLst>
            </a:pPr>
            <a:endParaRPr lang="en-US" sz="1200" b="1" baseline="0">
              <a:solidFill>
                <a:schemeClr val="bg1">
                  <a:lumMod val="50000"/>
                </a:schemeClr>
              </a:solidFill>
              <a:latin typeface="Arial" panose="020B0604020202020204" pitchFamily="34" charset="0"/>
              <a:cs typeface="Arial" panose="020B0604020202020204" pitchFamily="34" charset="0"/>
            </a:endParaRPr>
          </a:p>
          <a:p>
            <a:pPr marL="237061" indent="-237061">
              <a:buFont typeface="+mj-lt"/>
              <a:buAutoNum type="arabicPeriod"/>
              <a:tabLst>
                <a:tab pos="237061" algn="l"/>
              </a:tabLst>
            </a:pPr>
            <a:r>
              <a:rPr lang="en-US" sz="1200" b="1" baseline="0">
                <a:solidFill>
                  <a:schemeClr val="tx1"/>
                </a:solidFill>
                <a:latin typeface="Arial" panose="020B0604020202020204" pitchFamily="34" charset="0"/>
                <a:cs typeface="Arial" panose="020B0604020202020204" pitchFamily="34" charset="0"/>
              </a:rPr>
              <a:t>Area of focus:</a:t>
            </a:r>
          </a:p>
          <a:p>
            <a:pPr marL="304792" indent="-304792">
              <a:buFont typeface="+mj-lt"/>
              <a:buAutoNum type="arabicPeriod"/>
              <a:tabLst>
                <a:tab pos="243411" algn="l"/>
              </a:tabLst>
            </a:pPr>
            <a:endParaRPr lang="en-US" sz="1200" b="1" baseline="0">
              <a:solidFill>
                <a:schemeClr val="tx1"/>
              </a:solidFill>
              <a:latin typeface="Arial" panose="020B0604020202020204" pitchFamily="34" charset="0"/>
              <a:cs typeface="Arial" panose="020B0604020202020204" pitchFamily="34" charset="0"/>
            </a:endParaRPr>
          </a:p>
          <a:p>
            <a:pPr marL="243411" indent="-243411">
              <a:tabLst>
                <a:tab pos="243411" algn="l"/>
              </a:tabLst>
            </a:pPr>
            <a:endParaRPr lang="en-US" sz="1200" b="1" baseline="0">
              <a:solidFill>
                <a:schemeClr val="tx1"/>
              </a:solidFill>
              <a:latin typeface="Arial" panose="020B0604020202020204" pitchFamily="34" charset="0"/>
              <a:cs typeface="Arial" panose="020B0604020202020204" pitchFamily="34" charset="0"/>
            </a:endParaRPr>
          </a:p>
          <a:p>
            <a:pPr marL="243411" indent="-243411">
              <a:tabLst>
                <a:tab pos="243411" algn="l"/>
              </a:tabLst>
            </a:pPr>
            <a:endParaRPr lang="en-US" sz="1200" b="1" baseline="0">
              <a:solidFill>
                <a:schemeClr val="tx1"/>
              </a:solidFill>
              <a:latin typeface="Arial" panose="020B0604020202020204" pitchFamily="34" charset="0"/>
              <a:cs typeface="Arial" panose="020B0604020202020204" pitchFamily="34" charset="0"/>
            </a:endParaRPr>
          </a:p>
          <a:p>
            <a:pPr marL="237061" indent="-237061" algn="l" defTabSz="1219170" rtl="0" eaLnBrk="1" latinLnBrk="0" hangingPunct="1">
              <a:buFont typeface="+mj-lt"/>
              <a:buNone/>
              <a:tabLst>
                <a:tab pos="243411" algn="l"/>
              </a:tabLst>
            </a:pPr>
            <a:r>
              <a:rPr lang="en-SG" sz="1200" b="1" kern="1200" baseline="0">
                <a:solidFill>
                  <a:schemeClr val="tx1"/>
                </a:solidFill>
                <a:latin typeface="Arial" panose="020B0604020202020204" pitchFamily="34" charset="0"/>
                <a:ea typeface="+mn-ea"/>
                <a:cs typeface="Arial" panose="020B0604020202020204" pitchFamily="34" charset="0"/>
              </a:rPr>
              <a:t>2.	List your Primary Products and Delivery Systems.</a:t>
            </a:r>
          </a:p>
          <a:p>
            <a:pPr marL="0" indent="0" algn="l" defTabSz="1219170" rtl="0" eaLnBrk="1" latinLnBrk="0" hangingPunct="1">
              <a:buFont typeface="+mj-lt"/>
              <a:buNone/>
              <a:tabLst>
                <a:tab pos="243411" algn="l"/>
              </a:tabLst>
            </a:pPr>
            <a:endParaRPr lang="en-SG" sz="1200" b="1" kern="1200" baseline="0">
              <a:solidFill>
                <a:schemeClr val="tx1"/>
              </a:solidFill>
              <a:latin typeface="Arial" panose="020B0604020202020204" pitchFamily="34" charset="0"/>
              <a:ea typeface="+mn-ea"/>
              <a:cs typeface="Arial" panose="020B0604020202020204" pitchFamily="34" charset="0"/>
            </a:endParaRPr>
          </a:p>
          <a:p>
            <a:pPr marL="241294" marR="0" lvl="0" indent="-241294" algn="l" defTabSz="1219170" rtl="0" eaLnBrk="1" fontAlgn="auto" latinLnBrk="0" hangingPunct="1">
              <a:lnSpc>
                <a:spcPct val="100000"/>
              </a:lnSpc>
              <a:spcBef>
                <a:spcPts val="0"/>
              </a:spcBef>
              <a:spcAft>
                <a:spcPts val="0"/>
              </a:spcAft>
              <a:buClrTx/>
              <a:buSzTx/>
              <a:buFont typeface="+mj-lt"/>
              <a:buNone/>
              <a:tabLst>
                <a:tab pos="243411" algn="l"/>
              </a:tabLst>
              <a:defRPr/>
            </a:pPr>
            <a:r>
              <a:rPr lang="en-US" sz="1200" b="1" kern="1200" baseline="0">
                <a:solidFill>
                  <a:schemeClr val="tx1"/>
                </a:solidFill>
                <a:latin typeface="Arial" panose="020B0604020202020204" pitchFamily="34" charset="0"/>
                <a:ea typeface="+mn-ea"/>
                <a:cs typeface="Arial" panose="020B0604020202020204" pitchFamily="34" charset="0"/>
              </a:rPr>
              <a:t>3.	Rate the your current level of service for each item in Primary Products and Delivery Systems.</a:t>
            </a:r>
            <a:endParaRPr lang="en-SG" sz="1200" b="1" kern="1200" baseline="0">
              <a:solidFill>
                <a:schemeClr val="tx1"/>
              </a:solidFill>
              <a:latin typeface="Arial" panose="020B0604020202020204" pitchFamily="34" charset="0"/>
              <a:ea typeface="+mn-ea"/>
              <a:cs typeface="Arial" panose="020B0604020202020204" pitchFamily="34" charset="0"/>
            </a:endParaRPr>
          </a:p>
          <a:p>
            <a:pPr marL="243411" indent="-126997">
              <a:spcBef>
                <a:spcPts val="267"/>
              </a:spcBef>
              <a:tabLst>
                <a:tab pos="243411" algn="l"/>
              </a:tabLst>
            </a:pPr>
            <a:r>
              <a:rPr lang="en-US" sz="1200" b="1" baseline="0">
                <a:solidFill>
                  <a:schemeClr val="tx1"/>
                </a:solidFill>
                <a:latin typeface="Arial" panose="020B0604020202020204" pitchFamily="34" charset="0"/>
                <a:cs typeface="Arial" panose="020B0604020202020204" pitchFamily="34" charset="0"/>
              </a:rPr>
              <a:t>	U</a:t>
            </a:r>
            <a:r>
              <a:rPr lang="en-US" sz="1200" b="0" baseline="0">
                <a:solidFill>
                  <a:schemeClr val="tx1"/>
                </a:solidFill>
                <a:latin typeface="Arial" panose="020B0604020202020204" pitchFamily="34" charset="0"/>
                <a:cs typeface="Arial" panose="020B0604020202020204" pitchFamily="34" charset="0"/>
              </a:rPr>
              <a:t> = Unbelievable</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S</a:t>
            </a:r>
            <a:r>
              <a:rPr lang="en-US" sz="1200" b="0" baseline="0">
                <a:solidFill>
                  <a:schemeClr val="tx1"/>
                </a:solidFill>
                <a:latin typeface="Arial" panose="020B0604020202020204" pitchFamily="34" charset="0"/>
                <a:cs typeface="Arial" panose="020B0604020202020204" pitchFamily="34" charset="0"/>
              </a:rPr>
              <a:t> = Surprising</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D</a:t>
            </a:r>
            <a:r>
              <a:rPr lang="en-US" sz="1200" b="0" baseline="0">
                <a:solidFill>
                  <a:schemeClr val="tx1"/>
                </a:solidFill>
                <a:latin typeface="Arial" panose="020B0604020202020204" pitchFamily="34" charset="0"/>
                <a:cs typeface="Arial" panose="020B0604020202020204" pitchFamily="34" charset="0"/>
              </a:rPr>
              <a:t> = Desired</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E</a:t>
            </a:r>
            <a:r>
              <a:rPr lang="en-US" sz="1200" b="0" baseline="0">
                <a:solidFill>
                  <a:schemeClr val="tx1"/>
                </a:solidFill>
                <a:latin typeface="Arial" panose="020B0604020202020204" pitchFamily="34" charset="0"/>
                <a:cs typeface="Arial" panose="020B0604020202020204" pitchFamily="34" charset="0"/>
              </a:rPr>
              <a:t> = Expected </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B</a:t>
            </a:r>
            <a:r>
              <a:rPr lang="en-US" sz="1200" b="0" baseline="0">
                <a:solidFill>
                  <a:schemeClr val="tx1"/>
                </a:solidFill>
                <a:latin typeface="Arial" panose="020B0604020202020204" pitchFamily="34" charset="0"/>
                <a:cs typeface="Arial" panose="020B0604020202020204" pitchFamily="34" charset="0"/>
              </a:rPr>
              <a:t> = Basic</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C</a:t>
            </a:r>
            <a:r>
              <a:rPr lang="en-US" sz="1200" b="0" baseline="0">
                <a:solidFill>
                  <a:schemeClr val="tx1"/>
                </a:solidFill>
                <a:latin typeface="Arial" panose="020B0604020202020204" pitchFamily="34" charset="0"/>
                <a:cs typeface="Arial" panose="020B0604020202020204" pitchFamily="34" charset="0"/>
              </a:rPr>
              <a:t> = Criminal</a:t>
            </a:r>
          </a:p>
        </p:txBody>
      </p:sp>
      <p:sp>
        <p:nvSpPr>
          <p:cNvPr id="75" name="Text Placeholder 6">
            <a:extLst>
              <a:ext uri="{FF2B5EF4-FFF2-40B4-BE49-F238E27FC236}">
                <a16:creationId xmlns:a16="http://schemas.microsoft.com/office/drawing/2014/main" id="{DB62F52C-0D99-4701-BFE6-CE9CFEE0DB21}"/>
              </a:ext>
            </a:extLst>
          </p:cNvPr>
          <p:cNvSpPr>
            <a:spLocks noGrp="1"/>
          </p:cNvSpPr>
          <p:nvPr>
            <p:ph type="body" sz="quarter" idx="35" hasCustomPrompt="1"/>
          </p:nvPr>
        </p:nvSpPr>
        <p:spPr>
          <a:xfrm>
            <a:off x="2653849" y="5473573"/>
            <a:ext cx="39216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101" name="Rectangle 100">
            <a:extLst>
              <a:ext uri="{FF2B5EF4-FFF2-40B4-BE49-F238E27FC236}">
                <a16:creationId xmlns:a16="http://schemas.microsoft.com/office/drawing/2014/main" id="{3D736B2C-2714-444C-BC62-C87A73EB5803}"/>
              </a:ext>
            </a:extLst>
          </p:cNvPr>
          <p:cNvSpPr/>
          <p:nvPr userDrawn="1"/>
        </p:nvSpPr>
        <p:spPr>
          <a:xfrm>
            <a:off x="11363501" y="1965166"/>
            <a:ext cx="602299" cy="4607735"/>
          </a:xfrm>
          <a:prstGeom prst="rect">
            <a:avLst/>
          </a:prstGeom>
          <a:solidFill>
            <a:srgbClr val="92D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2" name="Rectangle 31">
            <a:extLst>
              <a:ext uri="{FF2B5EF4-FFF2-40B4-BE49-F238E27FC236}">
                <a16:creationId xmlns:a16="http://schemas.microsoft.com/office/drawing/2014/main" id="{9E863757-E0B0-42F8-AF09-D19FE34C2BFF}"/>
              </a:ext>
            </a:extLst>
          </p:cNvPr>
          <p:cNvSpPr/>
          <p:nvPr userDrawn="1"/>
        </p:nvSpPr>
        <p:spPr>
          <a:xfrm>
            <a:off x="7358981" y="1431712"/>
            <a:ext cx="4593600" cy="528000"/>
          </a:xfrm>
          <a:prstGeom prst="rect">
            <a:avLst/>
          </a:prstGeom>
          <a:solidFill>
            <a:srgbClr val="92D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3" name="TextBox 32">
            <a:extLst>
              <a:ext uri="{FF2B5EF4-FFF2-40B4-BE49-F238E27FC236}">
                <a16:creationId xmlns:a16="http://schemas.microsoft.com/office/drawing/2014/main" id="{2970AC09-81E4-4C93-B92E-CD6736F486AA}"/>
              </a:ext>
            </a:extLst>
          </p:cNvPr>
          <p:cNvSpPr txBox="1"/>
          <p:nvPr userDrawn="1"/>
        </p:nvSpPr>
        <p:spPr>
          <a:xfrm>
            <a:off x="7358982" y="1447164"/>
            <a:ext cx="4569529" cy="502573"/>
          </a:xfrm>
          <a:prstGeom prst="rect">
            <a:avLst/>
          </a:prstGeom>
          <a:solidFill>
            <a:srgbClr val="92D050"/>
          </a:solid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SG" sz="1333" b="0" i="0" u="none" strike="noStrike" kern="1200" baseline="0">
                <a:solidFill>
                  <a:schemeClr val="bg1"/>
                </a:solidFill>
                <a:latin typeface="Arial" panose="020B0604020202020204" pitchFamily="34" charset="0"/>
                <a:ea typeface="+mn-ea"/>
                <a:cs typeface="Arial" panose="020B0604020202020204" pitchFamily="34" charset="0"/>
              </a:rPr>
              <a:t>How do you deliver your primary products or services</a:t>
            </a:r>
            <a:br>
              <a:rPr lang="en-SG" sz="1333" b="0" i="0" u="none" strike="noStrike" kern="1200" baseline="0">
                <a:solidFill>
                  <a:schemeClr val="bg1"/>
                </a:solidFill>
                <a:latin typeface="Arial" panose="020B0604020202020204" pitchFamily="34" charset="0"/>
                <a:ea typeface="+mn-ea"/>
                <a:cs typeface="Arial" panose="020B0604020202020204" pitchFamily="34" charset="0"/>
              </a:rPr>
            </a:br>
            <a:r>
              <a:rPr lang="en-SG" sz="1333" b="0" i="0" u="none" strike="noStrike" kern="1200" baseline="0">
                <a:solidFill>
                  <a:schemeClr val="bg1"/>
                </a:solidFill>
                <a:latin typeface="Arial" panose="020B0604020202020204" pitchFamily="34" charset="0"/>
                <a:ea typeface="+mn-ea"/>
                <a:cs typeface="Arial" panose="020B0604020202020204" pitchFamily="34" charset="0"/>
              </a:rPr>
              <a:t>to your customers?</a:t>
            </a:r>
          </a:p>
        </p:txBody>
      </p:sp>
      <p:sp>
        <p:nvSpPr>
          <p:cNvPr id="68" name="Rectangle 67">
            <a:extLst>
              <a:ext uri="{FF2B5EF4-FFF2-40B4-BE49-F238E27FC236}">
                <a16:creationId xmlns:a16="http://schemas.microsoft.com/office/drawing/2014/main" id="{182C7740-BD99-49F1-9BE8-3372D52E2BC0}"/>
              </a:ext>
            </a:extLst>
          </p:cNvPr>
          <p:cNvSpPr/>
          <p:nvPr userDrawn="1"/>
        </p:nvSpPr>
        <p:spPr>
          <a:xfrm>
            <a:off x="6611565" y="1959713"/>
            <a:ext cx="602299" cy="4607735"/>
          </a:xfrm>
          <a:prstGeom prst="rect">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1" name="Rectangle 30">
            <a:extLst>
              <a:ext uri="{FF2B5EF4-FFF2-40B4-BE49-F238E27FC236}">
                <a16:creationId xmlns:a16="http://schemas.microsoft.com/office/drawing/2014/main" id="{A53DFCDB-7AED-465F-9061-2FCB4BD8F25A}"/>
              </a:ext>
            </a:extLst>
          </p:cNvPr>
          <p:cNvSpPr/>
          <p:nvPr userDrawn="1"/>
        </p:nvSpPr>
        <p:spPr>
          <a:xfrm>
            <a:off x="2620264" y="1431712"/>
            <a:ext cx="4593600" cy="528000"/>
          </a:xfrm>
          <a:prstGeom prst="rect">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5" name="TextBox 4">
            <a:extLst>
              <a:ext uri="{FF2B5EF4-FFF2-40B4-BE49-F238E27FC236}">
                <a16:creationId xmlns:a16="http://schemas.microsoft.com/office/drawing/2014/main" id="{BE9FE449-CE09-47DA-8074-8C8CB7941DC8}"/>
              </a:ext>
            </a:extLst>
          </p:cNvPr>
          <p:cNvSpPr txBox="1"/>
          <p:nvPr userDrawn="1"/>
        </p:nvSpPr>
        <p:spPr>
          <a:xfrm>
            <a:off x="2620263" y="1447167"/>
            <a:ext cx="4574400" cy="502573"/>
          </a:xfrm>
          <a:prstGeom prst="rect">
            <a:avLst/>
          </a:prstGeom>
          <a:solidFill>
            <a:srgbClr val="FF0000"/>
          </a:solid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kern="1200" baseline="0">
                <a:solidFill>
                  <a:schemeClr val="bg1"/>
                </a:solidFill>
                <a:latin typeface="Arial" panose="020B0604020202020204" pitchFamily="34" charset="0"/>
                <a:ea typeface="+mn-ea"/>
                <a:cs typeface="Arial" panose="020B0604020202020204" pitchFamily="34" charset="0"/>
              </a:rPr>
              <a:t>What are the main reasons customers or colleagues  come to you for service?</a:t>
            </a:r>
            <a:endParaRPr lang="en-SG" sz="1333" b="0" baseline="0">
              <a:latin typeface="Arial" panose="020B0604020202020204" pitchFamily="34" charset="0"/>
              <a:cs typeface="Arial" panose="020B0604020202020204" pitchFamily="34" charset="0"/>
            </a:endParaRPr>
          </a:p>
        </p:txBody>
      </p:sp>
      <p:sp>
        <p:nvSpPr>
          <p:cNvPr id="4" name="Text Placeholder 6">
            <a:extLst>
              <a:ext uri="{FF2B5EF4-FFF2-40B4-BE49-F238E27FC236}">
                <a16:creationId xmlns:a16="http://schemas.microsoft.com/office/drawing/2014/main" id="{73268F28-B4FC-4A68-8DFB-4663A84BB359}"/>
              </a:ext>
            </a:extLst>
          </p:cNvPr>
          <p:cNvSpPr>
            <a:spLocks noGrp="1"/>
          </p:cNvSpPr>
          <p:nvPr>
            <p:ph type="body" sz="quarter" idx="10" hasCustomPrompt="1"/>
          </p:nvPr>
        </p:nvSpPr>
        <p:spPr>
          <a:xfrm>
            <a:off x="450272" y="1768213"/>
            <a:ext cx="1992000" cy="480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21" name="TextBox 20">
            <a:extLst>
              <a:ext uri="{FF2B5EF4-FFF2-40B4-BE49-F238E27FC236}">
                <a16:creationId xmlns:a16="http://schemas.microsoft.com/office/drawing/2014/main" id="{3443D151-52C2-40D4-9655-BCBC7E519145}"/>
              </a:ext>
            </a:extLst>
          </p:cNvPr>
          <p:cNvSpPr txBox="1"/>
          <p:nvPr userDrawn="1"/>
        </p:nvSpPr>
        <p:spPr>
          <a:xfrm>
            <a:off x="1775519" y="390664"/>
            <a:ext cx="10159300"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a:solidFill>
                  <a:srgbClr val="00263D"/>
                </a:solidFill>
                <a:latin typeface="Arial" panose="020B0604020202020204" pitchFamily="34" charset="0"/>
                <a:cs typeface="Arial" panose="020B0604020202020204" pitchFamily="34" charset="0"/>
              </a:rPr>
              <a:t>The Four Categories of Valu</a:t>
            </a:r>
            <a:r>
              <a:rPr lang="en-US" sz="2400" b="1" spc="-400">
                <a:solidFill>
                  <a:srgbClr val="00263D"/>
                </a:solidFill>
                <a:latin typeface="Arial" panose="020B0604020202020204" pitchFamily="34" charset="0"/>
                <a:cs typeface="Arial" panose="020B0604020202020204" pitchFamily="34" charset="0"/>
              </a:rPr>
              <a:t>e</a:t>
            </a:r>
            <a:r>
              <a:rPr lang="en-US" sz="2400" b="1">
                <a:solidFill>
                  <a:srgbClr val="00263D"/>
                </a:solidFill>
                <a:latin typeface="Arial" panose="020B0604020202020204" pitchFamily="34" charset="0"/>
                <a:cs typeface="Arial" panose="020B0604020202020204" pitchFamily="34" charset="0"/>
              </a:rPr>
              <a:t> </a:t>
            </a:r>
            <a:r>
              <a:rPr lang="en-US" sz="2000" b="0" baseline="55000">
                <a:solidFill>
                  <a:srgbClr val="00263D"/>
                </a:solidFill>
                <a:latin typeface="Arial" panose="020B0604020202020204" pitchFamily="34" charset="0"/>
                <a:cs typeface="Arial" panose="020B0604020202020204" pitchFamily="34" charset="0"/>
              </a:rPr>
              <a:t>TM</a:t>
            </a:r>
            <a:endParaRPr lang="en-SG" sz="2000" b="0" baseline="5500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93C4C4C9-FF1E-41DD-B98A-FF860CF24E5D}"/>
              </a:ext>
            </a:extLst>
          </p:cNvPr>
          <p:cNvSpPr/>
          <p:nvPr userDrawn="1"/>
        </p:nvSpPr>
        <p:spPr>
          <a:xfrm>
            <a:off x="227005" y="1052247"/>
            <a:ext cx="2256000" cy="5515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26" name="Rectangle 25">
            <a:extLst>
              <a:ext uri="{FF2B5EF4-FFF2-40B4-BE49-F238E27FC236}">
                <a16:creationId xmlns:a16="http://schemas.microsoft.com/office/drawing/2014/main" id="{95A49C4E-1480-4D0A-87C4-61402EB85B1F}"/>
              </a:ext>
            </a:extLst>
          </p:cNvPr>
          <p:cNvSpPr/>
          <p:nvPr userDrawn="1"/>
        </p:nvSpPr>
        <p:spPr>
          <a:xfrm>
            <a:off x="7358981" y="1052247"/>
            <a:ext cx="4593600" cy="551520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27" name="Rectangle 26">
            <a:extLst>
              <a:ext uri="{FF2B5EF4-FFF2-40B4-BE49-F238E27FC236}">
                <a16:creationId xmlns:a16="http://schemas.microsoft.com/office/drawing/2014/main" id="{D521DC0C-6AF2-418A-BFC6-24BD09A2C2AD}"/>
              </a:ext>
            </a:extLst>
          </p:cNvPr>
          <p:cNvSpPr/>
          <p:nvPr userDrawn="1"/>
        </p:nvSpPr>
        <p:spPr>
          <a:xfrm>
            <a:off x="2620264" y="1052247"/>
            <a:ext cx="4593600" cy="551520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29" name="TextBox 28">
            <a:extLst>
              <a:ext uri="{FF2B5EF4-FFF2-40B4-BE49-F238E27FC236}">
                <a16:creationId xmlns:a16="http://schemas.microsoft.com/office/drawing/2014/main" id="{C689FCFB-B9D1-4E7E-B3FA-3A798059FA86}"/>
              </a:ext>
            </a:extLst>
          </p:cNvPr>
          <p:cNvSpPr txBox="1"/>
          <p:nvPr userDrawn="1"/>
        </p:nvSpPr>
        <p:spPr>
          <a:xfrm>
            <a:off x="2620265" y="1061142"/>
            <a:ext cx="4569529" cy="413560"/>
          </a:xfrm>
          <a:prstGeom prst="rect">
            <a:avLst/>
          </a:prstGeom>
          <a:noFill/>
        </p:spPr>
        <p:txBody>
          <a:bodyPr wrap="square" lIns="120000" bIns="120000" rtlCol="0" anchor="ctr" anchorCtr="0">
            <a:spAutoFit/>
          </a:bodyPr>
          <a:lstStyle/>
          <a:p>
            <a:pPr marL="239178" indent="-239178" rtl="0">
              <a:tabLst>
                <a:tab pos="239178" algn="l"/>
              </a:tabLst>
            </a:pPr>
            <a:r>
              <a:rPr lang="en-US" sz="1600" b="1" i="0" u="none" strike="noStrike" kern="1200" baseline="0">
                <a:solidFill>
                  <a:srgbClr val="C00000"/>
                </a:solidFill>
                <a:latin typeface="Arial" panose="020B0604020202020204" pitchFamily="34" charset="0"/>
                <a:ea typeface="+mn-ea"/>
                <a:cs typeface="Arial" panose="020B0604020202020204" pitchFamily="34" charset="0"/>
              </a:rPr>
              <a:t>Primary Products</a:t>
            </a:r>
            <a:endParaRPr lang="en-US" sz="1600" b="0" i="0" u="none" strike="noStrike" kern="1200" baseline="0">
              <a:solidFill>
                <a:srgbClr val="C00000"/>
              </a:solidFill>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DA4BEA28-6D0A-4EE1-9153-E0983835F060}"/>
              </a:ext>
            </a:extLst>
          </p:cNvPr>
          <p:cNvSpPr txBox="1"/>
          <p:nvPr userDrawn="1"/>
        </p:nvSpPr>
        <p:spPr>
          <a:xfrm>
            <a:off x="7358982" y="1052247"/>
            <a:ext cx="4569529" cy="384000"/>
          </a:xfrm>
          <a:prstGeom prst="rect">
            <a:avLst/>
          </a:prstGeom>
          <a:noFill/>
          <a:ln>
            <a:noFill/>
          </a:ln>
        </p:spPr>
        <p:txBody>
          <a:bodyPr wrap="square" lIns="120000" bIns="120000" rtlCol="0">
            <a:noAutofit/>
          </a:bodyPr>
          <a:lstStyle/>
          <a:p>
            <a:pPr marL="239178" indent="-239178" algn="l" defTabSz="1219170" rtl="0" eaLnBrk="1" latinLnBrk="0" hangingPunct="1">
              <a:tabLst>
                <a:tab pos="239178" algn="l"/>
              </a:tabLst>
            </a:pPr>
            <a:r>
              <a:rPr lang="en-GB" sz="1600" b="1" i="0" u="none" strike="noStrike" kern="1200" baseline="0">
                <a:solidFill>
                  <a:srgbClr val="00B050"/>
                </a:solidFill>
                <a:latin typeface="Arial" panose="020B0604020202020204" pitchFamily="34" charset="0"/>
                <a:ea typeface="+mn-ea"/>
                <a:cs typeface="Arial" panose="020B0604020202020204" pitchFamily="34" charset="0"/>
              </a:rPr>
              <a:t>Delivery Systems</a:t>
            </a:r>
          </a:p>
        </p:txBody>
      </p:sp>
      <p:sp>
        <p:nvSpPr>
          <p:cNvPr id="70" name="Text Placeholder 6">
            <a:extLst>
              <a:ext uri="{FF2B5EF4-FFF2-40B4-BE49-F238E27FC236}">
                <a16:creationId xmlns:a16="http://schemas.microsoft.com/office/drawing/2014/main" id="{2768D4B1-FE7C-425B-A05B-A4DB5F70627D}"/>
              </a:ext>
            </a:extLst>
          </p:cNvPr>
          <p:cNvSpPr>
            <a:spLocks noGrp="1"/>
          </p:cNvSpPr>
          <p:nvPr>
            <p:ph type="body" sz="quarter" idx="29" hasCustomPrompt="1"/>
          </p:nvPr>
        </p:nvSpPr>
        <p:spPr>
          <a:xfrm>
            <a:off x="2653850" y="2033040"/>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71" name="Text Placeholder 6">
            <a:extLst>
              <a:ext uri="{FF2B5EF4-FFF2-40B4-BE49-F238E27FC236}">
                <a16:creationId xmlns:a16="http://schemas.microsoft.com/office/drawing/2014/main" id="{D5478729-B7F4-49FC-9B5C-71F77C340C50}"/>
              </a:ext>
            </a:extLst>
          </p:cNvPr>
          <p:cNvSpPr>
            <a:spLocks noGrp="1"/>
          </p:cNvSpPr>
          <p:nvPr>
            <p:ph type="body" sz="quarter" idx="31" hasCustomPrompt="1"/>
          </p:nvPr>
        </p:nvSpPr>
        <p:spPr>
          <a:xfrm>
            <a:off x="2653850" y="3185519"/>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73" name="Text Placeholder 6">
            <a:extLst>
              <a:ext uri="{FF2B5EF4-FFF2-40B4-BE49-F238E27FC236}">
                <a16:creationId xmlns:a16="http://schemas.microsoft.com/office/drawing/2014/main" id="{19F9C4C7-5020-41E5-80D9-B6F242155C5D}"/>
              </a:ext>
            </a:extLst>
          </p:cNvPr>
          <p:cNvSpPr>
            <a:spLocks noGrp="1"/>
          </p:cNvSpPr>
          <p:nvPr>
            <p:ph type="body" sz="quarter" idx="33" hasCustomPrompt="1"/>
          </p:nvPr>
        </p:nvSpPr>
        <p:spPr>
          <a:xfrm>
            <a:off x="2653850" y="4340352"/>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cxnSp>
        <p:nvCxnSpPr>
          <p:cNvPr id="76" name="Straight Connector 75">
            <a:extLst>
              <a:ext uri="{FF2B5EF4-FFF2-40B4-BE49-F238E27FC236}">
                <a16:creationId xmlns:a16="http://schemas.microsoft.com/office/drawing/2014/main" id="{BE9F95C4-38FA-4840-819D-BDC28663A064}"/>
              </a:ext>
            </a:extLst>
          </p:cNvPr>
          <p:cNvCxnSpPr/>
          <p:nvPr userDrawn="1"/>
        </p:nvCxnSpPr>
        <p:spPr>
          <a:xfrm>
            <a:off x="2607865" y="3114125"/>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88CF4FE-914F-4203-9961-28DCDCA5DA77}"/>
              </a:ext>
            </a:extLst>
          </p:cNvPr>
          <p:cNvCxnSpPr/>
          <p:nvPr userDrawn="1"/>
        </p:nvCxnSpPr>
        <p:spPr>
          <a:xfrm>
            <a:off x="2607865" y="4268539"/>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2" name="Text Placeholder 6">
            <a:extLst>
              <a:ext uri="{FF2B5EF4-FFF2-40B4-BE49-F238E27FC236}">
                <a16:creationId xmlns:a16="http://schemas.microsoft.com/office/drawing/2014/main" id="{51E24AB3-57C0-4780-8F94-4BF2746E4906}"/>
              </a:ext>
            </a:extLst>
          </p:cNvPr>
          <p:cNvSpPr>
            <a:spLocks noGrp="1"/>
          </p:cNvSpPr>
          <p:nvPr>
            <p:ph type="body" sz="quarter" idx="43" hasCustomPrompt="1"/>
          </p:nvPr>
        </p:nvSpPr>
        <p:spPr>
          <a:xfrm>
            <a:off x="7400859" y="2033040"/>
            <a:ext cx="39216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103" name="Text Placeholder 6">
            <a:extLst>
              <a:ext uri="{FF2B5EF4-FFF2-40B4-BE49-F238E27FC236}">
                <a16:creationId xmlns:a16="http://schemas.microsoft.com/office/drawing/2014/main" id="{14B0A92C-14F5-4CBB-9BBB-555B274B5CE5}"/>
              </a:ext>
            </a:extLst>
          </p:cNvPr>
          <p:cNvSpPr>
            <a:spLocks noGrp="1"/>
          </p:cNvSpPr>
          <p:nvPr>
            <p:ph type="body" sz="quarter" idx="44" hasCustomPrompt="1"/>
          </p:nvPr>
        </p:nvSpPr>
        <p:spPr>
          <a:xfrm>
            <a:off x="7400859" y="3185519"/>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105" name="Text Placeholder 6">
            <a:extLst>
              <a:ext uri="{FF2B5EF4-FFF2-40B4-BE49-F238E27FC236}">
                <a16:creationId xmlns:a16="http://schemas.microsoft.com/office/drawing/2014/main" id="{98EFC6AB-0702-4004-8088-EA181D4AC1A6}"/>
              </a:ext>
            </a:extLst>
          </p:cNvPr>
          <p:cNvSpPr>
            <a:spLocks noGrp="1"/>
          </p:cNvSpPr>
          <p:nvPr>
            <p:ph type="body" sz="quarter" idx="46" hasCustomPrompt="1"/>
          </p:nvPr>
        </p:nvSpPr>
        <p:spPr>
          <a:xfrm>
            <a:off x="7400859" y="4340352"/>
            <a:ext cx="39216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107" name="Text Placeholder 6">
            <a:extLst>
              <a:ext uri="{FF2B5EF4-FFF2-40B4-BE49-F238E27FC236}">
                <a16:creationId xmlns:a16="http://schemas.microsoft.com/office/drawing/2014/main" id="{49A53F14-9EF8-421A-88EB-32DD94265A21}"/>
              </a:ext>
            </a:extLst>
          </p:cNvPr>
          <p:cNvSpPr>
            <a:spLocks noGrp="1"/>
          </p:cNvSpPr>
          <p:nvPr>
            <p:ph type="body" sz="quarter" idx="48" hasCustomPrompt="1"/>
          </p:nvPr>
        </p:nvSpPr>
        <p:spPr>
          <a:xfrm>
            <a:off x="7400859" y="5473503"/>
            <a:ext cx="39312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cxnSp>
        <p:nvCxnSpPr>
          <p:cNvPr id="117" name="Straight Connector 116">
            <a:extLst>
              <a:ext uri="{FF2B5EF4-FFF2-40B4-BE49-F238E27FC236}">
                <a16:creationId xmlns:a16="http://schemas.microsoft.com/office/drawing/2014/main" id="{0F16F08C-DE63-4E73-B23B-FA33019E813E}"/>
              </a:ext>
            </a:extLst>
          </p:cNvPr>
          <p:cNvCxnSpPr/>
          <p:nvPr userDrawn="1"/>
        </p:nvCxnSpPr>
        <p:spPr>
          <a:xfrm>
            <a:off x="2620263" y="1965192"/>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0A3DBFA-6F57-49AD-9FDA-17844E736D57}"/>
              </a:ext>
            </a:extLst>
          </p:cNvPr>
          <p:cNvCxnSpPr/>
          <p:nvPr userDrawn="1"/>
        </p:nvCxnSpPr>
        <p:spPr>
          <a:xfrm>
            <a:off x="7359051" y="1965191"/>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65BA6F-9CFB-4366-B8C5-D3A50B756254}"/>
              </a:ext>
            </a:extLst>
          </p:cNvPr>
          <p:cNvCxnSpPr/>
          <p:nvPr userDrawn="1"/>
        </p:nvCxnSpPr>
        <p:spPr>
          <a:xfrm>
            <a:off x="7359801" y="3119579"/>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EAF65A1-F813-433C-8A20-A1A1E9C1CD9E}"/>
              </a:ext>
            </a:extLst>
          </p:cNvPr>
          <p:cNvCxnSpPr/>
          <p:nvPr userDrawn="1"/>
        </p:nvCxnSpPr>
        <p:spPr>
          <a:xfrm>
            <a:off x="7359801" y="4273992"/>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D3DFF1B-9751-4ABF-89C0-5C9E83DD2E10}"/>
              </a:ext>
            </a:extLst>
          </p:cNvPr>
          <p:cNvCxnSpPr/>
          <p:nvPr userDrawn="1"/>
        </p:nvCxnSpPr>
        <p:spPr>
          <a:xfrm>
            <a:off x="7359801" y="5428405"/>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0BFAFF4-1BC7-4C61-B1DE-A8CC37D7AE8E}"/>
              </a:ext>
            </a:extLst>
          </p:cNvPr>
          <p:cNvCxnSpPr/>
          <p:nvPr userDrawn="1"/>
        </p:nvCxnSpPr>
        <p:spPr>
          <a:xfrm>
            <a:off x="2607865" y="5422952"/>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B3CC39F-CAF1-4148-AE8E-DF0BB2A47122}"/>
              </a:ext>
            </a:extLst>
          </p:cNvPr>
          <p:cNvSpPr txBox="1"/>
          <p:nvPr userDrawn="1"/>
        </p:nvSpPr>
        <p:spPr>
          <a:xfrm>
            <a:off x="6660227" y="4355371"/>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50" name="Text Placeholder 6">
            <a:extLst>
              <a:ext uri="{FF2B5EF4-FFF2-40B4-BE49-F238E27FC236}">
                <a16:creationId xmlns:a16="http://schemas.microsoft.com/office/drawing/2014/main" id="{5B6B8F92-D6CF-4AB7-B87F-F1CDF2079705}"/>
              </a:ext>
            </a:extLst>
          </p:cNvPr>
          <p:cNvSpPr>
            <a:spLocks noGrp="1"/>
          </p:cNvSpPr>
          <p:nvPr>
            <p:ph type="body" sz="quarter" idx="32" hasCustomPrompt="1"/>
          </p:nvPr>
        </p:nvSpPr>
        <p:spPr>
          <a:xfrm>
            <a:off x="6641613" y="4700352"/>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1" name="Text Placeholder 6">
            <a:extLst>
              <a:ext uri="{FF2B5EF4-FFF2-40B4-BE49-F238E27FC236}">
                <a16:creationId xmlns:a16="http://schemas.microsoft.com/office/drawing/2014/main" id="{BA71ED90-2047-4900-A568-E66FE5BCD14D}"/>
              </a:ext>
            </a:extLst>
          </p:cNvPr>
          <p:cNvSpPr>
            <a:spLocks noGrp="1"/>
          </p:cNvSpPr>
          <p:nvPr>
            <p:ph type="body" sz="quarter" idx="34" hasCustomPrompt="1"/>
          </p:nvPr>
        </p:nvSpPr>
        <p:spPr>
          <a:xfrm>
            <a:off x="6641613" y="5833573"/>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2" name="Text Placeholder 6">
            <a:extLst>
              <a:ext uri="{FF2B5EF4-FFF2-40B4-BE49-F238E27FC236}">
                <a16:creationId xmlns:a16="http://schemas.microsoft.com/office/drawing/2014/main" id="{1B258541-EB17-4561-A33F-769224E9BB51}"/>
              </a:ext>
            </a:extLst>
          </p:cNvPr>
          <p:cNvSpPr>
            <a:spLocks noGrp="1"/>
          </p:cNvSpPr>
          <p:nvPr>
            <p:ph type="body" sz="quarter" idx="41" hasCustomPrompt="1"/>
          </p:nvPr>
        </p:nvSpPr>
        <p:spPr>
          <a:xfrm>
            <a:off x="6641613" y="2398493"/>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3" name="Text Placeholder 6">
            <a:extLst>
              <a:ext uri="{FF2B5EF4-FFF2-40B4-BE49-F238E27FC236}">
                <a16:creationId xmlns:a16="http://schemas.microsoft.com/office/drawing/2014/main" id="{BC91CB8C-CAE8-4061-AF46-55BF0A10E088}"/>
              </a:ext>
            </a:extLst>
          </p:cNvPr>
          <p:cNvSpPr>
            <a:spLocks noGrp="1"/>
          </p:cNvSpPr>
          <p:nvPr>
            <p:ph type="body" sz="quarter" idx="42" hasCustomPrompt="1"/>
          </p:nvPr>
        </p:nvSpPr>
        <p:spPr>
          <a:xfrm>
            <a:off x="6641613" y="3545519"/>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4" name="Text Placeholder 6">
            <a:extLst>
              <a:ext uri="{FF2B5EF4-FFF2-40B4-BE49-F238E27FC236}">
                <a16:creationId xmlns:a16="http://schemas.microsoft.com/office/drawing/2014/main" id="{813603FF-7144-480B-B93D-C393C4C1CE3A}"/>
              </a:ext>
            </a:extLst>
          </p:cNvPr>
          <p:cNvSpPr>
            <a:spLocks noGrp="1"/>
          </p:cNvSpPr>
          <p:nvPr>
            <p:ph type="body" sz="quarter" idx="45" hasCustomPrompt="1"/>
          </p:nvPr>
        </p:nvSpPr>
        <p:spPr>
          <a:xfrm>
            <a:off x="11384243" y="4700352"/>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5" name="Text Placeholder 6">
            <a:extLst>
              <a:ext uri="{FF2B5EF4-FFF2-40B4-BE49-F238E27FC236}">
                <a16:creationId xmlns:a16="http://schemas.microsoft.com/office/drawing/2014/main" id="{99223FB7-5727-4E5E-ACFB-2A292ED963B0}"/>
              </a:ext>
            </a:extLst>
          </p:cNvPr>
          <p:cNvSpPr>
            <a:spLocks noGrp="1"/>
          </p:cNvSpPr>
          <p:nvPr>
            <p:ph type="body" sz="quarter" idx="47" hasCustomPrompt="1"/>
          </p:nvPr>
        </p:nvSpPr>
        <p:spPr>
          <a:xfrm>
            <a:off x="11384243" y="5839027"/>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6" name="Text Placeholder 6">
            <a:extLst>
              <a:ext uri="{FF2B5EF4-FFF2-40B4-BE49-F238E27FC236}">
                <a16:creationId xmlns:a16="http://schemas.microsoft.com/office/drawing/2014/main" id="{527FED4D-1D60-416D-904F-AFBDF8A3138C}"/>
              </a:ext>
            </a:extLst>
          </p:cNvPr>
          <p:cNvSpPr>
            <a:spLocks noGrp="1"/>
          </p:cNvSpPr>
          <p:nvPr>
            <p:ph type="body" sz="quarter" idx="49" hasCustomPrompt="1"/>
          </p:nvPr>
        </p:nvSpPr>
        <p:spPr>
          <a:xfrm>
            <a:off x="11384243" y="2398493"/>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7" name="Text Placeholder 6">
            <a:extLst>
              <a:ext uri="{FF2B5EF4-FFF2-40B4-BE49-F238E27FC236}">
                <a16:creationId xmlns:a16="http://schemas.microsoft.com/office/drawing/2014/main" id="{3C4C0E7F-2E0A-4CB2-8C2A-E36E32DC1610}"/>
              </a:ext>
            </a:extLst>
          </p:cNvPr>
          <p:cNvSpPr>
            <a:spLocks noGrp="1"/>
          </p:cNvSpPr>
          <p:nvPr>
            <p:ph type="body" sz="quarter" idx="50" hasCustomPrompt="1"/>
          </p:nvPr>
        </p:nvSpPr>
        <p:spPr>
          <a:xfrm>
            <a:off x="11384243" y="3545519"/>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8" name="TextBox 57">
            <a:extLst>
              <a:ext uri="{FF2B5EF4-FFF2-40B4-BE49-F238E27FC236}">
                <a16:creationId xmlns:a16="http://schemas.microsoft.com/office/drawing/2014/main" id="{849C424F-0C38-41E1-9CDA-F882B96D3E0A}"/>
              </a:ext>
            </a:extLst>
          </p:cNvPr>
          <p:cNvSpPr txBox="1"/>
          <p:nvPr userDrawn="1"/>
        </p:nvSpPr>
        <p:spPr>
          <a:xfrm>
            <a:off x="6660227" y="2033083"/>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3FC62C16-5D2B-490C-A7EC-8F46E088FA5E}"/>
              </a:ext>
            </a:extLst>
          </p:cNvPr>
          <p:cNvSpPr txBox="1"/>
          <p:nvPr userDrawn="1"/>
        </p:nvSpPr>
        <p:spPr>
          <a:xfrm>
            <a:off x="11400325" y="2070382"/>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31EB2645-77F3-4E0C-8407-8C7AD65079F9}"/>
              </a:ext>
            </a:extLst>
          </p:cNvPr>
          <p:cNvSpPr txBox="1"/>
          <p:nvPr userDrawn="1"/>
        </p:nvSpPr>
        <p:spPr>
          <a:xfrm>
            <a:off x="6660227" y="3205529"/>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924E7A1B-AF69-4E6A-ACC1-8ECC0FD7D273}"/>
              </a:ext>
            </a:extLst>
          </p:cNvPr>
          <p:cNvSpPr txBox="1"/>
          <p:nvPr userDrawn="1"/>
        </p:nvSpPr>
        <p:spPr>
          <a:xfrm>
            <a:off x="11412163" y="3210982"/>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346467A-BE7A-48B6-B1F5-D881FE8AA6C5}"/>
              </a:ext>
            </a:extLst>
          </p:cNvPr>
          <p:cNvSpPr txBox="1"/>
          <p:nvPr userDrawn="1"/>
        </p:nvSpPr>
        <p:spPr>
          <a:xfrm>
            <a:off x="11412163" y="4355371"/>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E8C40EF1-5119-4307-AF5E-EF33A6FA2A2D}"/>
              </a:ext>
            </a:extLst>
          </p:cNvPr>
          <p:cNvSpPr txBox="1"/>
          <p:nvPr userDrawn="1"/>
        </p:nvSpPr>
        <p:spPr>
          <a:xfrm>
            <a:off x="6660227" y="5505655"/>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AD1619C5-0534-43C5-B8B3-E5C4CCA31CE4}"/>
              </a:ext>
            </a:extLst>
          </p:cNvPr>
          <p:cNvSpPr txBox="1"/>
          <p:nvPr userDrawn="1"/>
        </p:nvSpPr>
        <p:spPr>
          <a:xfrm>
            <a:off x="11412163" y="5505655"/>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186497"/>
      </p:ext>
    </p:extLst>
  </p:cSld>
  <p:clrMapOvr>
    <a:masterClrMapping/>
  </p:clrMapOvr>
  <p:extLst>
    <p:ext uri="{DCECCB84-F9BA-43D5-87BE-67443E8EF086}">
      <p15:sldGuideLst xmlns:p15="http://schemas.microsoft.com/office/powerpoint/2012/main">
        <p15:guide id="1" orient="horz" pos="622">
          <p15:clr>
            <a:srgbClr val="FBAE40"/>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4CV 03">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E5643D8-3827-40AF-A009-0E359E4F02A3}"/>
              </a:ext>
            </a:extLst>
          </p:cNvPr>
          <p:cNvSpPr txBox="1"/>
          <p:nvPr userDrawn="1"/>
        </p:nvSpPr>
        <p:spPr>
          <a:xfrm>
            <a:off x="1775519" y="390664"/>
            <a:ext cx="1017706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a:solidFill>
                  <a:srgbClr val="00263D"/>
                </a:solidFill>
                <a:latin typeface="Arial" panose="020B0604020202020204" pitchFamily="34" charset="0"/>
                <a:cs typeface="Arial" panose="020B0604020202020204" pitchFamily="34" charset="0"/>
              </a:rPr>
              <a:t>The Four Categories of Valu</a:t>
            </a:r>
            <a:r>
              <a:rPr lang="en-US" sz="2400" b="1" spc="-400">
                <a:solidFill>
                  <a:srgbClr val="00263D"/>
                </a:solidFill>
                <a:latin typeface="Arial" panose="020B0604020202020204" pitchFamily="34" charset="0"/>
                <a:cs typeface="Arial" panose="020B0604020202020204" pitchFamily="34" charset="0"/>
              </a:rPr>
              <a:t>e</a:t>
            </a:r>
            <a:r>
              <a:rPr lang="en-US" sz="2400" b="1">
                <a:solidFill>
                  <a:srgbClr val="00263D"/>
                </a:solidFill>
                <a:latin typeface="Arial" panose="020B0604020202020204" pitchFamily="34" charset="0"/>
                <a:cs typeface="Arial" panose="020B0604020202020204" pitchFamily="34" charset="0"/>
              </a:rPr>
              <a:t> </a:t>
            </a:r>
            <a:r>
              <a:rPr lang="en-US" sz="2000" b="0" baseline="55000">
                <a:solidFill>
                  <a:srgbClr val="00263D"/>
                </a:solidFill>
                <a:latin typeface="Arial" panose="020B0604020202020204" pitchFamily="34" charset="0"/>
                <a:cs typeface="Arial" panose="020B0604020202020204" pitchFamily="34" charset="0"/>
              </a:rPr>
              <a:t>TM</a:t>
            </a:r>
            <a:endParaRPr lang="en-SG" sz="2000" b="0" baseline="5500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89BFF96D-A1B7-4429-A39A-75E8E6C75151}"/>
              </a:ext>
            </a:extLst>
          </p:cNvPr>
          <p:cNvSpPr/>
          <p:nvPr userDrawn="1"/>
        </p:nvSpPr>
        <p:spPr>
          <a:xfrm>
            <a:off x="227005" y="1052247"/>
            <a:ext cx="2256000" cy="5515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29" name="TextBox 28">
            <a:extLst>
              <a:ext uri="{FF2B5EF4-FFF2-40B4-BE49-F238E27FC236}">
                <a16:creationId xmlns:a16="http://schemas.microsoft.com/office/drawing/2014/main" id="{2C654E0E-2F43-4FEE-BF79-16DF472C0297}"/>
              </a:ext>
            </a:extLst>
          </p:cNvPr>
          <p:cNvSpPr txBox="1"/>
          <p:nvPr userDrawn="1"/>
        </p:nvSpPr>
        <p:spPr>
          <a:xfrm>
            <a:off x="278749" y="1089909"/>
            <a:ext cx="2184000" cy="3311227"/>
          </a:xfrm>
          <a:prstGeom prst="rect">
            <a:avLst/>
          </a:prstGeom>
          <a:noFill/>
        </p:spPr>
        <p:txBody>
          <a:bodyPr wrap="square" lIns="48000" rIns="0" rtlCol="0">
            <a:spAutoFit/>
          </a:bodyPr>
          <a:lstStyle/>
          <a:p>
            <a:r>
              <a:rPr lang="en-US" sz="1467" b="1" baseline="0">
                <a:solidFill>
                  <a:schemeClr val="bg1">
                    <a:lumMod val="50000"/>
                  </a:schemeClr>
                </a:solidFill>
                <a:latin typeface="Arial" panose="020B0604020202020204" pitchFamily="34" charset="0"/>
                <a:cs typeface="Arial" panose="020B0604020202020204" pitchFamily="34" charset="0"/>
              </a:rPr>
              <a:t>Instructions</a:t>
            </a:r>
          </a:p>
          <a:p>
            <a:pPr marL="241294" indent="-241294">
              <a:buFont typeface="+mj-lt"/>
              <a:buNone/>
              <a:tabLst>
                <a:tab pos="243411" algn="l"/>
              </a:tabLst>
            </a:pPr>
            <a:endParaRPr lang="en-US" sz="1200" b="1" baseline="0">
              <a:solidFill>
                <a:schemeClr val="bg1">
                  <a:lumMod val="50000"/>
                </a:schemeClr>
              </a:solidFill>
              <a:latin typeface="Arial" panose="020B0604020202020204" pitchFamily="34" charset="0"/>
              <a:cs typeface="Arial" panose="020B0604020202020204" pitchFamily="34" charset="0"/>
            </a:endParaRPr>
          </a:p>
          <a:p>
            <a:pPr marL="237061" indent="-237061" algn="l" defTabSz="1219170" rtl="0" eaLnBrk="1" latinLnBrk="0" hangingPunct="1">
              <a:buFont typeface="+mj-lt"/>
              <a:buNone/>
              <a:tabLst>
                <a:tab pos="243411" algn="l"/>
              </a:tabLst>
            </a:pPr>
            <a:r>
              <a:rPr lang="en-SG" sz="1200" b="1" kern="1200" baseline="0">
                <a:solidFill>
                  <a:schemeClr val="tx1"/>
                </a:solidFill>
                <a:latin typeface="Arial" panose="020B0604020202020204" pitchFamily="34" charset="0"/>
                <a:ea typeface="+mn-ea"/>
                <a:cs typeface="Arial" panose="020B0604020202020204" pitchFamily="34" charset="0"/>
              </a:rPr>
              <a:t>4.	List your Service Mindset and Ongoing Relationship.</a:t>
            </a:r>
          </a:p>
          <a:p>
            <a:pPr marL="0" indent="0" algn="l" defTabSz="1219170" rtl="0" eaLnBrk="1" latinLnBrk="0" hangingPunct="1">
              <a:buFont typeface="+mj-lt"/>
              <a:buNone/>
              <a:tabLst>
                <a:tab pos="243411" algn="l"/>
              </a:tabLst>
            </a:pPr>
            <a:endParaRPr lang="en-SG" sz="1200" b="1" kern="1200" baseline="0">
              <a:solidFill>
                <a:schemeClr val="tx1"/>
              </a:solidFill>
              <a:latin typeface="Arial" panose="020B0604020202020204" pitchFamily="34" charset="0"/>
              <a:ea typeface="+mn-ea"/>
              <a:cs typeface="Arial" panose="020B0604020202020204" pitchFamily="34" charset="0"/>
            </a:endParaRPr>
          </a:p>
          <a:p>
            <a:pPr marL="241294" marR="0" lvl="0" indent="-241294" algn="l" defTabSz="1219170" rtl="0" eaLnBrk="1" fontAlgn="auto" latinLnBrk="0" hangingPunct="1">
              <a:lnSpc>
                <a:spcPct val="100000"/>
              </a:lnSpc>
              <a:spcBef>
                <a:spcPts val="0"/>
              </a:spcBef>
              <a:spcAft>
                <a:spcPts val="0"/>
              </a:spcAft>
              <a:buClrTx/>
              <a:buSzTx/>
              <a:buFont typeface="+mj-lt"/>
              <a:buNone/>
              <a:tabLst>
                <a:tab pos="243411" algn="l"/>
              </a:tabLst>
              <a:defRPr/>
            </a:pPr>
            <a:r>
              <a:rPr lang="en-US" sz="1200" b="1" kern="1200" baseline="0">
                <a:solidFill>
                  <a:schemeClr val="tx1"/>
                </a:solidFill>
                <a:latin typeface="Arial" panose="020B0604020202020204" pitchFamily="34" charset="0"/>
                <a:ea typeface="+mn-ea"/>
                <a:cs typeface="Arial" panose="020B0604020202020204" pitchFamily="34" charset="0"/>
              </a:rPr>
              <a:t>5.	Rate the your current level of service for each item in Service Mindset and Ongoing Relationship.</a:t>
            </a:r>
            <a:endParaRPr lang="en-SG" sz="1200" b="1" kern="1200" baseline="0">
              <a:solidFill>
                <a:schemeClr val="tx1"/>
              </a:solidFill>
              <a:latin typeface="Arial" panose="020B0604020202020204" pitchFamily="34" charset="0"/>
              <a:ea typeface="+mn-ea"/>
              <a:cs typeface="Arial" panose="020B0604020202020204" pitchFamily="34" charset="0"/>
            </a:endParaRPr>
          </a:p>
          <a:p>
            <a:pPr marL="243411" indent="-126997">
              <a:spcBef>
                <a:spcPts val="267"/>
              </a:spcBef>
              <a:tabLst>
                <a:tab pos="243411" algn="l"/>
              </a:tabLst>
            </a:pPr>
            <a:r>
              <a:rPr lang="en-US" sz="1200" b="1" baseline="0">
                <a:solidFill>
                  <a:schemeClr val="tx1"/>
                </a:solidFill>
                <a:latin typeface="Arial" panose="020B0604020202020204" pitchFamily="34" charset="0"/>
                <a:cs typeface="Arial" panose="020B0604020202020204" pitchFamily="34" charset="0"/>
              </a:rPr>
              <a:t>	U</a:t>
            </a:r>
            <a:r>
              <a:rPr lang="en-US" sz="1200" b="0" baseline="0">
                <a:solidFill>
                  <a:schemeClr val="tx1"/>
                </a:solidFill>
                <a:latin typeface="Arial" panose="020B0604020202020204" pitchFamily="34" charset="0"/>
                <a:cs typeface="Arial" panose="020B0604020202020204" pitchFamily="34" charset="0"/>
              </a:rPr>
              <a:t> = Unbelievable</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S</a:t>
            </a:r>
            <a:r>
              <a:rPr lang="en-US" sz="1200" b="0" baseline="0">
                <a:solidFill>
                  <a:schemeClr val="tx1"/>
                </a:solidFill>
                <a:latin typeface="Arial" panose="020B0604020202020204" pitchFamily="34" charset="0"/>
                <a:cs typeface="Arial" panose="020B0604020202020204" pitchFamily="34" charset="0"/>
              </a:rPr>
              <a:t> = Surprising</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D</a:t>
            </a:r>
            <a:r>
              <a:rPr lang="en-US" sz="1200" b="0" baseline="0">
                <a:solidFill>
                  <a:schemeClr val="tx1"/>
                </a:solidFill>
                <a:latin typeface="Arial" panose="020B0604020202020204" pitchFamily="34" charset="0"/>
                <a:cs typeface="Arial" panose="020B0604020202020204" pitchFamily="34" charset="0"/>
              </a:rPr>
              <a:t> = Desired</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E</a:t>
            </a:r>
            <a:r>
              <a:rPr lang="en-US" sz="1200" b="0" baseline="0">
                <a:solidFill>
                  <a:schemeClr val="tx1"/>
                </a:solidFill>
                <a:latin typeface="Arial" panose="020B0604020202020204" pitchFamily="34" charset="0"/>
                <a:cs typeface="Arial" panose="020B0604020202020204" pitchFamily="34" charset="0"/>
              </a:rPr>
              <a:t> = Expected </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B</a:t>
            </a:r>
            <a:r>
              <a:rPr lang="en-US" sz="1200" b="0" baseline="0">
                <a:solidFill>
                  <a:schemeClr val="tx1"/>
                </a:solidFill>
                <a:latin typeface="Arial" panose="020B0604020202020204" pitchFamily="34" charset="0"/>
                <a:cs typeface="Arial" panose="020B0604020202020204" pitchFamily="34" charset="0"/>
              </a:rPr>
              <a:t> = Basic</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C</a:t>
            </a:r>
            <a:r>
              <a:rPr lang="en-US" sz="1200" b="0" baseline="0">
                <a:solidFill>
                  <a:schemeClr val="tx1"/>
                </a:solidFill>
                <a:latin typeface="Arial" panose="020B0604020202020204" pitchFamily="34" charset="0"/>
                <a:cs typeface="Arial" panose="020B0604020202020204" pitchFamily="34" charset="0"/>
              </a:rPr>
              <a:t> = Criminal</a:t>
            </a:r>
          </a:p>
        </p:txBody>
      </p:sp>
      <p:sp>
        <p:nvSpPr>
          <p:cNvPr id="31" name="Rectangle 30">
            <a:extLst>
              <a:ext uri="{FF2B5EF4-FFF2-40B4-BE49-F238E27FC236}">
                <a16:creationId xmlns:a16="http://schemas.microsoft.com/office/drawing/2014/main" id="{3BD65727-7458-4C89-BAD9-0416388FD962}"/>
              </a:ext>
            </a:extLst>
          </p:cNvPr>
          <p:cNvSpPr/>
          <p:nvPr userDrawn="1"/>
        </p:nvSpPr>
        <p:spPr>
          <a:xfrm>
            <a:off x="11363501" y="1965166"/>
            <a:ext cx="602299" cy="4607735"/>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2" name="Rectangle 31">
            <a:extLst>
              <a:ext uri="{FF2B5EF4-FFF2-40B4-BE49-F238E27FC236}">
                <a16:creationId xmlns:a16="http://schemas.microsoft.com/office/drawing/2014/main" id="{2D9559E4-81AE-46DD-BF29-ADAFD7348F97}"/>
              </a:ext>
            </a:extLst>
          </p:cNvPr>
          <p:cNvSpPr/>
          <p:nvPr userDrawn="1"/>
        </p:nvSpPr>
        <p:spPr>
          <a:xfrm>
            <a:off x="7358981" y="1431712"/>
            <a:ext cx="4593600" cy="528000"/>
          </a:xfrm>
          <a:prstGeom prst="rect">
            <a:avLst/>
          </a:prstGeom>
          <a:solidFill>
            <a:srgbClr val="92D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3" name="TextBox 32">
            <a:extLst>
              <a:ext uri="{FF2B5EF4-FFF2-40B4-BE49-F238E27FC236}">
                <a16:creationId xmlns:a16="http://schemas.microsoft.com/office/drawing/2014/main" id="{022CCE4D-675E-4007-83CD-D028827FD42C}"/>
              </a:ext>
            </a:extLst>
          </p:cNvPr>
          <p:cNvSpPr txBox="1"/>
          <p:nvPr userDrawn="1"/>
        </p:nvSpPr>
        <p:spPr>
          <a:xfrm>
            <a:off x="7358981" y="1447166"/>
            <a:ext cx="4593600" cy="502573"/>
          </a:xfrm>
          <a:prstGeom prst="rect">
            <a:avLst/>
          </a:prstGeom>
          <a:solidFill>
            <a:schemeClr val="accent2"/>
          </a:solid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kern="1200" baseline="0">
                <a:solidFill>
                  <a:schemeClr val="bg1"/>
                </a:solidFill>
                <a:latin typeface="Arial" panose="020B0604020202020204" pitchFamily="34" charset="0"/>
                <a:ea typeface="+mn-ea"/>
                <a:cs typeface="Arial" panose="020B0604020202020204" pitchFamily="34" charset="0"/>
              </a:rPr>
              <a:t>How do you currently encourage an ongoing relationship with your customers?</a:t>
            </a:r>
            <a:endParaRPr lang="en-SG" sz="1333" b="0" i="0" u="none" strike="noStrike" kern="1200" baseline="0">
              <a:solidFill>
                <a:schemeClr val="bg1"/>
              </a:solidFill>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960B6C7F-26BB-44AE-B3C9-4705696A9A00}"/>
              </a:ext>
            </a:extLst>
          </p:cNvPr>
          <p:cNvSpPr/>
          <p:nvPr userDrawn="1"/>
        </p:nvSpPr>
        <p:spPr>
          <a:xfrm>
            <a:off x="6611565" y="1959713"/>
            <a:ext cx="602299" cy="4607735"/>
          </a:xfrm>
          <a:prstGeom prst="rect">
            <a:avLst/>
          </a:prstGeom>
          <a:solidFill>
            <a:srgbClr val="4F81B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5" name="Rectangle 34">
            <a:extLst>
              <a:ext uri="{FF2B5EF4-FFF2-40B4-BE49-F238E27FC236}">
                <a16:creationId xmlns:a16="http://schemas.microsoft.com/office/drawing/2014/main" id="{F733BF77-ED95-4889-A10F-0930CEB3BC79}"/>
              </a:ext>
            </a:extLst>
          </p:cNvPr>
          <p:cNvSpPr/>
          <p:nvPr userDrawn="1"/>
        </p:nvSpPr>
        <p:spPr>
          <a:xfrm>
            <a:off x="2620264" y="1431712"/>
            <a:ext cx="4593600" cy="528000"/>
          </a:xfrm>
          <a:prstGeom prst="rect">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6" name="TextBox 35">
            <a:extLst>
              <a:ext uri="{FF2B5EF4-FFF2-40B4-BE49-F238E27FC236}">
                <a16:creationId xmlns:a16="http://schemas.microsoft.com/office/drawing/2014/main" id="{07E19216-7221-478D-8AB1-09F2212A03E6}"/>
              </a:ext>
            </a:extLst>
          </p:cNvPr>
          <p:cNvSpPr txBox="1"/>
          <p:nvPr userDrawn="1"/>
        </p:nvSpPr>
        <p:spPr>
          <a:xfrm>
            <a:off x="2620263" y="1447165"/>
            <a:ext cx="4574400" cy="502573"/>
          </a:xfrm>
          <a:prstGeom prst="rect">
            <a:avLst/>
          </a:prstGeom>
          <a:solidFill>
            <a:srgbClr val="4F81BD"/>
          </a:solid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kern="1200" baseline="0">
                <a:solidFill>
                  <a:schemeClr val="bg1"/>
                </a:solidFill>
                <a:latin typeface="Arial" panose="020B0604020202020204" pitchFamily="34" charset="0"/>
                <a:ea typeface="+mn-ea"/>
                <a:cs typeface="Arial" panose="020B0604020202020204" pitchFamily="34" charset="0"/>
              </a:rPr>
              <a:t>How do you currently demonstrate your positive service mindset to your customers?</a:t>
            </a:r>
            <a:endParaRPr lang="en-SG" sz="1333" b="0" baseline="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7A29C6A0-ED6E-481F-87D6-C019BEB58834}"/>
              </a:ext>
            </a:extLst>
          </p:cNvPr>
          <p:cNvSpPr/>
          <p:nvPr userDrawn="1"/>
        </p:nvSpPr>
        <p:spPr>
          <a:xfrm>
            <a:off x="7358981" y="1052247"/>
            <a:ext cx="4593600" cy="5515200"/>
          </a:xfrm>
          <a:prstGeom prst="rect">
            <a:avLst/>
          </a:prstGeom>
          <a:noFill/>
          <a:ln w="25400">
            <a:solidFill>
              <a:srgbClr val="F15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38" name="Rectangle 37">
            <a:extLst>
              <a:ext uri="{FF2B5EF4-FFF2-40B4-BE49-F238E27FC236}">
                <a16:creationId xmlns:a16="http://schemas.microsoft.com/office/drawing/2014/main" id="{22D90956-FFA8-403E-86ED-F6F042B93A3D}"/>
              </a:ext>
            </a:extLst>
          </p:cNvPr>
          <p:cNvSpPr/>
          <p:nvPr userDrawn="1"/>
        </p:nvSpPr>
        <p:spPr>
          <a:xfrm>
            <a:off x="2620264" y="1052247"/>
            <a:ext cx="4593600" cy="5515200"/>
          </a:xfrm>
          <a:prstGeom prst="rect">
            <a:avLst/>
          </a:prstGeom>
          <a:noFill/>
          <a:ln w="25400">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39" name="TextBox 38">
            <a:extLst>
              <a:ext uri="{FF2B5EF4-FFF2-40B4-BE49-F238E27FC236}">
                <a16:creationId xmlns:a16="http://schemas.microsoft.com/office/drawing/2014/main" id="{F1291B5B-E366-4278-BAC7-23605F436B57}"/>
              </a:ext>
            </a:extLst>
          </p:cNvPr>
          <p:cNvSpPr txBox="1"/>
          <p:nvPr userDrawn="1"/>
        </p:nvSpPr>
        <p:spPr>
          <a:xfrm>
            <a:off x="2620265" y="1061142"/>
            <a:ext cx="4569529" cy="413560"/>
          </a:xfrm>
          <a:prstGeom prst="rect">
            <a:avLst/>
          </a:prstGeom>
          <a:noFill/>
        </p:spPr>
        <p:txBody>
          <a:bodyPr wrap="square" lIns="120000" bIns="120000" rtlCol="0" anchor="ctr" anchorCtr="0">
            <a:spAutoFit/>
          </a:bodyPr>
          <a:lstStyle/>
          <a:p>
            <a:pPr marL="239178" indent="-239178" rtl="0">
              <a:tabLst>
                <a:tab pos="239178" algn="l"/>
              </a:tabLst>
            </a:pPr>
            <a:r>
              <a:rPr lang="en-US" sz="1600" b="1" i="0" u="none" strike="noStrike" kern="1200" baseline="0">
                <a:solidFill>
                  <a:srgbClr val="004990"/>
                </a:solidFill>
                <a:latin typeface="Arial" panose="020B0604020202020204" pitchFamily="34" charset="0"/>
                <a:ea typeface="+mn-ea"/>
                <a:cs typeface="Arial" panose="020B0604020202020204" pitchFamily="34" charset="0"/>
              </a:rPr>
              <a:t>Service Mindset</a:t>
            </a:r>
            <a:endParaRPr lang="en-US" sz="1600" b="0" i="0" u="none" strike="noStrike" kern="1200" baseline="0">
              <a:solidFill>
                <a:srgbClr val="004990"/>
              </a:solidFill>
              <a:latin typeface="Arial" panose="020B06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43D13B7F-5590-4AC6-808D-6B4B04CF22B8}"/>
              </a:ext>
            </a:extLst>
          </p:cNvPr>
          <p:cNvSpPr txBox="1"/>
          <p:nvPr userDrawn="1"/>
        </p:nvSpPr>
        <p:spPr>
          <a:xfrm>
            <a:off x="7358982" y="1052247"/>
            <a:ext cx="4569529" cy="413560"/>
          </a:xfrm>
          <a:prstGeom prst="rect">
            <a:avLst/>
          </a:prstGeom>
          <a:noFill/>
          <a:ln>
            <a:noFill/>
          </a:ln>
        </p:spPr>
        <p:txBody>
          <a:bodyPr wrap="square" lIns="120000" bIns="120000" rtlCol="0">
            <a:spAutoFit/>
          </a:bodyPr>
          <a:lstStyle/>
          <a:p>
            <a:pPr marL="239178" indent="-239178" algn="l" defTabSz="1219170" rtl="0" eaLnBrk="1" latinLnBrk="0" hangingPunct="1">
              <a:tabLst>
                <a:tab pos="239178" algn="l"/>
              </a:tabLst>
            </a:pPr>
            <a:r>
              <a:rPr lang="en-GB" sz="1600" b="1" i="0" u="none" strike="noStrike" kern="1200" baseline="0">
                <a:solidFill>
                  <a:srgbClr val="F15A22"/>
                </a:solidFill>
                <a:latin typeface="Arial" panose="020B0604020202020204" pitchFamily="34" charset="0"/>
                <a:ea typeface="+mn-ea"/>
                <a:cs typeface="Arial" panose="020B0604020202020204" pitchFamily="34" charset="0"/>
              </a:rPr>
              <a:t>Ongoing Relationship</a:t>
            </a:r>
          </a:p>
        </p:txBody>
      </p:sp>
      <p:cxnSp>
        <p:nvCxnSpPr>
          <p:cNvPr id="46" name="Straight Connector 45">
            <a:extLst>
              <a:ext uri="{FF2B5EF4-FFF2-40B4-BE49-F238E27FC236}">
                <a16:creationId xmlns:a16="http://schemas.microsoft.com/office/drawing/2014/main" id="{06767C05-25FF-4FA6-A615-87C89A70F234}"/>
              </a:ext>
            </a:extLst>
          </p:cNvPr>
          <p:cNvCxnSpPr/>
          <p:nvPr userDrawn="1"/>
        </p:nvCxnSpPr>
        <p:spPr>
          <a:xfrm>
            <a:off x="2607865" y="3114125"/>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DC457A0-5799-4E36-9244-07F341DD0210}"/>
              </a:ext>
            </a:extLst>
          </p:cNvPr>
          <p:cNvCxnSpPr/>
          <p:nvPr userDrawn="1"/>
        </p:nvCxnSpPr>
        <p:spPr>
          <a:xfrm>
            <a:off x="2607865" y="4268539"/>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4D21E9A-78B6-45A6-9A2A-9503746AA882}"/>
              </a:ext>
            </a:extLst>
          </p:cNvPr>
          <p:cNvCxnSpPr/>
          <p:nvPr userDrawn="1"/>
        </p:nvCxnSpPr>
        <p:spPr>
          <a:xfrm>
            <a:off x="2620263" y="1965192"/>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A998CF2-3F15-4D61-9917-B166C1B83DD3}"/>
              </a:ext>
            </a:extLst>
          </p:cNvPr>
          <p:cNvCxnSpPr/>
          <p:nvPr userDrawn="1"/>
        </p:nvCxnSpPr>
        <p:spPr>
          <a:xfrm>
            <a:off x="7359051" y="1965191"/>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708BA5F-04B4-4AE9-982A-0E858350D4AA}"/>
              </a:ext>
            </a:extLst>
          </p:cNvPr>
          <p:cNvCxnSpPr/>
          <p:nvPr userDrawn="1"/>
        </p:nvCxnSpPr>
        <p:spPr>
          <a:xfrm>
            <a:off x="7359801" y="3119579"/>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12FE1A3-81E4-4250-8059-CE243275EE52}"/>
              </a:ext>
            </a:extLst>
          </p:cNvPr>
          <p:cNvCxnSpPr/>
          <p:nvPr userDrawn="1"/>
        </p:nvCxnSpPr>
        <p:spPr>
          <a:xfrm>
            <a:off x="7359801" y="4273992"/>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927CFE0-F7AE-4BB6-9983-8F7F8492180C}"/>
              </a:ext>
            </a:extLst>
          </p:cNvPr>
          <p:cNvCxnSpPr/>
          <p:nvPr userDrawn="1"/>
        </p:nvCxnSpPr>
        <p:spPr>
          <a:xfrm>
            <a:off x="7359801" y="5428405"/>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7450752-9A54-4BA6-9950-D111EC167DEC}"/>
              </a:ext>
            </a:extLst>
          </p:cNvPr>
          <p:cNvCxnSpPr/>
          <p:nvPr userDrawn="1"/>
        </p:nvCxnSpPr>
        <p:spPr>
          <a:xfrm>
            <a:off x="2607865" y="5422952"/>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EDA54D0-FD31-4F2E-A0B9-6CDA9BB855E9}"/>
              </a:ext>
            </a:extLst>
          </p:cNvPr>
          <p:cNvSpPr txBox="1"/>
          <p:nvPr userDrawn="1"/>
        </p:nvSpPr>
        <p:spPr>
          <a:xfrm>
            <a:off x="6641613" y="4384631"/>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96EDDA10-B7A7-4494-ACF1-1BEB679EAC74}"/>
              </a:ext>
            </a:extLst>
          </p:cNvPr>
          <p:cNvSpPr txBox="1"/>
          <p:nvPr userDrawn="1"/>
        </p:nvSpPr>
        <p:spPr>
          <a:xfrm>
            <a:off x="6641613" y="2033083"/>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60BC3E3A-7451-4209-8D44-180134E72BD7}"/>
              </a:ext>
            </a:extLst>
          </p:cNvPr>
          <p:cNvSpPr txBox="1"/>
          <p:nvPr userDrawn="1"/>
        </p:nvSpPr>
        <p:spPr>
          <a:xfrm>
            <a:off x="11384243" y="2070382"/>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6E429CA3-35AE-42EC-8409-559B3C80993A}"/>
              </a:ext>
            </a:extLst>
          </p:cNvPr>
          <p:cNvSpPr txBox="1"/>
          <p:nvPr userDrawn="1"/>
        </p:nvSpPr>
        <p:spPr>
          <a:xfrm>
            <a:off x="6641613" y="3234789"/>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007DC885-A443-4914-843E-41388F9AFAED}"/>
              </a:ext>
            </a:extLst>
          </p:cNvPr>
          <p:cNvSpPr txBox="1"/>
          <p:nvPr userDrawn="1"/>
        </p:nvSpPr>
        <p:spPr>
          <a:xfrm>
            <a:off x="11384243" y="3234789"/>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B48F18F7-EBCD-4070-9386-37AB0B424B9B}"/>
              </a:ext>
            </a:extLst>
          </p:cNvPr>
          <p:cNvSpPr txBox="1"/>
          <p:nvPr userDrawn="1"/>
        </p:nvSpPr>
        <p:spPr>
          <a:xfrm>
            <a:off x="11384243" y="4384631"/>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AE026C30-00D5-4F91-BEFD-12FBF805A73F}"/>
              </a:ext>
            </a:extLst>
          </p:cNvPr>
          <p:cNvSpPr txBox="1"/>
          <p:nvPr userDrawn="1"/>
        </p:nvSpPr>
        <p:spPr>
          <a:xfrm>
            <a:off x="6641613" y="5534915"/>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86B6F6AF-BBDB-44B9-82C7-691206679EF1}"/>
              </a:ext>
            </a:extLst>
          </p:cNvPr>
          <p:cNvSpPr txBox="1"/>
          <p:nvPr userDrawn="1"/>
        </p:nvSpPr>
        <p:spPr>
          <a:xfrm>
            <a:off x="11384243" y="5534915"/>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47" name="Text Placeholder 6">
            <a:extLst>
              <a:ext uri="{FF2B5EF4-FFF2-40B4-BE49-F238E27FC236}">
                <a16:creationId xmlns:a16="http://schemas.microsoft.com/office/drawing/2014/main" id="{E2E7D58A-FA05-4A5B-B019-A619A7486890}"/>
              </a:ext>
            </a:extLst>
          </p:cNvPr>
          <p:cNvSpPr>
            <a:spLocks noGrp="1"/>
          </p:cNvSpPr>
          <p:nvPr>
            <p:ph type="body" sz="quarter" idx="35" hasCustomPrompt="1"/>
          </p:nvPr>
        </p:nvSpPr>
        <p:spPr>
          <a:xfrm>
            <a:off x="2653849" y="5473573"/>
            <a:ext cx="39216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48" name="Text Placeholder 6">
            <a:extLst>
              <a:ext uri="{FF2B5EF4-FFF2-40B4-BE49-F238E27FC236}">
                <a16:creationId xmlns:a16="http://schemas.microsoft.com/office/drawing/2014/main" id="{963743F1-6A1F-4E33-ABAD-C8163EE9E8F2}"/>
              </a:ext>
            </a:extLst>
          </p:cNvPr>
          <p:cNvSpPr>
            <a:spLocks noGrp="1"/>
          </p:cNvSpPr>
          <p:nvPr>
            <p:ph type="body" sz="quarter" idx="29" hasCustomPrompt="1"/>
          </p:nvPr>
        </p:nvSpPr>
        <p:spPr>
          <a:xfrm>
            <a:off x="2653850" y="2033040"/>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62" name="Text Placeholder 6">
            <a:extLst>
              <a:ext uri="{FF2B5EF4-FFF2-40B4-BE49-F238E27FC236}">
                <a16:creationId xmlns:a16="http://schemas.microsoft.com/office/drawing/2014/main" id="{545478D6-49F7-40CC-BDDE-95138300A347}"/>
              </a:ext>
            </a:extLst>
          </p:cNvPr>
          <p:cNvSpPr>
            <a:spLocks noGrp="1"/>
          </p:cNvSpPr>
          <p:nvPr>
            <p:ph type="body" sz="quarter" idx="31" hasCustomPrompt="1"/>
          </p:nvPr>
        </p:nvSpPr>
        <p:spPr>
          <a:xfrm>
            <a:off x="2653850" y="3185519"/>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64" name="Text Placeholder 6">
            <a:extLst>
              <a:ext uri="{FF2B5EF4-FFF2-40B4-BE49-F238E27FC236}">
                <a16:creationId xmlns:a16="http://schemas.microsoft.com/office/drawing/2014/main" id="{16E4EDBE-A1D9-4FC9-A559-6279B4740723}"/>
              </a:ext>
            </a:extLst>
          </p:cNvPr>
          <p:cNvSpPr>
            <a:spLocks noGrp="1"/>
          </p:cNvSpPr>
          <p:nvPr>
            <p:ph type="body" sz="quarter" idx="33" hasCustomPrompt="1"/>
          </p:nvPr>
        </p:nvSpPr>
        <p:spPr>
          <a:xfrm>
            <a:off x="2653850" y="4340352"/>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66" name="Text Placeholder 6">
            <a:extLst>
              <a:ext uri="{FF2B5EF4-FFF2-40B4-BE49-F238E27FC236}">
                <a16:creationId xmlns:a16="http://schemas.microsoft.com/office/drawing/2014/main" id="{AB2198EF-B873-40F2-931D-B00214CA6AB0}"/>
              </a:ext>
            </a:extLst>
          </p:cNvPr>
          <p:cNvSpPr>
            <a:spLocks noGrp="1"/>
          </p:cNvSpPr>
          <p:nvPr>
            <p:ph type="body" sz="quarter" idx="43" hasCustomPrompt="1"/>
          </p:nvPr>
        </p:nvSpPr>
        <p:spPr>
          <a:xfrm>
            <a:off x="7400859" y="2033040"/>
            <a:ext cx="39216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67" name="Text Placeholder 6">
            <a:extLst>
              <a:ext uri="{FF2B5EF4-FFF2-40B4-BE49-F238E27FC236}">
                <a16:creationId xmlns:a16="http://schemas.microsoft.com/office/drawing/2014/main" id="{79A17B05-C4B1-4EC3-A589-B2989CDA33AE}"/>
              </a:ext>
            </a:extLst>
          </p:cNvPr>
          <p:cNvSpPr>
            <a:spLocks noGrp="1"/>
          </p:cNvSpPr>
          <p:nvPr>
            <p:ph type="body" sz="quarter" idx="44" hasCustomPrompt="1"/>
          </p:nvPr>
        </p:nvSpPr>
        <p:spPr>
          <a:xfrm>
            <a:off x="7400859" y="3185519"/>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78" name="Text Placeholder 6">
            <a:extLst>
              <a:ext uri="{FF2B5EF4-FFF2-40B4-BE49-F238E27FC236}">
                <a16:creationId xmlns:a16="http://schemas.microsoft.com/office/drawing/2014/main" id="{BFC8F62D-4F3A-4310-834D-D9B93209DD7F}"/>
              </a:ext>
            </a:extLst>
          </p:cNvPr>
          <p:cNvSpPr>
            <a:spLocks noGrp="1"/>
          </p:cNvSpPr>
          <p:nvPr>
            <p:ph type="body" sz="quarter" idx="46" hasCustomPrompt="1"/>
          </p:nvPr>
        </p:nvSpPr>
        <p:spPr>
          <a:xfrm>
            <a:off x="7400859" y="4340352"/>
            <a:ext cx="39216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79" name="Text Placeholder 6">
            <a:extLst>
              <a:ext uri="{FF2B5EF4-FFF2-40B4-BE49-F238E27FC236}">
                <a16:creationId xmlns:a16="http://schemas.microsoft.com/office/drawing/2014/main" id="{3953191A-760A-469D-AB1A-175B49C85A2B}"/>
              </a:ext>
            </a:extLst>
          </p:cNvPr>
          <p:cNvSpPr>
            <a:spLocks noGrp="1"/>
          </p:cNvSpPr>
          <p:nvPr>
            <p:ph type="body" sz="quarter" idx="48" hasCustomPrompt="1"/>
          </p:nvPr>
        </p:nvSpPr>
        <p:spPr>
          <a:xfrm>
            <a:off x="7400859" y="5473503"/>
            <a:ext cx="39312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80" name="Text Placeholder 6">
            <a:extLst>
              <a:ext uri="{FF2B5EF4-FFF2-40B4-BE49-F238E27FC236}">
                <a16:creationId xmlns:a16="http://schemas.microsoft.com/office/drawing/2014/main" id="{168B9E42-D78B-4346-A9F2-880D3E7659BD}"/>
              </a:ext>
            </a:extLst>
          </p:cNvPr>
          <p:cNvSpPr>
            <a:spLocks noGrp="1"/>
          </p:cNvSpPr>
          <p:nvPr>
            <p:ph type="body" sz="quarter" idx="32" hasCustomPrompt="1"/>
          </p:nvPr>
        </p:nvSpPr>
        <p:spPr>
          <a:xfrm>
            <a:off x="6641613" y="4700352"/>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81" name="Text Placeholder 6">
            <a:extLst>
              <a:ext uri="{FF2B5EF4-FFF2-40B4-BE49-F238E27FC236}">
                <a16:creationId xmlns:a16="http://schemas.microsoft.com/office/drawing/2014/main" id="{C62766E6-4F63-4BC9-A3AD-33380D29FBAA}"/>
              </a:ext>
            </a:extLst>
          </p:cNvPr>
          <p:cNvSpPr>
            <a:spLocks noGrp="1"/>
          </p:cNvSpPr>
          <p:nvPr>
            <p:ph type="body" sz="quarter" idx="34" hasCustomPrompt="1"/>
          </p:nvPr>
        </p:nvSpPr>
        <p:spPr>
          <a:xfrm>
            <a:off x="6641613" y="5833573"/>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82" name="Text Placeholder 6">
            <a:extLst>
              <a:ext uri="{FF2B5EF4-FFF2-40B4-BE49-F238E27FC236}">
                <a16:creationId xmlns:a16="http://schemas.microsoft.com/office/drawing/2014/main" id="{5DA9AD79-441B-4D7B-B5DB-D1491CE28A95}"/>
              </a:ext>
            </a:extLst>
          </p:cNvPr>
          <p:cNvSpPr>
            <a:spLocks noGrp="1"/>
          </p:cNvSpPr>
          <p:nvPr>
            <p:ph type="body" sz="quarter" idx="41" hasCustomPrompt="1"/>
          </p:nvPr>
        </p:nvSpPr>
        <p:spPr>
          <a:xfrm>
            <a:off x="6641613" y="2398493"/>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83" name="Text Placeholder 6">
            <a:extLst>
              <a:ext uri="{FF2B5EF4-FFF2-40B4-BE49-F238E27FC236}">
                <a16:creationId xmlns:a16="http://schemas.microsoft.com/office/drawing/2014/main" id="{3045461F-6560-4220-84CE-0FC5A0869102}"/>
              </a:ext>
            </a:extLst>
          </p:cNvPr>
          <p:cNvSpPr>
            <a:spLocks noGrp="1"/>
          </p:cNvSpPr>
          <p:nvPr>
            <p:ph type="body" sz="quarter" idx="42" hasCustomPrompt="1"/>
          </p:nvPr>
        </p:nvSpPr>
        <p:spPr>
          <a:xfrm>
            <a:off x="6641613" y="3545519"/>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84" name="Text Placeholder 6">
            <a:extLst>
              <a:ext uri="{FF2B5EF4-FFF2-40B4-BE49-F238E27FC236}">
                <a16:creationId xmlns:a16="http://schemas.microsoft.com/office/drawing/2014/main" id="{BDF95293-A797-42A2-A829-75F20D83A1AA}"/>
              </a:ext>
            </a:extLst>
          </p:cNvPr>
          <p:cNvSpPr>
            <a:spLocks noGrp="1"/>
          </p:cNvSpPr>
          <p:nvPr>
            <p:ph type="body" sz="quarter" idx="45" hasCustomPrompt="1"/>
          </p:nvPr>
        </p:nvSpPr>
        <p:spPr>
          <a:xfrm>
            <a:off x="11384243" y="4700352"/>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85" name="Text Placeholder 6">
            <a:extLst>
              <a:ext uri="{FF2B5EF4-FFF2-40B4-BE49-F238E27FC236}">
                <a16:creationId xmlns:a16="http://schemas.microsoft.com/office/drawing/2014/main" id="{F103A485-9100-41C7-B6C8-F00A977C82CD}"/>
              </a:ext>
            </a:extLst>
          </p:cNvPr>
          <p:cNvSpPr>
            <a:spLocks noGrp="1"/>
          </p:cNvSpPr>
          <p:nvPr>
            <p:ph type="body" sz="quarter" idx="47" hasCustomPrompt="1"/>
          </p:nvPr>
        </p:nvSpPr>
        <p:spPr>
          <a:xfrm>
            <a:off x="11384243" y="5839027"/>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88" name="Text Placeholder 6">
            <a:extLst>
              <a:ext uri="{FF2B5EF4-FFF2-40B4-BE49-F238E27FC236}">
                <a16:creationId xmlns:a16="http://schemas.microsoft.com/office/drawing/2014/main" id="{A8BECF88-7BC9-44B4-8BAA-852DF80F5B5A}"/>
              </a:ext>
            </a:extLst>
          </p:cNvPr>
          <p:cNvSpPr>
            <a:spLocks noGrp="1"/>
          </p:cNvSpPr>
          <p:nvPr>
            <p:ph type="body" sz="quarter" idx="49" hasCustomPrompt="1"/>
          </p:nvPr>
        </p:nvSpPr>
        <p:spPr>
          <a:xfrm>
            <a:off x="11384243" y="2398493"/>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89" name="Text Placeholder 6">
            <a:extLst>
              <a:ext uri="{FF2B5EF4-FFF2-40B4-BE49-F238E27FC236}">
                <a16:creationId xmlns:a16="http://schemas.microsoft.com/office/drawing/2014/main" id="{AE68E599-4891-4309-917B-B5B6BAB1072A}"/>
              </a:ext>
            </a:extLst>
          </p:cNvPr>
          <p:cNvSpPr>
            <a:spLocks noGrp="1"/>
          </p:cNvSpPr>
          <p:nvPr>
            <p:ph type="body" sz="quarter" idx="50" hasCustomPrompt="1"/>
          </p:nvPr>
        </p:nvSpPr>
        <p:spPr>
          <a:xfrm>
            <a:off x="11384243" y="3545519"/>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Tree>
    <p:extLst>
      <p:ext uri="{BB962C8B-B14F-4D97-AF65-F5344CB8AC3E}">
        <p14:creationId xmlns:p14="http://schemas.microsoft.com/office/powerpoint/2010/main" val="1471603806"/>
      </p:ext>
    </p:extLst>
  </p:cSld>
  <p:clrMapOvr>
    <a:masterClrMapping/>
  </p:clrMapOvr>
  <p:extLst>
    <p:ext uri="{DCECCB84-F9BA-43D5-87BE-67443E8EF086}">
      <p15:sldGuideLst xmlns:p15="http://schemas.microsoft.com/office/powerpoint/2012/main">
        <p15:guide id="1" orient="horz" pos="622">
          <p15:clr>
            <a:srgbClr val="FBAE40"/>
          </p15:clr>
        </p15:guide>
        <p15:guide id="2" pos="2880">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4CV 04">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E0A9BB9-F162-46DE-B211-8CEC3D99F52A}"/>
              </a:ext>
            </a:extLst>
          </p:cNvPr>
          <p:cNvSpPr txBox="1"/>
          <p:nvPr userDrawn="1"/>
        </p:nvSpPr>
        <p:spPr>
          <a:xfrm>
            <a:off x="1775519" y="390664"/>
            <a:ext cx="7968887"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a:solidFill>
                  <a:srgbClr val="00263D"/>
                </a:solidFill>
                <a:latin typeface="Arial" panose="020B0604020202020204" pitchFamily="34" charset="0"/>
                <a:cs typeface="Arial" panose="020B0604020202020204" pitchFamily="34" charset="0"/>
              </a:rPr>
              <a:t>What do the customers value?</a:t>
            </a:r>
            <a:endParaRPr lang="en-SG" sz="2000" b="0" baseline="550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BDE7559-952F-46CB-859F-E092C6BB538C}"/>
              </a:ext>
            </a:extLst>
          </p:cNvPr>
          <p:cNvSpPr/>
          <p:nvPr userDrawn="1"/>
        </p:nvSpPr>
        <p:spPr>
          <a:xfrm>
            <a:off x="227005" y="1052247"/>
            <a:ext cx="2256000" cy="5515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13" name="TextBox 12">
            <a:extLst>
              <a:ext uri="{FF2B5EF4-FFF2-40B4-BE49-F238E27FC236}">
                <a16:creationId xmlns:a16="http://schemas.microsoft.com/office/drawing/2014/main" id="{2B2B998F-90A7-408E-BBAD-C2DE2D4EEB76}"/>
              </a:ext>
            </a:extLst>
          </p:cNvPr>
          <p:cNvSpPr txBox="1"/>
          <p:nvPr userDrawn="1"/>
        </p:nvSpPr>
        <p:spPr>
          <a:xfrm>
            <a:off x="278749" y="1089909"/>
            <a:ext cx="2184000" cy="2834174"/>
          </a:xfrm>
          <a:prstGeom prst="rect">
            <a:avLst/>
          </a:prstGeom>
          <a:noFill/>
        </p:spPr>
        <p:txBody>
          <a:bodyPr wrap="square" lIns="48000" rIns="0" rtlCol="0">
            <a:spAutoFit/>
          </a:bodyPr>
          <a:lstStyle/>
          <a:p>
            <a:r>
              <a:rPr lang="en-US" sz="1467" b="1" baseline="0">
                <a:solidFill>
                  <a:schemeClr val="bg1">
                    <a:lumMod val="50000"/>
                  </a:schemeClr>
                </a:solidFill>
                <a:latin typeface="Arial" panose="020B0604020202020204" pitchFamily="34" charset="0"/>
                <a:cs typeface="Arial" panose="020B0604020202020204" pitchFamily="34" charset="0"/>
              </a:rPr>
              <a:t>Instructions</a:t>
            </a:r>
          </a:p>
          <a:p>
            <a:pPr marL="241294" indent="-241294">
              <a:buFont typeface="+mj-lt"/>
              <a:buNone/>
              <a:tabLst>
                <a:tab pos="243411" algn="l"/>
              </a:tabLst>
            </a:pPr>
            <a:endParaRPr lang="en-US" sz="1200" b="1" baseline="0">
              <a:solidFill>
                <a:schemeClr val="bg1">
                  <a:lumMod val="50000"/>
                </a:schemeClr>
              </a:solidFill>
              <a:latin typeface="Arial" panose="020B0604020202020204" pitchFamily="34" charset="0"/>
              <a:cs typeface="Arial" panose="020B0604020202020204" pitchFamily="34" charset="0"/>
            </a:endParaRPr>
          </a:p>
          <a:p>
            <a:pPr marL="237061" indent="-237061" algn="l" defTabSz="1219170" rtl="0" eaLnBrk="1" latinLnBrk="0" hangingPunct="1">
              <a:buFont typeface="+mj-lt"/>
              <a:buNone/>
              <a:tabLst>
                <a:tab pos="237061" algn="l"/>
              </a:tabLst>
            </a:pPr>
            <a:r>
              <a:rPr lang="en-US" sz="1200" b="1" kern="1200" baseline="0">
                <a:solidFill>
                  <a:schemeClr val="tx1"/>
                </a:solidFill>
                <a:latin typeface="Arial" panose="020B0604020202020204" pitchFamily="34" charset="0"/>
                <a:ea typeface="+mn-ea"/>
                <a:cs typeface="Arial" panose="020B0604020202020204" pitchFamily="34" charset="0"/>
              </a:rPr>
              <a:t>1.	Use one or more of the following ways to understand what do your customers value:</a:t>
            </a:r>
          </a:p>
          <a:p>
            <a:pPr marL="359824" indent="-116414" algn="l" defTabSz="1219170" rtl="0" eaLnBrk="1" latinLnBrk="0" hangingPunct="1">
              <a:spcBef>
                <a:spcPts val="267"/>
              </a:spcBef>
              <a:buFont typeface="+mj-lt"/>
              <a:buNone/>
              <a:tabLst>
                <a:tab pos="359824" algn="l"/>
              </a:tabLst>
            </a:pPr>
            <a:r>
              <a:rPr lang="en-US" sz="1200" b="0" kern="1200" baseline="0">
                <a:solidFill>
                  <a:schemeClr val="tx1"/>
                </a:solidFill>
                <a:latin typeface="Arial" panose="020B0604020202020204" pitchFamily="34" charset="0"/>
                <a:ea typeface="+mn-ea"/>
                <a:cs typeface="Arial" panose="020B0604020202020204" pitchFamily="34" charset="0"/>
              </a:rPr>
              <a:t>•	Study Compliments</a:t>
            </a:r>
          </a:p>
          <a:p>
            <a:pPr marL="359824" indent="-116414" algn="l" defTabSz="1219170" rtl="0" eaLnBrk="1" latinLnBrk="0" hangingPunct="1">
              <a:spcBef>
                <a:spcPts val="267"/>
              </a:spcBef>
              <a:buFont typeface="+mj-lt"/>
              <a:buNone/>
              <a:tabLst>
                <a:tab pos="359824" algn="l"/>
              </a:tabLst>
            </a:pPr>
            <a:r>
              <a:rPr lang="en-US" sz="1200" b="0" kern="1200" baseline="0">
                <a:solidFill>
                  <a:schemeClr val="tx1"/>
                </a:solidFill>
                <a:latin typeface="Arial" panose="020B0604020202020204" pitchFamily="34" charset="0"/>
                <a:ea typeface="+mn-ea"/>
                <a:cs typeface="Arial" panose="020B0604020202020204" pitchFamily="34" charset="0"/>
              </a:rPr>
              <a:t>•	Study Complaints</a:t>
            </a:r>
          </a:p>
          <a:p>
            <a:pPr marL="359824" indent="-116414" algn="l" defTabSz="1219170" rtl="0" eaLnBrk="1" latinLnBrk="0" hangingPunct="1">
              <a:spcBef>
                <a:spcPts val="267"/>
              </a:spcBef>
              <a:buFont typeface="+mj-lt"/>
              <a:buNone/>
              <a:tabLst>
                <a:tab pos="359824" algn="l"/>
              </a:tabLst>
            </a:pPr>
            <a:r>
              <a:rPr lang="en-US" sz="1200" b="0" kern="1200" baseline="0">
                <a:solidFill>
                  <a:schemeClr val="tx1"/>
                </a:solidFill>
                <a:latin typeface="Arial" panose="020B0604020202020204" pitchFamily="34" charset="0"/>
                <a:ea typeface="+mn-ea"/>
                <a:cs typeface="Arial" panose="020B0604020202020204" pitchFamily="34" charset="0"/>
              </a:rPr>
              <a:t>•	Interview for insights</a:t>
            </a:r>
          </a:p>
          <a:p>
            <a:pPr marL="237061" indent="-237061" algn="l" defTabSz="1219170" rtl="0" eaLnBrk="1" latinLnBrk="0" hangingPunct="1">
              <a:buFont typeface="+mj-lt"/>
              <a:buAutoNum type="arabicPeriod"/>
              <a:tabLst>
                <a:tab pos="237061" algn="l"/>
              </a:tabLst>
            </a:pPr>
            <a:endParaRPr lang="en-US" sz="1200" b="1" kern="1200" baseline="0">
              <a:solidFill>
                <a:schemeClr val="tx1"/>
              </a:solidFill>
              <a:latin typeface="Arial" panose="020B0604020202020204" pitchFamily="34" charset="0"/>
              <a:ea typeface="+mn-ea"/>
              <a:cs typeface="Arial" panose="020B0604020202020204" pitchFamily="34" charset="0"/>
            </a:endParaRPr>
          </a:p>
          <a:p>
            <a:pPr marL="237061" indent="-237061" algn="l" defTabSz="1219170" rtl="0" eaLnBrk="1" latinLnBrk="0" hangingPunct="1">
              <a:buFont typeface="+mj-lt"/>
              <a:buNone/>
              <a:tabLst>
                <a:tab pos="237061" algn="l"/>
              </a:tabLst>
            </a:pPr>
            <a:r>
              <a:rPr lang="en-US" sz="1200" b="1" kern="1200" baseline="0">
                <a:solidFill>
                  <a:schemeClr val="tx1"/>
                </a:solidFill>
                <a:latin typeface="Arial" panose="020B0604020202020204" pitchFamily="34" charset="0"/>
                <a:ea typeface="+mn-ea"/>
                <a:cs typeface="Arial" panose="020B0604020202020204" pitchFamily="34" charset="0"/>
              </a:rPr>
              <a:t>2.	Brainstorm and list, what your customers value in your Primary Products and Delivery Systems.</a:t>
            </a:r>
          </a:p>
        </p:txBody>
      </p:sp>
      <p:sp>
        <p:nvSpPr>
          <p:cNvPr id="66" name="Rectangle 65">
            <a:extLst>
              <a:ext uri="{FF2B5EF4-FFF2-40B4-BE49-F238E27FC236}">
                <a16:creationId xmlns:a16="http://schemas.microsoft.com/office/drawing/2014/main" id="{321DF238-D9B7-47B4-BE58-E4F1911D8DB6}"/>
              </a:ext>
            </a:extLst>
          </p:cNvPr>
          <p:cNvSpPr/>
          <p:nvPr userDrawn="1"/>
        </p:nvSpPr>
        <p:spPr>
          <a:xfrm>
            <a:off x="7358981" y="1431712"/>
            <a:ext cx="4593600" cy="542400"/>
          </a:xfrm>
          <a:prstGeom prst="rect">
            <a:avLst/>
          </a:prstGeom>
          <a:solidFill>
            <a:srgbClr val="92D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67" name="TextBox 66">
            <a:extLst>
              <a:ext uri="{FF2B5EF4-FFF2-40B4-BE49-F238E27FC236}">
                <a16:creationId xmlns:a16="http://schemas.microsoft.com/office/drawing/2014/main" id="{8D17C77F-CADF-4996-824D-E4D9A9A09ED2}"/>
              </a:ext>
            </a:extLst>
          </p:cNvPr>
          <p:cNvSpPr txBox="1"/>
          <p:nvPr userDrawn="1"/>
        </p:nvSpPr>
        <p:spPr>
          <a:xfrm>
            <a:off x="7358982" y="1549723"/>
            <a:ext cx="4569529" cy="297454"/>
          </a:xfrm>
          <a:prstGeom prst="rect">
            <a:avLst/>
          </a:prstGeom>
          <a:solidFill>
            <a:srgbClr val="92D050"/>
          </a:solid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kern="1200" baseline="0">
                <a:solidFill>
                  <a:schemeClr val="bg1"/>
                </a:solidFill>
                <a:latin typeface="Arial" panose="020B0604020202020204" pitchFamily="34" charset="0"/>
                <a:ea typeface="+mn-ea"/>
                <a:cs typeface="Arial" panose="020B0604020202020204" pitchFamily="34" charset="0"/>
              </a:rPr>
              <a:t>What do your customers value in your Delivery System?</a:t>
            </a:r>
            <a:endParaRPr lang="en-SG" sz="1333" b="0" i="0" u="none" strike="noStrike" kern="1200" baseline="0">
              <a:solidFill>
                <a:schemeClr val="bg1"/>
              </a:solidFill>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88B6F04E-2477-4DC8-A997-130BFC1A9BBD}"/>
              </a:ext>
            </a:extLst>
          </p:cNvPr>
          <p:cNvSpPr/>
          <p:nvPr userDrawn="1"/>
        </p:nvSpPr>
        <p:spPr>
          <a:xfrm>
            <a:off x="2620264" y="1431712"/>
            <a:ext cx="4593600" cy="542400"/>
          </a:xfrm>
          <a:prstGeom prst="rect">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70" name="TextBox 69">
            <a:extLst>
              <a:ext uri="{FF2B5EF4-FFF2-40B4-BE49-F238E27FC236}">
                <a16:creationId xmlns:a16="http://schemas.microsoft.com/office/drawing/2014/main" id="{83E1E184-26CF-4858-8678-176209E46071}"/>
              </a:ext>
            </a:extLst>
          </p:cNvPr>
          <p:cNvSpPr txBox="1"/>
          <p:nvPr userDrawn="1"/>
        </p:nvSpPr>
        <p:spPr>
          <a:xfrm>
            <a:off x="2620263" y="1549725"/>
            <a:ext cx="4574400" cy="297454"/>
          </a:xfrm>
          <a:prstGeom prst="rect">
            <a:avLst/>
          </a:prstGeom>
          <a:solidFill>
            <a:srgbClr val="FF0000"/>
          </a:solid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kern="1200" baseline="0">
                <a:solidFill>
                  <a:schemeClr val="bg1"/>
                </a:solidFill>
                <a:latin typeface="Arial" panose="020B0604020202020204" pitchFamily="34" charset="0"/>
                <a:ea typeface="+mn-ea"/>
                <a:cs typeface="Arial" panose="020B0604020202020204" pitchFamily="34" charset="0"/>
              </a:rPr>
              <a:t>What do your customers value in your Primary Products?</a:t>
            </a:r>
            <a:endParaRPr lang="en-SG" sz="1333" b="0" baseline="0">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8078F32E-4A24-49F6-8C1E-0630E22E7064}"/>
              </a:ext>
            </a:extLst>
          </p:cNvPr>
          <p:cNvSpPr/>
          <p:nvPr userDrawn="1"/>
        </p:nvSpPr>
        <p:spPr>
          <a:xfrm>
            <a:off x="7358981" y="1052247"/>
            <a:ext cx="4593600" cy="551520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72" name="Rectangle 71">
            <a:extLst>
              <a:ext uri="{FF2B5EF4-FFF2-40B4-BE49-F238E27FC236}">
                <a16:creationId xmlns:a16="http://schemas.microsoft.com/office/drawing/2014/main" id="{B21EE28A-C0C0-4AD1-BCC5-90068D4AD522}"/>
              </a:ext>
            </a:extLst>
          </p:cNvPr>
          <p:cNvSpPr/>
          <p:nvPr userDrawn="1"/>
        </p:nvSpPr>
        <p:spPr>
          <a:xfrm>
            <a:off x="2620264" y="1052247"/>
            <a:ext cx="4593600" cy="551520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73" name="TextBox 72">
            <a:extLst>
              <a:ext uri="{FF2B5EF4-FFF2-40B4-BE49-F238E27FC236}">
                <a16:creationId xmlns:a16="http://schemas.microsoft.com/office/drawing/2014/main" id="{66C986CF-4BC4-49EF-AB2B-AFEBE99C633E}"/>
              </a:ext>
            </a:extLst>
          </p:cNvPr>
          <p:cNvSpPr txBox="1"/>
          <p:nvPr userDrawn="1"/>
        </p:nvSpPr>
        <p:spPr>
          <a:xfrm>
            <a:off x="2620265" y="1061142"/>
            <a:ext cx="4569529" cy="413560"/>
          </a:xfrm>
          <a:prstGeom prst="rect">
            <a:avLst/>
          </a:prstGeom>
          <a:noFill/>
        </p:spPr>
        <p:txBody>
          <a:bodyPr wrap="square" lIns="120000" bIns="120000" rtlCol="0" anchor="ctr" anchorCtr="0">
            <a:spAutoFit/>
          </a:bodyPr>
          <a:lstStyle/>
          <a:p>
            <a:pPr marL="239178" indent="-239178" rtl="0">
              <a:tabLst>
                <a:tab pos="239178" algn="l"/>
              </a:tabLst>
            </a:pPr>
            <a:r>
              <a:rPr lang="en-US" sz="1600" b="1" i="0" u="none" strike="noStrike" kern="1200" baseline="0">
                <a:solidFill>
                  <a:srgbClr val="C00000"/>
                </a:solidFill>
                <a:latin typeface="Arial" panose="020B0604020202020204" pitchFamily="34" charset="0"/>
                <a:ea typeface="+mn-ea"/>
                <a:cs typeface="Arial" panose="020B0604020202020204" pitchFamily="34" charset="0"/>
              </a:rPr>
              <a:t>Primary Products</a:t>
            </a:r>
            <a:endParaRPr lang="en-US" sz="1600" b="0" i="0" u="none" strike="noStrike" kern="1200" baseline="0">
              <a:solidFill>
                <a:srgbClr val="C00000"/>
              </a:solidFill>
              <a:latin typeface="Arial" panose="020B0604020202020204" pitchFamily="34" charset="0"/>
              <a:ea typeface="+mn-ea"/>
              <a:cs typeface="Arial" panose="020B0604020202020204" pitchFamily="34" charset="0"/>
            </a:endParaRPr>
          </a:p>
        </p:txBody>
      </p:sp>
      <p:sp>
        <p:nvSpPr>
          <p:cNvPr id="74" name="TextBox 73">
            <a:extLst>
              <a:ext uri="{FF2B5EF4-FFF2-40B4-BE49-F238E27FC236}">
                <a16:creationId xmlns:a16="http://schemas.microsoft.com/office/drawing/2014/main" id="{CBB213AD-AE7C-4D31-9D61-300B0BCE22F8}"/>
              </a:ext>
            </a:extLst>
          </p:cNvPr>
          <p:cNvSpPr txBox="1"/>
          <p:nvPr userDrawn="1"/>
        </p:nvSpPr>
        <p:spPr>
          <a:xfrm>
            <a:off x="7358982" y="1052247"/>
            <a:ext cx="4569529" cy="413560"/>
          </a:xfrm>
          <a:prstGeom prst="rect">
            <a:avLst/>
          </a:prstGeom>
          <a:noFill/>
          <a:ln>
            <a:noFill/>
          </a:ln>
        </p:spPr>
        <p:txBody>
          <a:bodyPr wrap="square" lIns="120000" bIns="120000" rtlCol="0">
            <a:spAutoFit/>
          </a:bodyPr>
          <a:lstStyle/>
          <a:p>
            <a:pPr marL="239178" indent="-239178" algn="l" defTabSz="1219170" rtl="0" eaLnBrk="1" latinLnBrk="0" hangingPunct="1">
              <a:tabLst>
                <a:tab pos="239178" algn="l"/>
              </a:tabLst>
            </a:pPr>
            <a:r>
              <a:rPr lang="en-GB" sz="1600" b="1" i="0" u="none" strike="noStrike" kern="1200" baseline="0">
                <a:solidFill>
                  <a:srgbClr val="00B050"/>
                </a:solidFill>
                <a:latin typeface="Arial" panose="020B0604020202020204" pitchFamily="34" charset="0"/>
                <a:ea typeface="+mn-ea"/>
                <a:cs typeface="Arial" panose="020B0604020202020204" pitchFamily="34" charset="0"/>
              </a:rPr>
              <a:t>Delivery Systems</a:t>
            </a:r>
          </a:p>
        </p:txBody>
      </p:sp>
      <p:cxnSp>
        <p:nvCxnSpPr>
          <p:cNvPr id="80" name="Straight Connector 79">
            <a:extLst>
              <a:ext uri="{FF2B5EF4-FFF2-40B4-BE49-F238E27FC236}">
                <a16:creationId xmlns:a16="http://schemas.microsoft.com/office/drawing/2014/main" id="{9458C7A9-F4DE-4B76-A127-A71403E59083}"/>
              </a:ext>
            </a:extLst>
          </p:cNvPr>
          <p:cNvCxnSpPr/>
          <p:nvPr userDrawn="1"/>
        </p:nvCxnSpPr>
        <p:spPr>
          <a:xfrm>
            <a:off x="2607865" y="3114125"/>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706328C-5071-4460-A4E7-4A29AAD944A7}"/>
              </a:ext>
            </a:extLst>
          </p:cNvPr>
          <p:cNvCxnSpPr/>
          <p:nvPr userDrawn="1"/>
        </p:nvCxnSpPr>
        <p:spPr>
          <a:xfrm>
            <a:off x="2607865" y="4268539"/>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CC22B20-FBE7-4FFE-8749-A01B82D22DCE}"/>
              </a:ext>
            </a:extLst>
          </p:cNvPr>
          <p:cNvCxnSpPr/>
          <p:nvPr userDrawn="1"/>
        </p:nvCxnSpPr>
        <p:spPr>
          <a:xfrm>
            <a:off x="2620263" y="1965192"/>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E4170E8-C8BF-4F5C-9FD6-CEFC33BFAE18}"/>
              </a:ext>
            </a:extLst>
          </p:cNvPr>
          <p:cNvCxnSpPr/>
          <p:nvPr userDrawn="1"/>
        </p:nvCxnSpPr>
        <p:spPr>
          <a:xfrm>
            <a:off x="7359051" y="1965191"/>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8731813-5979-4963-B806-C0BCC41D0737}"/>
              </a:ext>
            </a:extLst>
          </p:cNvPr>
          <p:cNvCxnSpPr/>
          <p:nvPr userDrawn="1"/>
        </p:nvCxnSpPr>
        <p:spPr>
          <a:xfrm>
            <a:off x="7359801" y="3119579"/>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50331D3-38D2-4C47-A6C9-CDAF7319820E}"/>
              </a:ext>
            </a:extLst>
          </p:cNvPr>
          <p:cNvCxnSpPr/>
          <p:nvPr userDrawn="1"/>
        </p:nvCxnSpPr>
        <p:spPr>
          <a:xfrm>
            <a:off x="7359801" y="4273992"/>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8F5500D-EA73-4537-8670-9C6037AF8A01}"/>
              </a:ext>
            </a:extLst>
          </p:cNvPr>
          <p:cNvCxnSpPr/>
          <p:nvPr userDrawn="1"/>
        </p:nvCxnSpPr>
        <p:spPr>
          <a:xfrm>
            <a:off x="2607865" y="5422952"/>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1FCA330-EDE4-4676-AAF5-88D7ED17B13C}"/>
              </a:ext>
            </a:extLst>
          </p:cNvPr>
          <p:cNvCxnSpPr/>
          <p:nvPr userDrawn="1"/>
        </p:nvCxnSpPr>
        <p:spPr>
          <a:xfrm>
            <a:off x="7359801" y="5422952"/>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Text Placeholder 6">
            <a:extLst>
              <a:ext uri="{FF2B5EF4-FFF2-40B4-BE49-F238E27FC236}">
                <a16:creationId xmlns:a16="http://schemas.microsoft.com/office/drawing/2014/main" id="{6138AEFA-6351-4E3B-B808-D55DB45C2E6E}"/>
              </a:ext>
            </a:extLst>
          </p:cNvPr>
          <p:cNvSpPr>
            <a:spLocks noGrp="1"/>
          </p:cNvSpPr>
          <p:nvPr>
            <p:ph type="body" sz="quarter" idx="29" hasCustomPrompt="1"/>
          </p:nvPr>
        </p:nvSpPr>
        <p:spPr>
          <a:xfrm>
            <a:off x="2653849" y="2029187"/>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2" name="Text Placeholder 6">
            <a:extLst>
              <a:ext uri="{FF2B5EF4-FFF2-40B4-BE49-F238E27FC236}">
                <a16:creationId xmlns:a16="http://schemas.microsoft.com/office/drawing/2014/main" id="{C9B8D94D-B55D-4F4C-8F1F-D84BDA0BACE9}"/>
              </a:ext>
            </a:extLst>
          </p:cNvPr>
          <p:cNvSpPr>
            <a:spLocks noGrp="1"/>
          </p:cNvSpPr>
          <p:nvPr>
            <p:ph type="body" sz="quarter" idx="30" hasCustomPrompt="1"/>
          </p:nvPr>
        </p:nvSpPr>
        <p:spPr>
          <a:xfrm>
            <a:off x="7407204" y="2029187"/>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3" name="Text Placeholder 6">
            <a:extLst>
              <a:ext uri="{FF2B5EF4-FFF2-40B4-BE49-F238E27FC236}">
                <a16:creationId xmlns:a16="http://schemas.microsoft.com/office/drawing/2014/main" id="{6384198C-291E-4D9C-954E-F795DCAC8107}"/>
              </a:ext>
            </a:extLst>
          </p:cNvPr>
          <p:cNvSpPr>
            <a:spLocks noGrp="1"/>
          </p:cNvSpPr>
          <p:nvPr>
            <p:ph type="body" sz="quarter" idx="31" hasCustomPrompt="1"/>
          </p:nvPr>
        </p:nvSpPr>
        <p:spPr>
          <a:xfrm>
            <a:off x="2653849" y="3172376"/>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4" name="Text Placeholder 6">
            <a:extLst>
              <a:ext uri="{FF2B5EF4-FFF2-40B4-BE49-F238E27FC236}">
                <a16:creationId xmlns:a16="http://schemas.microsoft.com/office/drawing/2014/main" id="{051B1039-1366-47E4-B86A-AAAFD3F0DBA8}"/>
              </a:ext>
            </a:extLst>
          </p:cNvPr>
          <p:cNvSpPr>
            <a:spLocks noGrp="1"/>
          </p:cNvSpPr>
          <p:nvPr>
            <p:ph type="body" sz="quarter" idx="32" hasCustomPrompt="1"/>
          </p:nvPr>
        </p:nvSpPr>
        <p:spPr>
          <a:xfrm>
            <a:off x="2653849" y="4324877"/>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5" name="Text Placeholder 6">
            <a:extLst>
              <a:ext uri="{FF2B5EF4-FFF2-40B4-BE49-F238E27FC236}">
                <a16:creationId xmlns:a16="http://schemas.microsoft.com/office/drawing/2014/main" id="{0DB0BFF2-D7B0-4C69-AF82-BBD922E5FCE7}"/>
              </a:ext>
            </a:extLst>
          </p:cNvPr>
          <p:cNvSpPr>
            <a:spLocks noGrp="1"/>
          </p:cNvSpPr>
          <p:nvPr>
            <p:ph type="body" sz="quarter" idx="33" hasCustomPrompt="1"/>
          </p:nvPr>
        </p:nvSpPr>
        <p:spPr>
          <a:xfrm>
            <a:off x="2653849" y="5463515"/>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6" name="Text Placeholder 6">
            <a:extLst>
              <a:ext uri="{FF2B5EF4-FFF2-40B4-BE49-F238E27FC236}">
                <a16:creationId xmlns:a16="http://schemas.microsoft.com/office/drawing/2014/main" id="{18D33238-4CA2-4432-9F27-82AA3E10770B}"/>
              </a:ext>
            </a:extLst>
          </p:cNvPr>
          <p:cNvSpPr>
            <a:spLocks noGrp="1"/>
          </p:cNvSpPr>
          <p:nvPr>
            <p:ph type="body" sz="quarter" idx="34" hasCustomPrompt="1"/>
          </p:nvPr>
        </p:nvSpPr>
        <p:spPr>
          <a:xfrm>
            <a:off x="7407204" y="4324877"/>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7" name="Text Placeholder 6">
            <a:extLst>
              <a:ext uri="{FF2B5EF4-FFF2-40B4-BE49-F238E27FC236}">
                <a16:creationId xmlns:a16="http://schemas.microsoft.com/office/drawing/2014/main" id="{0223BC03-98CD-4FDD-A5F2-92BE649CCECE}"/>
              </a:ext>
            </a:extLst>
          </p:cNvPr>
          <p:cNvSpPr>
            <a:spLocks noGrp="1"/>
          </p:cNvSpPr>
          <p:nvPr>
            <p:ph type="body" sz="quarter" idx="35" hasCustomPrompt="1"/>
          </p:nvPr>
        </p:nvSpPr>
        <p:spPr>
          <a:xfrm>
            <a:off x="7407204" y="3172376"/>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8" name="Text Placeholder 6">
            <a:extLst>
              <a:ext uri="{FF2B5EF4-FFF2-40B4-BE49-F238E27FC236}">
                <a16:creationId xmlns:a16="http://schemas.microsoft.com/office/drawing/2014/main" id="{43E56CF2-4A8B-40AF-B06B-98B0AF6E68A6}"/>
              </a:ext>
            </a:extLst>
          </p:cNvPr>
          <p:cNvSpPr>
            <a:spLocks noGrp="1"/>
          </p:cNvSpPr>
          <p:nvPr>
            <p:ph type="body" sz="quarter" idx="36" hasCustomPrompt="1"/>
          </p:nvPr>
        </p:nvSpPr>
        <p:spPr>
          <a:xfrm>
            <a:off x="7407204" y="5463515"/>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Tree>
    <p:extLst>
      <p:ext uri="{BB962C8B-B14F-4D97-AF65-F5344CB8AC3E}">
        <p14:creationId xmlns:p14="http://schemas.microsoft.com/office/powerpoint/2010/main" val="3956717913"/>
      </p:ext>
    </p:extLst>
  </p:cSld>
  <p:clrMapOvr>
    <a:masterClrMapping/>
  </p:clrMapOvr>
  <p:extLst>
    <p:ext uri="{DCECCB84-F9BA-43D5-87BE-67443E8EF086}">
      <p15:sldGuideLst xmlns:p15="http://schemas.microsoft.com/office/powerpoint/2012/main">
        <p15:guide id="1" orient="horz" pos="622">
          <p15:clr>
            <a:srgbClr val="FBAE40"/>
          </p15:clr>
        </p15:guide>
        <p15:guide id="2" pos="2880">
          <p15:clr>
            <a:srgbClr val="FBAE4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4CV 05">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0013217-3CB0-4CD1-BA75-6136BB70A7C3}"/>
              </a:ext>
            </a:extLst>
          </p:cNvPr>
          <p:cNvSpPr/>
          <p:nvPr userDrawn="1"/>
        </p:nvSpPr>
        <p:spPr>
          <a:xfrm>
            <a:off x="2620264" y="1431712"/>
            <a:ext cx="4593600" cy="542400"/>
          </a:xfrm>
          <a:prstGeom prst="rect">
            <a:avLst/>
          </a:prstGeom>
          <a:solidFill>
            <a:srgbClr val="4F81B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20" name="TextBox 19">
            <a:extLst>
              <a:ext uri="{FF2B5EF4-FFF2-40B4-BE49-F238E27FC236}">
                <a16:creationId xmlns:a16="http://schemas.microsoft.com/office/drawing/2014/main" id="{820D0FE6-D494-4C72-ADE9-5DC479469062}"/>
              </a:ext>
            </a:extLst>
          </p:cNvPr>
          <p:cNvSpPr txBox="1"/>
          <p:nvPr userDrawn="1"/>
        </p:nvSpPr>
        <p:spPr>
          <a:xfrm>
            <a:off x="2620263" y="1447167"/>
            <a:ext cx="4574400" cy="502573"/>
          </a:xfrm>
          <a:prstGeom prst="rect">
            <a:avLst/>
          </a:prstGeom>
          <a:no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kern="1200" baseline="0">
                <a:solidFill>
                  <a:schemeClr val="bg1"/>
                </a:solidFill>
                <a:latin typeface="Arial" panose="020B0604020202020204" pitchFamily="34" charset="0"/>
                <a:ea typeface="+mn-ea"/>
                <a:cs typeface="Arial" panose="020B0604020202020204" pitchFamily="34" charset="0"/>
              </a:rPr>
              <a:t>What do your customers value in your</a:t>
            </a:r>
            <a:br>
              <a:rPr lang="en-US" sz="1333" b="0" i="0" u="none" strike="noStrike" kern="1200" baseline="0">
                <a:solidFill>
                  <a:schemeClr val="bg1"/>
                </a:solidFill>
                <a:latin typeface="Arial" panose="020B0604020202020204" pitchFamily="34" charset="0"/>
                <a:ea typeface="+mn-ea"/>
                <a:cs typeface="Arial" panose="020B0604020202020204" pitchFamily="34" charset="0"/>
              </a:rPr>
            </a:br>
            <a:r>
              <a:rPr lang="en-US" sz="1333" b="0" i="0" u="none" strike="noStrike" kern="1200" baseline="0">
                <a:solidFill>
                  <a:schemeClr val="bg1"/>
                </a:solidFill>
                <a:latin typeface="Arial" panose="020B0604020202020204" pitchFamily="34" charset="0"/>
                <a:ea typeface="+mn-ea"/>
                <a:cs typeface="Arial" panose="020B0604020202020204" pitchFamily="34" charset="0"/>
              </a:rPr>
              <a:t>Service Mindset?</a:t>
            </a:r>
            <a:endParaRPr lang="en-SG" sz="1333" b="0" i="0" u="none" strike="noStrike" kern="1200" baseline="0">
              <a:solidFill>
                <a:schemeClr val="bg1"/>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1F1FD18C-7D5B-4599-83B9-85B6796B65B5}"/>
              </a:ext>
            </a:extLst>
          </p:cNvPr>
          <p:cNvSpPr txBox="1"/>
          <p:nvPr userDrawn="1"/>
        </p:nvSpPr>
        <p:spPr>
          <a:xfrm>
            <a:off x="1775519" y="390664"/>
            <a:ext cx="7968887"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a:solidFill>
                  <a:srgbClr val="00263D"/>
                </a:solidFill>
                <a:latin typeface="Arial" panose="020B0604020202020204" pitchFamily="34" charset="0"/>
                <a:cs typeface="Arial" panose="020B0604020202020204" pitchFamily="34" charset="0"/>
              </a:rPr>
              <a:t>What do the customers value?</a:t>
            </a:r>
            <a:endParaRPr lang="en-SG" sz="2000" b="0" baseline="550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79B02A8-BFBF-4075-B65C-A7723CC93DD3}"/>
              </a:ext>
            </a:extLst>
          </p:cNvPr>
          <p:cNvSpPr/>
          <p:nvPr userDrawn="1"/>
        </p:nvSpPr>
        <p:spPr>
          <a:xfrm>
            <a:off x="227005" y="1052247"/>
            <a:ext cx="2256000" cy="5515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13" name="TextBox 12">
            <a:extLst>
              <a:ext uri="{FF2B5EF4-FFF2-40B4-BE49-F238E27FC236}">
                <a16:creationId xmlns:a16="http://schemas.microsoft.com/office/drawing/2014/main" id="{8A53DE2B-1672-42D1-8C82-BE0F1532D162}"/>
              </a:ext>
            </a:extLst>
          </p:cNvPr>
          <p:cNvSpPr txBox="1"/>
          <p:nvPr userDrawn="1"/>
        </p:nvSpPr>
        <p:spPr>
          <a:xfrm>
            <a:off x="278749" y="1089908"/>
            <a:ext cx="2184000" cy="1241430"/>
          </a:xfrm>
          <a:prstGeom prst="rect">
            <a:avLst/>
          </a:prstGeom>
          <a:noFill/>
        </p:spPr>
        <p:txBody>
          <a:bodyPr wrap="square" lIns="48000" rIns="0" rtlCol="0">
            <a:spAutoFit/>
          </a:bodyPr>
          <a:lstStyle/>
          <a:p>
            <a:r>
              <a:rPr lang="en-US" sz="1467" b="1" baseline="0">
                <a:solidFill>
                  <a:schemeClr val="bg1">
                    <a:lumMod val="50000"/>
                  </a:schemeClr>
                </a:solidFill>
                <a:latin typeface="Arial" panose="020B0604020202020204" pitchFamily="34" charset="0"/>
                <a:cs typeface="Arial" panose="020B0604020202020204" pitchFamily="34" charset="0"/>
              </a:rPr>
              <a:t>Instructions</a:t>
            </a:r>
          </a:p>
          <a:p>
            <a:pPr marL="241294" indent="-241294">
              <a:buFont typeface="+mj-lt"/>
              <a:buNone/>
              <a:tabLst>
                <a:tab pos="243411" algn="l"/>
              </a:tabLst>
            </a:pPr>
            <a:endParaRPr lang="en-US" sz="1200" b="1" baseline="0">
              <a:solidFill>
                <a:schemeClr val="bg1">
                  <a:lumMod val="50000"/>
                </a:schemeClr>
              </a:solidFill>
              <a:latin typeface="Arial" panose="020B0604020202020204" pitchFamily="34" charset="0"/>
              <a:cs typeface="Arial" panose="020B0604020202020204" pitchFamily="34" charset="0"/>
            </a:endParaRPr>
          </a:p>
          <a:p>
            <a:pPr marL="237061" indent="-237061" algn="l" defTabSz="1219170" rtl="0" eaLnBrk="1" latinLnBrk="0" hangingPunct="1">
              <a:buFont typeface="+mj-lt"/>
              <a:buNone/>
              <a:tabLst>
                <a:tab pos="237061" algn="l"/>
              </a:tabLst>
            </a:pPr>
            <a:r>
              <a:rPr lang="en-US" sz="1200" b="1" kern="1200" baseline="0">
                <a:solidFill>
                  <a:schemeClr val="tx1"/>
                </a:solidFill>
                <a:latin typeface="Arial" panose="020B0604020202020204" pitchFamily="34" charset="0"/>
                <a:ea typeface="+mn-ea"/>
                <a:cs typeface="Arial" panose="020B0604020202020204" pitchFamily="34" charset="0"/>
              </a:rPr>
              <a:t>3.	Brainstorm and list, what your customers value in your Service Mindset &amp; Ongoing Relationship.</a:t>
            </a:r>
          </a:p>
        </p:txBody>
      </p:sp>
      <p:sp>
        <p:nvSpPr>
          <p:cNvPr id="16" name="Rectangle 15">
            <a:extLst>
              <a:ext uri="{FF2B5EF4-FFF2-40B4-BE49-F238E27FC236}">
                <a16:creationId xmlns:a16="http://schemas.microsoft.com/office/drawing/2014/main" id="{A0D38DD9-ABA1-40AF-A87A-583D1BEBF1EA}"/>
              </a:ext>
            </a:extLst>
          </p:cNvPr>
          <p:cNvSpPr/>
          <p:nvPr userDrawn="1"/>
        </p:nvSpPr>
        <p:spPr>
          <a:xfrm>
            <a:off x="7358981" y="1431712"/>
            <a:ext cx="4593600" cy="528000"/>
          </a:xfrm>
          <a:prstGeom prst="rect">
            <a:avLst/>
          </a:prstGeom>
          <a:solidFill>
            <a:srgbClr val="92D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17" name="TextBox 16">
            <a:extLst>
              <a:ext uri="{FF2B5EF4-FFF2-40B4-BE49-F238E27FC236}">
                <a16:creationId xmlns:a16="http://schemas.microsoft.com/office/drawing/2014/main" id="{6CAD24C9-57E7-4AC6-828E-DA8909723C1C}"/>
              </a:ext>
            </a:extLst>
          </p:cNvPr>
          <p:cNvSpPr txBox="1"/>
          <p:nvPr userDrawn="1"/>
        </p:nvSpPr>
        <p:spPr>
          <a:xfrm>
            <a:off x="7358981" y="1447166"/>
            <a:ext cx="4593600" cy="502573"/>
          </a:xfrm>
          <a:prstGeom prst="rect">
            <a:avLst/>
          </a:prstGeom>
          <a:solidFill>
            <a:schemeClr val="accent2"/>
          </a:solid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kern="1200" baseline="0">
                <a:solidFill>
                  <a:schemeClr val="bg1"/>
                </a:solidFill>
                <a:latin typeface="Arial" panose="020B0604020202020204" pitchFamily="34" charset="0"/>
                <a:ea typeface="+mn-ea"/>
                <a:cs typeface="Arial" panose="020B0604020202020204" pitchFamily="34" charset="0"/>
              </a:rPr>
              <a:t>What do your customers value in your Ongoing Relationship?</a:t>
            </a:r>
            <a:endParaRPr lang="en-SG" sz="1333" b="0" i="0" u="none" strike="noStrike" kern="1200" baseline="0">
              <a:solidFill>
                <a:schemeClr val="bg1"/>
              </a:solidFill>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57230518-E255-46E7-B9CF-D68F9EB3F23F}"/>
              </a:ext>
            </a:extLst>
          </p:cNvPr>
          <p:cNvSpPr/>
          <p:nvPr userDrawn="1"/>
        </p:nvSpPr>
        <p:spPr>
          <a:xfrm>
            <a:off x="7358981" y="1052247"/>
            <a:ext cx="4593600" cy="5515200"/>
          </a:xfrm>
          <a:prstGeom prst="rect">
            <a:avLst/>
          </a:prstGeom>
          <a:noFill/>
          <a:ln w="25400">
            <a:solidFill>
              <a:srgbClr val="F15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22" name="Rectangle 21">
            <a:extLst>
              <a:ext uri="{FF2B5EF4-FFF2-40B4-BE49-F238E27FC236}">
                <a16:creationId xmlns:a16="http://schemas.microsoft.com/office/drawing/2014/main" id="{168E367F-9857-44C7-BE18-4117B162FD2C}"/>
              </a:ext>
            </a:extLst>
          </p:cNvPr>
          <p:cNvSpPr/>
          <p:nvPr userDrawn="1"/>
        </p:nvSpPr>
        <p:spPr>
          <a:xfrm>
            <a:off x="2620264" y="1052247"/>
            <a:ext cx="4593600" cy="5515200"/>
          </a:xfrm>
          <a:prstGeom prst="rect">
            <a:avLst/>
          </a:prstGeom>
          <a:noFill/>
          <a:ln w="25400">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23" name="TextBox 22">
            <a:extLst>
              <a:ext uri="{FF2B5EF4-FFF2-40B4-BE49-F238E27FC236}">
                <a16:creationId xmlns:a16="http://schemas.microsoft.com/office/drawing/2014/main" id="{63D44454-0381-4C97-A591-B1FCB51C07A2}"/>
              </a:ext>
            </a:extLst>
          </p:cNvPr>
          <p:cNvSpPr txBox="1"/>
          <p:nvPr userDrawn="1"/>
        </p:nvSpPr>
        <p:spPr>
          <a:xfrm>
            <a:off x="2620265" y="1061142"/>
            <a:ext cx="4569529" cy="413560"/>
          </a:xfrm>
          <a:prstGeom prst="rect">
            <a:avLst/>
          </a:prstGeom>
          <a:noFill/>
        </p:spPr>
        <p:txBody>
          <a:bodyPr wrap="square" lIns="120000" bIns="120000" rtlCol="0" anchor="ctr" anchorCtr="0">
            <a:spAutoFit/>
          </a:bodyPr>
          <a:lstStyle/>
          <a:p>
            <a:pPr marL="239178" indent="-239178" rtl="0">
              <a:tabLst>
                <a:tab pos="239178" algn="l"/>
              </a:tabLst>
            </a:pPr>
            <a:r>
              <a:rPr lang="en-US" sz="1600" b="1" i="0" u="none" strike="noStrike" kern="1200" baseline="0">
                <a:solidFill>
                  <a:srgbClr val="004990"/>
                </a:solidFill>
                <a:latin typeface="Arial" panose="020B0604020202020204" pitchFamily="34" charset="0"/>
                <a:ea typeface="+mn-ea"/>
                <a:cs typeface="Arial" panose="020B0604020202020204" pitchFamily="34" charset="0"/>
              </a:rPr>
              <a:t>Service Mindset</a:t>
            </a:r>
            <a:endParaRPr lang="en-US" sz="1600" b="0" i="0" u="none" strike="noStrike" kern="1200" baseline="0">
              <a:solidFill>
                <a:srgbClr val="004990"/>
              </a:solidFill>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CCF9E4CF-B471-4CBA-91AC-8E5109CC597F}"/>
              </a:ext>
            </a:extLst>
          </p:cNvPr>
          <p:cNvSpPr txBox="1"/>
          <p:nvPr userDrawn="1"/>
        </p:nvSpPr>
        <p:spPr>
          <a:xfrm>
            <a:off x="7358982" y="1052247"/>
            <a:ext cx="4569529" cy="413560"/>
          </a:xfrm>
          <a:prstGeom prst="rect">
            <a:avLst/>
          </a:prstGeom>
          <a:noFill/>
          <a:ln>
            <a:noFill/>
          </a:ln>
        </p:spPr>
        <p:txBody>
          <a:bodyPr wrap="square" lIns="120000" bIns="120000" rtlCol="0">
            <a:spAutoFit/>
          </a:bodyPr>
          <a:lstStyle/>
          <a:p>
            <a:pPr marL="239178" indent="-239178" algn="l" defTabSz="1219170" rtl="0" eaLnBrk="1" latinLnBrk="0" hangingPunct="1">
              <a:tabLst>
                <a:tab pos="239178" algn="l"/>
              </a:tabLst>
            </a:pPr>
            <a:r>
              <a:rPr lang="en-GB" sz="1600" b="1" i="0" u="none" strike="noStrike" kern="1200" baseline="0">
                <a:solidFill>
                  <a:srgbClr val="F15A22"/>
                </a:solidFill>
                <a:latin typeface="Arial" panose="020B0604020202020204" pitchFamily="34" charset="0"/>
                <a:ea typeface="+mn-ea"/>
                <a:cs typeface="Arial" panose="020B0604020202020204" pitchFamily="34" charset="0"/>
              </a:rPr>
              <a:t>Ongoing Relationship</a:t>
            </a:r>
          </a:p>
        </p:txBody>
      </p:sp>
      <p:sp>
        <p:nvSpPr>
          <p:cNvPr id="26" name="Text Placeholder 6">
            <a:extLst>
              <a:ext uri="{FF2B5EF4-FFF2-40B4-BE49-F238E27FC236}">
                <a16:creationId xmlns:a16="http://schemas.microsoft.com/office/drawing/2014/main" id="{E4039239-A8BD-4DEE-9363-0AFDB51D87BE}"/>
              </a:ext>
            </a:extLst>
          </p:cNvPr>
          <p:cNvSpPr>
            <a:spLocks noGrp="1"/>
          </p:cNvSpPr>
          <p:nvPr>
            <p:ph type="body" sz="quarter" idx="29" hasCustomPrompt="1"/>
          </p:nvPr>
        </p:nvSpPr>
        <p:spPr>
          <a:xfrm>
            <a:off x="2653849" y="2029187"/>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cxnSp>
        <p:nvCxnSpPr>
          <p:cNvPr id="38" name="Straight Connector 37">
            <a:extLst>
              <a:ext uri="{FF2B5EF4-FFF2-40B4-BE49-F238E27FC236}">
                <a16:creationId xmlns:a16="http://schemas.microsoft.com/office/drawing/2014/main" id="{FB97CF55-6A51-42E1-A0FF-E8C3CC4C1660}"/>
              </a:ext>
            </a:extLst>
          </p:cNvPr>
          <p:cNvCxnSpPr/>
          <p:nvPr userDrawn="1"/>
        </p:nvCxnSpPr>
        <p:spPr>
          <a:xfrm>
            <a:off x="2607865" y="4268539"/>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5667726-F518-439D-9037-B888F81B8222}"/>
              </a:ext>
            </a:extLst>
          </p:cNvPr>
          <p:cNvCxnSpPr/>
          <p:nvPr userDrawn="1"/>
        </p:nvCxnSpPr>
        <p:spPr>
          <a:xfrm>
            <a:off x="2620263" y="1965192"/>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59B9ED0-79D3-42A5-83B3-21A47E7B6F99}"/>
              </a:ext>
            </a:extLst>
          </p:cNvPr>
          <p:cNvCxnSpPr/>
          <p:nvPr userDrawn="1"/>
        </p:nvCxnSpPr>
        <p:spPr>
          <a:xfrm>
            <a:off x="7359051" y="1965191"/>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0C23134-06FF-4CE2-B7EB-DAEE20FA70FB}"/>
              </a:ext>
            </a:extLst>
          </p:cNvPr>
          <p:cNvCxnSpPr/>
          <p:nvPr userDrawn="1"/>
        </p:nvCxnSpPr>
        <p:spPr>
          <a:xfrm>
            <a:off x="7359801" y="3119579"/>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99DE1BE-0DD0-48B8-88D8-FFF9BDF8D4CC}"/>
              </a:ext>
            </a:extLst>
          </p:cNvPr>
          <p:cNvCxnSpPr/>
          <p:nvPr userDrawn="1"/>
        </p:nvCxnSpPr>
        <p:spPr>
          <a:xfrm>
            <a:off x="7359801" y="4273992"/>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C0F40E-0EDE-4F97-9DE9-B47BB3FD4391}"/>
              </a:ext>
            </a:extLst>
          </p:cNvPr>
          <p:cNvCxnSpPr/>
          <p:nvPr userDrawn="1"/>
        </p:nvCxnSpPr>
        <p:spPr>
          <a:xfrm>
            <a:off x="7359801" y="5428405"/>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CB1113C-AE88-4C45-9E99-ADABB9CA45FB}"/>
              </a:ext>
            </a:extLst>
          </p:cNvPr>
          <p:cNvCxnSpPr/>
          <p:nvPr userDrawn="1"/>
        </p:nvCxnSpPr>
        <p:spPr>
          <a:xfrm>
            <a:off x="2607865" y="5422952"/>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1624E413-07CF-46D7-8988-9519B0678F6A}"/>
              </a:ext>
            </a:extLst>
          </p:cNvPr>
          <p:cNvSpPr txBox="1"/>
          <p:nvPr userDrawn="1"/>
        </p:nvSpPr>
        <p:spPr>
          <a:xfrm>
            <a:off x="11412163" y="4355371"/>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CC524AA4-6E97-437D-B9E6-35D4344E52D1}"/>
              </a:ext>
            </a:extLst>
          </p:cNvPr>
          <p:cNvCxnSpPr/>
          <p:nvPr userDrawn="1"/>
        </p:nvCxnSpPr>
        <p:spPr>
          <a:xfrm>
            <a:off x="2607865" y="3119579"/>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sp>
        <p:nvSpPr>
          <p:cNvPr id="30" name="Text Placeholder 6">
            <a:extLst>
              <a:ext uri="{FF2B5EF4-FFF2-40B4-BE49-F238E27FC236}">
                <a16:creationId xmlns:a16="http://schemas.microsoft.com/office/drawing/2014/main" id="{ECB65EA7-9D08-4A45-9D82-EAAD3A912F02}"/>
              </a:ext>
            </a:extLst>
          </p:cNvPr>
          <p:cNvSpPr>
            <a:spLocks noGrp="1"/>
          </p:cNvSpPr>
          <p:nvPr>
            <p:ph type="body" sz="quarter" idx="30" hasCustomPrompt="1"/>
          </p:nvPr>
        </p:nvSpPr>
        <p:spPr>
          <a:xfrm>
            <a:off x="7407204" y="2029187"/>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1" name="Text Placeholder 6">
            <a:extLst>
              <a:ext uri="{FF2B5EF4-FFF2-40B4-BE49-F238E27FC236}">
                <a16:creationId xmlns:a16="http://schemas.microsoft.com/office/drawing/2014/main" id="{E391FD8C-1A31-4006-BEC6-998C6D357C8E}"/>
              </a:ext>
            </a:extLst>
          </p:cNvPr>
          <p:cNvSpPr>
            <a:spLocks noGrp="1"/>
          </p:cNvSpPr>
          <p:nvPr>
            <p:ph type="body" sz="quarter" idx="31" hasCustomPrompt="1"/>
          </p:nvPr>
        </p:nvSpPr>
        <p:spPr>
          <a:xfrm>
            <a:off x="2653849" y="3172376"/>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2" name="Text Placeholder 6">
            <a:extLst>
              <a:ext uri="{FF2B5EF4-FFF2-40B4-BE49-F238E27FC236}">
                <a16:creationId xmlns:a16="http://schemas.microsoft.com/office/drawing/2014/main" id="{BF7522B1-1014-407E-BD9C-AC6A3B727A55}"/>
              </a:ext>
            </a:extLst>
          </p:cNvPr>
          <p:cNvSpPr>
            <a:spLocks noGrp="1"/>
          </p:cNvSpPr>
          <p:nvPr>
            <p:ph type="body" sz="quarter" idx="32" hasCustomPrompt="1"/>
          </p:nvPr>
        </p:nvSpPr>
        <p:spPr>
          <a:xfrm>
            <a:off x="2653849" y="4324877"/>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3" name="Text Placeholder 6">
            <a:extLst>
              <a:ext uri="{FF2B5EF4-FFF2-40B4-BE49-F238E27FC236}">
                <a16:creationId xmlns:a16="http://schemas.microsoft.com/office/drawing/2014/main" id="{A147A551-754E-46DD-B171-7BAB0CADE28A}"/>
              </a:ext>
            </a:extLst>
          </p:cNvPr>
          <p:cNvSpPr>
            <a:spLocks noGrp="1"/>
          </p:cNvSpPr>
          <p:nvPr>
            <p:ph type="body" sz="quarter" idx="33" hasCustomPrompt="1"/>
          </p:nvPr>
        </p:nvSpPr>
        <p:spPr>
          <a:xfrm>
            <a:off x="2653849" y="5463515"/>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4" name="Text Placeholder 6">
            <a:extLst>
              <a:ext uri="{FF2B5EF4-FFF2-40B4-BE49-F238E27FC236}">
                <a16:creationId xmlns:a16="http://schemas.microsoft.com/office/drawing/2014/main" id="{4CC585CE-619F-40AD-8ADA-6B159965AB45}"/>
              </a:ext>
            </a:extLst>
          </p:cNvPr>
          <p:cNvSpPr>
            <a:spLocks noGrp="1"/>
          </p:cNvSpPr>
          <p:nvPr>
            <p:ph type="body" sz="quarter" idx="34" hasCustomPrompt="1"/>
          </p:nvPr>
        </p:nvSpPr>
        <p:spPr>
          <a:xfrm>
            <a:off x="7407204" y="4324877"/>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5" name="Text Placeholder 6">
            <a:extLst>
              <a:ext uri="{FF2B5EF4-FFF2-40B4-BE49-F238E27FC236}">
                <a16:creationId xmlns:a16="http://schemas.microsoft.com/office/drawing/2014/main" id="{C2416B45-D404-4F67-80B4-93E8A907A2DD}"/>
              </a:ext>
            </a:extLst>
          </p:cNvPr>
          <p:cNvSpPr>
            <a:spLocks noGrp="1"/>
          </p:cNvSpPr>
          <p:nvPr>
            <p:ph type="body" sz="quarter" idx="35" hasCustomPrompt="1"/>
          </p:nvPr>
        </p:nvSpPr>
        <p:spPr>
          <a:xfrm>
            <a:off x="7407204" y="3172376"/>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6" name="Text Placeholder 6">
            <a:extLst>
              <a:ext uri="{FF2B5EF4-FFF2-40B4-BE49-F238E27FC236}">
                <a16:creationId xmlns:a16="http://schemas.microsoft.com/office/drawing/2014/main" id="{CB7351E5-C81B-479E-A2FF-86AF80645C6C}"/>
              </a:ext>
            </a:extLst>
          </p:cNvPr>
          <p:cNvSpPr>
            <a:spLocks noGrp="1"/>
          </p:cNvSpPr>
          <p:nvPr>
            <p:ph type="body" sz="quarter" idx="36" hasCustomPrompt="1"/>
          </p:nvPr>
        </p:nvSpPr>
        <p:spPr>
          <a:xfrm>
            <a:off x="7407204" y="5463515"/>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Tree>
    <p:extLst>
      <p:ext uri="{BB962C8B-B14F-4D97-AF65-F5344CB8AC3E}">
        <p14:creationId xmlns:p14="http://schemas.microsoft.com/office/powerpoint/2010/main" val="247318480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128" name="TextBox 127">
            <a:extLst>
              <a:ext uri="{FF2B5EF4-FFF2-40B4-BE49-F238E27FC236}">
                <a16:creationId xmlns:a16="http://schemas.microsoft.com/office/drawing/2014/main" id="{33FAAAE9-2797-4815-A78D-6C8B8A297437}"/>
              </a:ext>
            </a:extLst>
          </p:cNvPr>
          <p:cNvSpPr txBox="1"/>
          <p:nvPr userDrawn="1"/>
        </p:nvSpPr>
        <p:spPr>
          <a:xfrm>
            <a:off x="286981" y="1026783"/>
            <a:ext cx="2184000" cy="5021952"/>
          </a:xfrm>
          <a:prstGeom prst="rect">
            <a:avLst/>
          </a:prstGeom>
          <a:noFill/>
        </p:spPr>
        <p:txBody>
          <a:bodyPr wrap="square" lIns="48000" rIns="0" rtlCol="0">
            <a:spAutoFit/>
          </a:bodyPr>
          <a:lstStyle/>
          <a:p>
            <a:r>
              <a:rPr lang="en-US" sz="1467" b="1" baseline="0">
                <a:solidFill>
                  <a:schemeClr val="bg1">
                    <a:lumMod val="50000"/>
                  </a:schemeClr>
                </a:solidFill>
                <a:latin typeface="Arial" panose="020B0604020202020204" pitchFamily="34" charset="0"/>
                <a:cs typeface="Arial" panose="020B0604020202020204" pitchFamily="34" charset="0"/>
              </a:rPr>
              <a:t>Instructions</a:t>
            </a:r>
          </a:p>
          <a:p>
            <a:pPr marL="241294" indent="-241294">
              <a:buFont typeface="+mj-lt"/>
              <a:buNone/>
              <a:tabLst>
                <a:tab pos="243411" algn="l"/>
              </a:tabLst>
            </a:pPr>
            <a:endParaRPr lang="en-US" sz="1200" b="1" baseline="0">
              <a:solidFill>
                <a:schemeClr val="bg1">
                  <a:lumMod val="50000"/>
                </a:schemeClr>
              </a:solidFill>
              <a:latin typeface="Arial" panose="020B0604020202020204" pitchFamily="34" charset="0"/>
              <a:cs typeface="Arial" panose="020B0604020202020204" pitchFamily="34" charset="0"/>
            </a:endParaRPr>
          </a:p>
          <a:p>
            <a:pPr marL="304792" indent="-304792" algn="l" defTabSz="1219170" rtl="0" eaLnBrk="1" latinLnBrk="0" hangingPunct="1">
              <a:buFont typeface="+mj-lt"/>
              <a:buAutoNum type="arabicPeriod"/>
              <a:tabLst>
                <a:tab pos="237061" algn="l"/>
              </a:tabLst>
            </a:pPr>
            <a:r>
              <a:rPr lang="en-US" sz="1200" b="1" kern="1200" baseline="0">
                <a:solidFill>
                  <a:schemeClr val="tx1"/>
                </a:solidFill>
                <a:latin typeface="Arial" panose="020B0604020202020204" pitchFamily="34" charset="0"/>
                <a:ea typeface="+mn-ea"/>
                <a:cs typeface="Arial" panose="020B0604020202020204" pitchFamily="34" charset="0"/>
              </a:rPr>
              <a:t>Choose an item to improve</a:t>
            </a:r>
          </a:p>
          <a:p>
            <a:pPr marL="304792" indent="-304792" algn="l" defTabSz="1219170" rtl="0" eaLnBrk="1" latinLnBrk="0" hangingPunct="1">
              <a:buFont typeface="+mj-lt"/>
              <a:buAutoNum type="arabicPeriod"/>
              <a:tabLst>
                <a:tab pos="237061" algn="l"/>
              </a:tabLst>
            </a:pPr>
            <a:endParaRPr lang="en-US" sz="1200" b="1" kern="1200" baseline="0">
              <a:solidFill>
                <a:schemeClr val="tx1"/>
              </a:solidFill>
              <a:latin typeface="Arial" panose="020B0604020202020204" pitchFamily="34" charset="0"/>
              <a:ea typeface="+mn-ea"/>
              <a:cs typeface="Arial" panose="020B0604020202020204" pitchFamily="34" charset="0"/>
            </a:endParaRPr>
          </a:p>
          <a:p>
            <a:pPr marL="304792" indent="-304792" algn="l" defTabSz="1219170" rtl="0" eaLnBrk="1" latinLnBrk="0" hangingPunct="1">
              <a:buFont typeface="+mj-lt"/>
              <a:buAutoNum type="arabicPeriod"/>
              <a:tabLst>
                <a:tab pos="237061" algn="l"/>
              </a:tabLst>
            </a:pPr>
            <a:endParaRPr lang="en-US" sz="1200" b="1" kern="1200" baseline="0">
              <a:solidFill>
                <a:schemeClr val="tx1"/>
              </a:solidFill>
              <a:latin typeface="Arial" panose="020B0604020202020204" pitchFamily="34" charset="0"/>
              <a:ea typeface="+mn-ea"/>
              <a:cs typeface="Arial" panose="020B0604020202020204" pitchFamily="34" charset="0"/>
            </a:endParaRPr>
          </a:p>
          <a:p>
            <a:pPr marL="355591" indent="-118530" algn="l" defTabSz="1219170" rtl="0" eaLnBrk="1" latinLnBrk="0" hangingPunct="1">
              <a:spcBef>
                <a:spcPts val="267"/>
              </a:spcBef>
              <a:buFont typeface="+mj-lt"/>
              <a:buNone/>
              <a:tabLst>
                <a:tab pos="355591" algn="l"/>
              </a:tabLst>
            </a:pPr>
            <a:endParaRPr lang="en-US" sz="1200" b="0" kern="1200" baseline="0">
              <a:solidFill>
                <a:schemeClr val="tx1"/>
              </a:solidFill>
              <a:latin typeface="Arial" panose="020B0604020202020204" pitchFamily="34" charset="0"/>
              <a:ea typeface="+mn-ea"/>
              <a:cs typeface="Arial" panose="020B0604020202020204" pitchFamily="34" charset="0"/>
            </a:endParaRPr>
          </a:p>
          <a:p>
            <a:pPr marL="355591" indent="-118530" algn="l" defTabSz="1219170" rtl="0" eaLnBrk="1" latinLnBrk="0" hangingPunct="1">
              <a:spcBef>
                <a:spcPts val="267"/>
              </a:spcBef>
              <a:buFont typeface="+mj-lt"/>
              <a:buNone/>
              <a:tabLst>
                <a:tab pos="355591" algn="l"/>
              </a:tabLst>
            </a:pPr>
            <a:endParaRPr lang="en-US" sz="1200" b="0" kern="1200" baseline="0">
              <a:solidFill>
                <a:schemeClr val="tx1"/>
              </a:solidFill>
              <a:latin typeface="Arial" panose="020B0604020202020204" pitchFamily="34" charset="0"/>
              <a:ea typeface="+mn-ea"/>
              <a:cs typeface="Arial" panose="020B0604020202020204" pitchFamily="34" charset="0"/>
            </a:endParaRPr>
          </a:p>
          <a:p>
            <a:pPr marL="237061" indent="-237061" algn="l" defTabSz="1219170" rtl="0" eaLnBrk="1" latinLnBrk="0" hangingPunct="1">
              <a:buFont typeface="+mj-lt"/>
              <a:buNone/>
              <a:tabLst>
                <a:tab pos="237061" algn="l"/>
              </a:tabLst>
            </a:pPr>
            <a:r>
              <a:rPr lang="en-US" sz="1200" b="1" kern="1200" baseline="0">
                <a:solidFill>
                  <a:schemeClr val="tx1"/>
                </a:solidFill>
                <a:latin typeface="Arial" panose="020B0604020202020204" pitchFamily="34" charset="0"/>
                <a:ea typeface="+mn-ea"/>
                <a:cs typeface="Arial" panose="020B0604020202020204" pitchFamily="34" charset="0"/>
              </a:rPr>
              <a:t>2.	Current level of Service</a:t>
            </a:r>
          </a:p>
          <a:p>
            <a:pPr marL="237061" indent="-237061" algn="l" defTabSz="1219170" rtl="0" eaLnBrk="1" latinLnBrk="0" hangingPunct="1">
              <a:buFont typeface="+mj-lt"/>
              <a:buNone/>
              <a:tabLst>
                <a:tab pos="237061" algn="l"/>
              </a:tabLst>
            </a:pPr>
            <a:endParaRPr lang="en-US" sz="1200" b="1" kern="1200" baseline="0">
              <a:solidFill>
                <a:schemeClr val="tx1"/>
              </a:solidFill>
              <a:latin typeface="Arial" panose="020B0604020202020204" pitchFamily="34" charset="0"/>
              <a:ea typeface="+mn-ea"/>
              <a:cs typeface="Arial" panose="020B0604020202020204" pitchFamily="34" charset="0"/>
            </a:endParaRPr>
          </a:p>
          <a:p>
            <a:pPr marL="237061" indent="-237061" algn="l" defTabSz="1219170" rtl="0" eaLnBrk="1" latinLnBrk="0" hangingPunct="1">
              <a:buFont typeface="+mj-lt"/>
              <a:buNone/>
              <a:tabLst>
                <a:tab pos="237061" algn="l"/>
              </a:tabLst>
            </a:pPr>
            <a:endParaRPr lang="en-US" sz="1200" b="1" kern="1200" baseline="0">
              <a:solidFill>
                <a:schemeClr val="tx1"/>
              </a:solidFill>
              <a:latin typeface="Arial" panose="020B0604020202020204" pitchFamily="34" charset="0"/>
              <a:ea typeface="+mn-ea"/>
              <a:cs typeface="Arial" panose="020B0604020202020204" pitchFamily="34" charset="0"/>
            </a:endParaRPr>
          </a:p>
          <a:p>
            <a:pPr marL="237061" indent="-237061" algn="l" defTabSz="1219170" rtl="0" eaLnBrk="1" latinLnBrk="0" hangingPunct="1">
              <a:buFont typeface="+mj-lt"/>
              <a:buNone/>
              <a:tabLst>
                <a:tab pos="237061" algn="l"/>
              </a:tabLst>
            </a:pPr>
            <a:r>
              <a:rPr lang="en-US" sz="1200" b="1" kern="1200" baseline="0">
                <a:solidFill>
                  <a:schemeClr val="tx1"/>
                </a:solidFill>
                <a:latin typeface="Arial" panose="020B0604020202020204" pitchFamily="34" charset="0"/>
                <a:ea typeface="+mn-ea"/>
                <a:cs typeface="Arial" panose="020B0604020202020204" pitchFamily="34" charset="0"/>
              </a:rPr>
              <a:t>3.	Target level of service</a:t>
            </a:r>
          </a:p>
          <a:p>
            <a:pPr marL="237061" indent="-237061" algn="l" defTabSz="1219170" rtl="0" eaLnBrk="1" latinLnBrk="0" hangingPunct="1">
              <a:buFont typeface="+mj-lt"/>
              <a:buNone/>
              <a:tabLst>
                <a:tab pos="237061" algn="l"/>
              </a:tabLst>
            </a:pPr>
            <a:endParaRPr lang="en-US" sz="1200" b="1" kern="1200" baseline="0">
              <a:solidFill>
                <a:schemeClr val="tx1"/>
              </a:solidFill>
              <a:latin typeface="Arial" panose="020B0604020202020204" pitchFamily="34" charset="0"/>
              <a:ea typeface="+mn-ea"/>
              <a:cs typeface="Arial" panose="020B0604020202020204" pitchFamily="34" charset="0"/>
            </a:endParaRPr>
          </a:p>
          <a:p>
            <a:pPr marL="237061" indent="-237061" algn="l" defTabSz="1219170" rtl="0" eaLnBrk="1" latinLnBrk="0" hangingPunct="1">
              <a:buFont typeface="+mj-lt"/>
              <a:buNone/>
              <a:tabLst>
                <a:tab pos="237061" algn="l"/>
              </a:tabLst>
            </a:pPr>
            <a:endParaRPr lang="en-US" sz="1200" b="1" kern="1200" baseline="0">
              <a:solidFill>
                <a:schemeClr val="tx1"/>
              </a:solidFill>
              <a:latin typeface="Arial" panose="020B0604020202020204" pitchFamily="34" charset="0"/>
              <a:ea typeface="+mn-ea"/>
              <a:cs typeface="Arial" panose="020B0604020202020204" pitchFamily="34" charset="0"/>
            </a:endParaRPr>
          </a:p>
          <a:p>
            <a:pPr marL="237061" indent="-237061" algn="l" defTabSz="1219170" rtl="0" eaLnBrk="1" latinLnBrk="0" hangingPunct="1">
              <a:buFont typeface="+mj-lt"/>
              <a:buNone/>
              <a:tabLst>
                <a:tab pos="237061" algn="l"/>
              </a:tabLst>
            </a:pPr>
            <a:r>
              <a:rPr lang="en-US" sz="1200" b="1" kern="1200" baseline="0">
                <a:solidFill>
                  <a:schemeClr val="tx1"/>
                </a:solidFill>
                <a:latin typeface="Arial" panose="020B0604020202020204" pitchFamily="34" charset="0"/>
                <a:ea typeface="+mn-ea"/>
                <a:cs typeface="Arial" panose="020B0604020202020204" pitchFamily="34" charset="0"/>
              </a:rPr>
              <a:t>4.	Brainstorm new service improvement ideas.</a:t>
            </a:r>
          </a:p>
          <a:p>
            <a:pPr marL="237061" indent="-237061" algn="l" defTabSz="1219170" rtl="0" eaLnBrk="1" latinLnBrk="0" hangingPunct="1">
              <a:spcBef>
                <a:spcPts val="1067"/>
              </a:spcBef>
              <a:buFont typeface="+mj-lt"/>
              <a:buNone/>
              <a:tabLst>
                <a:tab pos="237061" algn="l"/>
              </a:tabLst>
            </a:pPr>
            <a:r>
              <a:rPr lang="en-US" sz="1200" b="1" kern="1200" baseline="0">
                <a:solidFill>
                  <a:schemeClr val="tx1"/>
                </a:solidFill>
                <a:latin typeface="Arial" panose="020B0604020202020204" pitchFamily="34" charset="0"/>
                <a:ea typeface="+mn-ea"/>
                <a:cs typeface="Arial" panose="020B0604020202020204" pitchFamily="34" charset="0"/>
              </a:rPr>
              <a:t>5.	Evaluate your ideas.</a:t>
            </a:r>
          </a:p>
          <a:p>
            <a:pPr marL="237061" indent="-237061" algn="l" defTabSz="1219170" rtl="0" eaLnBrk="1" latinLnBrk="0" hangingPunct="1">
              <a:spcBef>
                <a:spcPts val="1067"/>
              </a:spcBef>
              <a:buFont typeface="+mj-lt"/>
              <a:buNone/>
              <a:tabLst>
                <a:tab pos="237061" algn="l"/>
              </a:tabLst>
            </a:pPr>
            <a:r>
              <a:rPr lang="en-US" sz="1200" b="1" kern="1200" baseline="0">
                <a:solidFill>
                  <a:schemeClr val="tx1"/>
                </a:solidFill>
                <a:latin typeface="Arial" panose="020B0604020202020204" pitchFamily="34" charset="0"/>
                <a:ea typeface="+mn-ea"/>
                <a:cs typeface="Arial" panose="020B0604020202020204" pitchFamily="34" charset="0"/>
              </a:rPr>
              <a:t>6.	Prioritize implementation of your ideas.</a:t>
            </a:r>
          </a:p>
          <a:p>
            <a:pPr marL="237061" indent="-237061" algn="l" defTabSz="1219170" rtl="0" eaLnBrk="1" latinLnBrk="0" hangingPunct="1">
              <a:spcBef>
                <a:spcPts val="1067"/>
              </a:spcBef>
              <a:buFont typeface="+mj-lt"/>
              <a:buNone/>
              <a:tabLst>
                <a:tab pos="237061" algn="l"/>
              </a:tabLst>
            </a:pPr>
            <a:r>
              <a:rPr lang="en-US" sz="1200" b="1" kern="1200" baseline="0">
                <a:solidFill>
                  <a:schemeClr val="tx1"/>
                </a:solidFill>
                <a:latin typeface="Arial" panose="020B0604020202020204" pitchFamily="34" charset="0"/>
                <a:ea typeface="+mn-ea"/>
                <a:cs typeface="Arial" panose="020B0604020202020204" pitchFamily="34" charset="0"/>
              </a:rPr>
              <a:t>7.	Assign WHO will implement each idea.</a:t>
            </a:r>
          </a:p>
          <a:p>
            <a:pPr marL="237061" indent="-237061" algn="l" defTabSz="1219170" rtl="0" eaLnBrk="1" latinLnBrk="0" hangingPunct="1">
              <a:spcBef>
                <a:spcPts val="1067"/>
              </a:spcBef>
              <a:buFont typeface="+mj-lt"/>
              <a:buNone/>
              <a:tabLst>
                <a:tab pos="237061" algn="l"/>
              </a:tabLst>
            </a:pPr>
            <a:r>
              <a:rPr lang="en-US" sz="1200" b="1" kern="1200" baseline="0">
                <a:solidFill>
                  <a:schemeClr val="tx1"/>
                </a:solidFill>
                <a:latin typeface="Arial" panose="020B0604020202020204" pitchFamily="34" charset="0"/>
                <a:ea typeface="+mn-ea"/>
                <a:cs typeface="Arial" panose="020B0604020202020204" pitchFamily="34" charset="0"/>
              </a:rPr>
              <a:t>8.	Decide WHEN each idea will be implemented.</a:t>
            </a:r>
          </a:p>
        </p:txBody>
      </p:sp>
      <p:cxnSp>
        <p:nvCxnSpPr>
          <p:cNvPr id="47" name="Straight Connector 46">
            <a:extLst>
              <a:ext uri="{FF2B5EF4-FFF2-40B4-BE49-F238E27FC236}">
                <a16:creationId xmlns:a16="http://schemas.microsoft.com/office/drawing/2014/main" id="{D8B7F3F5-5DC7-4BE5-8831-559FCF66B7AA}"/>
              </a:ext>
            </a:extLst>
          </p:cNvPr>
          <p:cNvCxnSpPr>
            <a:cxnSpLocks/>
          </p:cNvCxnSpPr>
          <p:nvPr userDrawn="1"/>
        </p:nvCxnSpPr>
        <p:spPr>
          <a:xfrm>
            <a:off x="8118864" y="2231181"/>
            <a:ext cx="18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62B215F-939C-4ECC-8BED-D234C0EA6AF7}"/>
              </a:ext>
            </a:extLst>
          </p:cNvPr>
          <p:cNvCxnSpPr>
            <a:cxnSpLocks/>
          </p:cNvCxnSpPr>
          <p:nvPr userDrawn="1"/>
        </p:nvCxnSpPr>
        <p:spPr>
          <a:xfrm>
            <a:off x="2616392" y="2231181"/>
            <a:ext cx="5366400"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A28AAF8-77B8-4496-BE16-74E0DBCC11A6}"/>
              </a:ext>
            </a:extLst>
          </p:cNvPr>
          <p:cNvSpPr>
            <a:spLocks noGrp="1"/>
          </p:cNvSpPr>
          <p:nvPr>
            <p:ph type="body" sz="quarter" idx="14" hasCustomPrompt="1"/>
          </p:nvPr>
        </p:nvSpPr>
        <p:spPr>
          <a:xfrm>
            <a:off x="8152803" y="1439290"/>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N/T</a:t>
            </a:r>
          </a:p>
        </p:txBody>
      </p:sp>
      <p:cxnSp>
        <p:nvCxnSpPr>
          <p:cNvPr id="52" name="Straight Connector 51">
            <a:extLst>
              <a:ext uri="{FF2B5EF4-FFF2-40B4-BE49-F238E27FC236}">
                <a16:creationId xmlns:a16="http://schemas.microsoft.com/office/drawing/2014/main" id="{83CCA693-4947-435F-9837-4AB11E1F8B02}"/>
              </a:ext>
            </a:extLst>
          </p:cNvPr>
          <p:cNvCxnSpPr>
            <a:cxnSpLocks/>
          </p:cNvCxnSpPr>
          <p:nvPr userDrawn="1"/>
        </p:nvCxnSpPr>
        <p:spPr>
          <a:xfrm>
            <a:off x="11091163" y="547058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3BD0979-8FBD-488D-B21A-CCEA79DB72EB}"/>
              </a:ext>
            </a:extLst>
          </p:cNvPr>
          <p:cNvCxnSpPr>
            <a:cxnSpLocks/>
          </p:cNvCxnSpPr>
          <p:nvPr userDrawn="1"/>
        </p:nvCxnSpPr>
        <p:spPr>
          <a:xfrm>
            <a:off x="11091163" y="384970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C4F81B4-54F1-42F7-982B-DC2537DF1B3B}"/>
              </a:ext>
            </a:extLst>
          </p:cNvPr>
          <p:cNvCxnSpPr>
            <a:cxnSpLocks/>
          </p:cNvCxnSpPr>
          <p:nvPr userDrawn="1"/>
        </p:nvCxnSpPr>
        <p:spPr>
          <a:xfrm>
            <a:off x="11091163" y="303926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9D3EFB9-AA57-425C-BD46-ABA8A8DFF61B}"/>
              </a:ext>
            </a:extLst>
          </p:cNvPr>
          <p:cNvCxnSpPr>
            <a:cxnSpLocks/>
          </p:cNvCxnSpPr>
          <p:nvPr userDrawn="1"/>
        </p:nvCxnSpPr>
        <p:spPr>
          <a:xfrm>
            <a:off x="11091163" y="223118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0199252-776D-44D7-ACDF-DC4EECB056CD}"/>
              </a:ext>
            </a:extLst>
          </p:cNvPr>
          <p:cNvCxnSpPr>
            <a:cxnSpLocks/>
          </p:cNvCxnSpPr>
          <p:nvPr userDrawn="1"/>
        </p:nvCxnSpPr>
        <p:spPr>
          <a:xfrm>
            <a:off x="11091163" y="466014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6235C2A-D400-48B6-AB81-DCF673D9F0D8}"/>
              </a:ext>
            </a:extLst>
          </p:cNvPr>
          <p:cNvCxnSpPr>
            <a:cxnSpLocks/>
          </p:cNvCxnSpPr>
          <p:nvPr userDrawn="1"/>
        </p:nvCxnSpPr>
        <p:spPr>
          <a:xfrm>
            <a:off x="10091816" y="223118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749741C-F357-4A6E-92D2-BA970BC17C5B}"/>
              </a:ext>
            </a:extLst>
          </p:cNvPr>
          <p:cNvCxnSpPr>
            <a:cxnSpLocks/>
          </p:cNvCxnSpPr>
          <p:nvPr userDrawn="1"/>
        </p:nvCxnSpPr>
        <p:spPr>
          <a:xfrm>
            <a:off x="10091816" y="303926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22EACF2-E4BA-4551-83CC-ED5A4388F51E}"/>
              </a:ext>
            </a:extLst>
          </p:cNvPr>
          <p:cNvCxnSpPr>
            <a:cxnSpLocks/>
          </p:cNvCxnSpPr>
          <p:nvPr userDrawn="1"/>
        </p:nvCxnSpPr>
        <p:spPr>
          <a:xfrm>
            <a:off x="10091816" y="384970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4A3EAAE-7602-4084-BA13-6A41F3DAA682}"/>
              </a:ext>
            </a:extLst>
          </p:cNvPr>
          <p:cNvCxnSpPr>
            <a:cxnSpLocks/>
          </p:cNvCxnSpPr>
          <p:nvPr userDrawn="1"/>
        </p:nvCxnSpPr>
        <p:spPr>
          <a:xfrm>
            <a:off x="10091816" y="466014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90BC8EC-9EE1-4E78-B6EF-ED360C220C28}"/>
              </a:ext>
            </a:extLst>
          </p:cNvPr>
          <p:cNvCxnSpPr>
            <a:cxnSpLocks/>
          </p:cNvCxnSpPr>
          <p:nvPr userDrawn="1"/>
        </p:nvCxnSpPr>
        <p:spPr>
          <a:xfrm>
            <a:off x="10091816" y="547058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2C6F30C-FBC6-42CD-92C7-534856FF438C}"/>
              </a:ext>
            </a:extLst>
          </p:cNvPr>
          <p:cNvCxnSpPr>
            <a:cxnSpLocks/>
          </p:cNvCxnSpPr>
          <p:nvPr userDrawn="1"/>
        </p:nvCxnSpPr>
        <p:spPr>
          <a:xfrm>
            <a:off x="11090699" y="141838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116D7F9-8805-4F7E-990A-7C016E8E2BD0}"/>
              </a:ext>
            </a:extLst>
          </p:cNvPr>
          <p:cNvCxnSpPr>
            <a:cxnSpLocks/>
          </p:cNvCxnSpPr>
          <p:nvPr userDrawn="1"/>
        </p:nvCxnSpPr>
        <p:spPr>
          <a:xfrm>
            <a:off x="10091816" y="141838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B1922C9-0B81-4D05-8ACC-06C25D108357}"/>
              </a:ext>
            </a:extLst>
          </p:cNvPr>
          <p:cNvCxnSpPr>
            <a:cxnSpLocks/>
          </p:cNvCxnSpPr>
          <p:nvPr userDrawn="1"/>
        </p:nvCxnSpPr>
        <p:spPr>
          <a:xfrm>
            <a:off x="8118864" y="3039261"/>
            <a:ext cx="18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6CF3D0A-3B64-4C24-B77F-AFEE05F08AEE}"/>
              </a:ext>
            </a:extLst>
          </p:cNvPr>
          <p:cNvCxnSpPr>
            <a:cxnSpLocks/>
          </p:cNvCxnSpPr>
          <p:nvPr userDrawn="1"/>
        </p:nvCxnSpPr>
        <p:spPr>
          <a:xfrm>
            <a:off x="8118864" y="4660141"/>
            <a:ext cx="18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10AC323-4EA8-4763-9365-50302B2E742F}"/>
              </a:ext>
            </a:extLst>
          </p:cNvPr>
          <p:cNvCxnSpPr>
            <a:cxnSpLocks/>
          </p:cNvCxnSpPr>
          <p:nvPr userDrawn="1"/>
        </p:nvCxnSpPr>
        <p:spPr>
          <a:xfrm>
            <a:off x="8118864" y="5470581"/>
            <a:ext cx="18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7DE165D-DC45-46EC-8779-5009C50DE976}"/>
              </a:ext>
            </a:extLst>
          </p:cNvPr>
          <p:cNvCxnSpPr>
            <a:cxnSpLocks/>
          </p:cNvCxnSpPr>
          <p:nvPr userDrawn="1"/>
        </p:nvCxnSpPr>
        <p:spPr>
          <a:xfrm>
            <a:off x="8118864" y="3849701"/>
            <a:ext cx="18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2FE4CC12-9140-4CEE-BC08-B8F60FE3A711}"/>
              </a:ext>
            </a:extLst>
          </p:cNvPr>
          <p:cNvSpPr/>
          <p:nvPr userDrawn="1"/>
        </p:nvSpPr>
        <p:spPr>
          <a:xfrm>
            <a:off x="8118864" y="1052245"/>
            <a:ext cx="1839811" cy="55152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69" name="Rectangle 68">
            <a:extLst>
              <a:ext uri="{FF2B5EF4-FFF2-40B4-BE49-F238E27FC236}">
                <a16:creationId xmlns:a16="http://schemas.microsoft.com/office/drawing/2014/main" id="{46B810EC-C46C-47B2-B950-55B6EC2138A7}"/>
              </a:ext>
            </a:extLst>
          </p:cNvPr>
          <p:cNvSpPr/>
          <p:nvPr userDrawn="1"/>
        </p:nvSpPr>
        <p:spPr>
          <a:xfrm>
            <a:off x="11091163" y="1052245"/>
            <a:ext cx="853936" cy="55152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70" name="TextBox 69">
            <a:extLst>
              <a:ext uri="{FF2B5EF4-FFF2-40B4-BE49-F238E27FC236}">
                <a16:creationId xmlns:a16="http://schemas.microsoft.com/office/drawing/2014/main" id="{8DA8A937-C700-4614-A968-5757813ADB21}"/>
              </a:ext>
            </a:extLst>
          </p:cNvPr>
          <p:cNvSpPr txBox="1"/>
          <p:nvPr userDrawn="1"/>
        </p:nvSpPr>
        <p:spPr>
          <a:xfrm>
            <a:off x="10091816" y="1052245"/>
            <a:ext cx="830792" cy="336000"/>
          </a:xfrm>
          <a:prstGeom prst="rect">
            <a:avLst/>
          </a:prstGeom>
          <a:noFill/>
        </p:spPr>
        <p:txBody>
          <a:bodyPr wrap="square" tIns="120000" rtlCol="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333" b="1" i="0" u="none" strike="noStrike" kern="1200" baseline="0">
                <a:solidFill>
                  <a:schemeClr val="tx1"/>
                </a:solidFill>
                <a:latin typeface="Arial" panose="020B0604020202020204" pitchFamily="34" charset="0"/>
                <a:ea typeface="+mn-ea"/>
                <a:cs typeface="Arial" panose="020B0604020202020204" pitchFamily="34" charset="0"/>
              </a:rPr>
              <a:t>Who</a:t>
            </a:r>
            <a:endParaRPr lang="en-SG" sz="2400"/>
          </a:p>
        </p:txBody>
      </p:sp>
      <p:sp>
        <p:nvSpPr>
          <p:cNvPr id="71" name="Rectangle 70">
            <a:extLst>
              <a:ext uri="{FF2B5EF4-FFF2-40B4-BE49-F238E27FC236}">
                <a16:creationId xmlns:a16="http://schemas.microsoft.com/office/drawing/2014/main" id="{28D4321C-983C-40BA-A1DE-24677284D393}"/>
              </a:ext>
            </a:extLst>
          </p:cNvPr>
          <p:cNvSpPr/>
          <p:nvPr userDrawn="1"/>
        </p:nvSpPr>
        <p:spPr>
          <a:xfrm>
            <a:off x="227005" y="1052247"/>
            <a:ext cx="2256000" cy="5515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73" name="Text Placeholder 1">
            <a:extLst>
              <a:ext uri="{FF2B5EF4-FFF2-40B4-BE49-F238E27FC236}">
                <a16:creationId xmlns:a16="http://schemas.microsoft.com/office/drawing/2014/main" id="{0D3E4D52-B712-4BE0-861F-8E346B441A71}"/>
              </a:ext>
            </a:extLst>
          </p:cNvPr>
          <p:cNvSpPr>
            <a:spLocks noGrp="1"/>
          </p:cNvSpPr>
          <p:nvPr>
            <p:ph type="body" sz="quarter" idx="130" hasCustomPrompt="1"/>
          </p:nvPr>
        </p:nvSpPr>
        <p:spPr>
          <a:xfrm>
            <a:off x="460399" y="1965901"/>
            <a:ext cx="1992000" cy="672000"/>
          </a:xfrm>
          <a:prstGeom prst="rect">
            <a:avLst/>
          </a:prstGeom>
        </p:spPr>
        <p:txBody>
          <a:bodyPr/>
          <a:lstStyle>
            <a:lvl1pPr marL="0" indent="0" algn="l">
              <a:buNone/>
              <a:defRPr sz="1067">
                <a:latin typeface="Arial" panose="020B0604020202020204" pitchFamily="34" charset="0"/>
                <a:cs typeface="Arial" panose="020B0604020202020204" pitchFamily="34" charset="0"/>
              </a:defRPr>
            </a:lvl1pPr>
          </a:lstStyle>
          <a:p>
            <a:r>
              <a:rPr lang="en-SG"/>
              <a:t>Enter text here</a:t>
            </a:r>
          </a:p>
        </p:txBody>
      </p:sp>
      <p:sp>
        <p:nvSpPr>
          <p:cNvPr id="74" name="Text Placeholder 1">
            <a:extLst>
              <a:ext uri="{FF2B5EF4-FFF2-40B4-BE49-F238E27FC236}">
                <a16:creationId xmlns:a16="http://schemas.microsoft.com/office/drawing/2014/main" id="{809C8440-7CE8-4D53-9AA9-A3110BBDBE8A}"/>
              </a:ext>
            </a:extLst>
          </p:cNvPr>
          <p:cNvSpPr>
            <a:spLocks noGrp="1"/>
          </p:cNvSpPr>
          <p:nvPr>
            <p:ph type="body" sz="quarter" idx="131" hasCustomPrompt="1"/>
          </p:nvPr>
        </p:nvSpPr>
        <p:spPr>
          <a:xfrm>
            <a:off x="460399" y="2958700"/>
            <a:ext cx="1992000" cy="259200"/>
          </a:xfrm>
          <a:prstGeom prst="rect">
            <a:avLst/>
          </a:prstGeom>
        </p:spPr>
        <p:txBody>
          <a:bodyPr anchor="ctr" anchorCtr="0"/>
          <a:lstStyle>
            <a:lvl1pPr marL="0" indent="0" algn="l">
              <a:buNone/>
              <a:defRPr sz="1067">
                <a:latin typeface="Arial" panose="020B0604020202020204" pitchFamily="34" charset="0"/>
                <a:cs typeface="Arial" panose="020B0604020202020204" pitchFamily="34" charset="0"/>
              </a:defRPr>
            </a:lvl1pPr>
          </a:lstStyle>
          <a:p>
            <a:r>
              <a:rPr lang="en-SG"/>
              <a:t>Enter text here</a:t>
            </a:r>
          </a:p>
        </p:txBody>
      </p:sp>
      <p:sp>
        <p:nvSpPr>
          <p:cNvPr id="75" name="Text Placeholder 1">
            <a:extLst>
              <a:ext uri="{FF2B5EF4-FFF2-40B4-BE49-F238E27FC236}">
                <a16:creationId xmlns:a16="http://schemas.microsoft.com/office/drawing/2014/main" id="{A8D3759A-19B3-46F6-891D-5440CBF987C1}"/>
              </a:ext>
            </a:extLst>
          </p:cNvPr>
          <p:cNvSpPr>
            <a:spLocks noGrp="1"/>
          </p:cNvSpPr>
          <p:nvPr>
            <p:ph type="body" sz="quarter" idx="132" hasCustomPrompt="1"/>
          </p:nvPr>
        </p:nvSpPr>
        <p:spPr>
          <a:xfrm>
            <a:off x="460399" y="3513735"/>
            <a:ext cx="1992000" cy="259200"/>
          </a:xfrm>
          <a:prstGeom prst="rect">
            <a:avLst/>
          </a:prstGeom>
        </p:spPr>
        <p:txBody>
          <a:bodyPr anchor="ctr" anchorCtr="0"/>
          <a:lstStyle>
            <a:lvl1pPr marL="0" indent="0" algn="l">
              <a:buNone/>
              <a:defRPr sz="1067">
                <a:latin typeface="Arial" panose="020B0604020202020204" pitchFamily="34" charset="0"/>
                <a:cs typeface="Arial" panose="020B0604020202020204" pitchFamily="34" charset="0"/>
              </a:defRPr>
            </a:lvl1pPr>
          </a:lstStyle>
          <a:p>
            <a:r>
              <a:rPr lang="en-SG"/>
              <a:t>Enter text here</a:t>
            </a:r>
          </a:p>
        </p:txBody>
      </p:sp>
      <p:sp>
        <p:nvSpPr>
          <p:cNvPr id="76" name="Text Placeholder 6">
            <a:extLst>
              <a:ext uri="{FF2B5EF4-FFF2-40B4-BE49-F238E27FC236}">
                <a16:creationId xmlns:a16="http://schemas.microsoft.com/office/drawing/2014/main" id="{F161C747-5F09-4C73-9E7E-0FB75138D779}"/>
              </a:ext>
            </a:extLst>
          </p:cNvPr>
          <p:cNvSpPr>
            <a:spLocks noGrp="1"/>
          </p:cNvSpPr>
          <p:nvPr>
            <p:ph type="body" sz="quarter" idx="11" hasCustomPrompt="1"/>
          </p:nvPr>
        </p:nvSpPr>
        <p:spPr>
          <a:xfrm>
            <a:off x="2649067" y="1439290"/>
            <a:ext cx="5294400" cy="750157"/>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77" name="Text Placeholder 6">
            <a:extLst>
              <a:ext uri="{FF2B5EF4-FFF2-40B4-BE49-F238E27FC236}">
                <a16:creationId xmlns:a16="http://schemas.microsoft.com/office/drawing/2014/main" id="{216CB1C6-C289-4AD2-A3FC-F846DE7BCDCB}"/>
              </a:ext>
            </a:extLst>
          </p:cNvPr>
          <p:cNvSpPr>
            <a:spLocks noGrp="1"/>
          </p:cNvSpPr>
          <p:nvPr>
            <p:ph type="body" sz="quarter" idx="15" hasCustomPrompt="1"/>
          </p:nvPr>
        </p:nvSpPr>
        <p:spPr>
          <a:xfrm>
            <a:off x="8770428" y="1439290"/>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1/2</a:t>
            </a:r>
          </a:p>
        </p:txBody>
      </p:sp>
      <p:sp>
        <p:nvSpPr>
          <p:cNvPr id="78" name="Text Placeholder 6">
            <a:extLst>
              <a:ext uri="{FF2B5EF4-FFF2-40B4-BE49-F238E27FC236}">
                <a16:creationId xmlns:a16="http://schemas.microsoft.com/office/drawing/2014/main" id="{8C4AF8AC-FFB4-4D84-86F8-FF129F6EE7F8}"/>
              </a:ext>
            </a:extLst>
          </p:cNvPr>
          <p:cNvSpPr>
            <a:spLocks noGrp="1"/>
          </p:cNvSpPr>
          <p:nvPr>
            <p:ph type="body" sz="quarter" idx="16" hasCustomPrompt="1"/>
          </p:nvPr>
        </p:nvSpPr>
        <p:spPr>
          <a:xfrm>
            <a:off x="9374492" y="1439290"/>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0/$</a:t>
            </a:r>
          </a:p>
        </p:txBody>
      </p:sp>
      <p:sp>
        <p:nvSpPr>
          <p:cNvPr id="79" name="Text Placeholder 6">
            <a:extLst>
              <a:ext uri="{FF2B5EF4-FFF2-40B4-BE49-F238E27FC236}">
                <a16:creationId xmlns:a16="http://schemas.microsoft.com/office/drawing/2014/main" id="{8FB1C352-C985-47D9-8CB3-C4A0EE515874}"/>
              </a:ext>
            </a:extLst>
          </p:cNvPr>
          <p:cNvSpPr>
            <a:spLocks noGrp="1"/>
          </p:cNvSpPr>
          <p:nvPr>
            <p:ph type="body" sz="quarter" idx="17" hasCustomPrompt="1"/>
          </p:nvPr>
        </p:nvSpPr>
        <p:spPr>
          <a:xfrm>
            <a:off x="10127384" y="1439290"/>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a:t>
            </a:r>
          </a:p>
        </p:txBody>
      </p:sp>
      <p:sp>
        <p:nvSpPr>
          <p:cNvPr id="80" name="Text Placeholder 6">
            <a:extLst>
              <a:ext uri="{FF2B5EF4-FFF2-40B4-BE49-F238E27FC236}">
                <a16:creationId xmlns:a16="http://schemas.microsoft.com/office/drawing/2014/main" id="{E3477E22-9960-4AD5-8AF9-1B6235D0934E}"/>
              </a:ext>
            </a:extLst>
          </p:cNvPr>
          <p:cNvSpPr>
            <a:spLocks noGrp="1"/>
          </p:cNvSpPr>
          <p:nvPr>
            <p:ph type="body" sz="quarter" idx="18" hasCustomPrompt="1"/>
          </p:nvPr>
        </p:nvSpPr>
        <p:spPr>
          <a:xfrm>
            <a:off x="11138203" y="1439290"/>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a:t>
            </a:r>
          </a:p>
        </p:txBody>
      </p:sp>
      <p:sp>
        <p:nvSpPr>
          <p:cNvPr id="81" name="Rectangle 80">
            <a:extLst>
              <a:ext uri="{FF2B5EF4-FFF2-40B4-BE49-F238E27FC236}">
                <a16:creationId xmlns:a16="http://schemas.microsoft.com/office/drawing/2014/main" id="{D9DC7D06-3DD4-4DF8-A28F-3FEC25C54111}"/>
              </a:ext>
            </a:extLst>
          </p:cNvPr>
          <p:cNvSpPr/>
          <p:nvPr userDrawn="1"/>
        </p:nvSpPr>
        <p:spPr>
          <a:xfrm>
            <a:off x="2616392" y="1052245"/>
            <a:ext cx="5365624" cy="55152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cxnSp>
        <p:nvCxnSpPr>
          <p:cNvPr id="82" name="Straight Connector 81">
            <a:extLst>
              <a:ext uri="{FF2B5EF4-FFF2-40B4-BE49-F238E27FC236}">
                <a16:creationId xmlns:a16="http://schemas.microsoft.com/office/drawing/2014/main" id="{53AF44C5-8009-4C7A-8E6A-6B53C6D51324}"/>
              </a:ext>
            </a:extLst>
          </p:cNvPr>
          <p:cNvCxnSpPr>
            <a:cxnSpLocks/>
          </p:cNvCxnSpPr>
          <p:nvPr userDrawn="1"/>
        </p:nvCxnSpPr>
        <p:spPr>
          <a:xfrm>
            <a:off x="2616392" y="1418381"/>
            <a:ext cx="5366400" cy="0"/>
          </a:xfrm>
          <a:prstGeom prst="line">
            <a:avLst/>
          </a:prstGeom>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CEB7CD61-23DF-4CCE-9108-0BA5A00563A3}"/>
              </a:ext>
            </a:extLst>
          </p:cNvPr>
          <p:cNvSpPr/>
          <p:nvPr userDrawn="1"/>
        </p:nvSpPr>
        <p:spPr>
          <a:xfrm>
            <a:off x="2616392" y="6255445"/>
            <a:ext cx="9328707" cy="312000"/>
          </a:xfrm>
          <a:prstGeom prst="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84" name="TextBox 83">
            <a:extLst>
              <a:ext uri="{FF2B5EF4-FFF2-40B4-BE49-F238E27FC236}">
                <a16:creationId xmlns:a16="http://schemas.microsoft.com/office/drawing/2014/main" id="{F8929C64-FAA5-4FAB-BCA2-304951138851}"/>
              </a:ext>
            </a:extLst>
          </p:cNvPr>
          <p:cNvSpPr txBox="1"/>
          <p:nvPr userDrawn="1"/>
        </p:nvSpPr>
        <p:spPr>
          <a:xfrm>
            <a:off x="11114308" y="1052245"/>
            <a:ext cx="830792" cy="336000"/>
          </a:xfrm>
          <a:prstGeom prst="rect">
            <a:avLst/>
          </a:prstGeom>
          <a:noFill/>
        </p:spPr>
        <p:txBody>
          <a:bodyPr wrap="square" tIns="120000" rtlCol="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333" b="1" i="0" u="none" strike="noStrike" kern="1200" baseline="0">
                <a:solidFill>
                  <a:schemeClr val="tx1"/>
                </a:solidFill>
                <a:latin typeface="Arial" panose="020B0604020202020204" pitchFamily="34" charset="0"/>
                <a:ea typeface="+mn-ea"/>
                <a:cs typeface="Arial" panose="020B0604020202020204" pitchFamily="34" charset="0"/>
              </a:rPr>
              <a:t>When</a:t>
            </a:r>
            <a:endParaRPr lang="en-SG" sz="2400"/>
          </a:p>
        </p:txBody>
      </p:sp>
      <p:cxnSp>
        <p:nvCxnSpPr>
          <p:cNvPr id="85" name="Straight Connector 84">
            <a:extLst>
              <a:ext uri="{FF2B5EF4-FFF2-40B4-BE49-F238E27FC236}">
                <a16:creationId xmlns:a16="http://schemas.microsoft.com/office/drawing/2014/main" id="{FC3D10FF-04AD-452F-916D-8A6C4B3E66AC}"/>
              </a:ext>
            </a:extLst>
          </p:cNvPr>
          <p:cNvCxnSpPr>
            <a:cxnSpLocks/>
          </p:cNvCxnSpPr>
          <p:nvPr userDrawn="1"/>
        </p:nvCxnSpPr>
        <p:spPr>
          <a:xfrm>
            <a:off x="2616392" y="3039261"/>
            <a:ext cx="536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1E3E1AA-DF9C-435B-AAF9-7E15B4FA87E1}"/>
              </a:ext>
            </a:extLst>
          </p:cNvPr>
          <p:cNvCxnSpPr>
            <a:cxnSpLocks/>
          </p:cNvCxnSpPr>
          <p:nvPr userDrawn="1"/>
        </p:nvCxnSpPr>
        <p:spPr>
          <a:xfrm>
            <a:off x="2616392" y="3849701"/>
            <a:ext cx="536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230E7F3-3E7D-4FE8-8864-B029FAB1A032}"/>
              </a:ext>
            </a:extLst>
          </p:cNvPr>
          <p:cNvCxnSpPr>
            <a:cxnSpLocks/>
          </p:cNvCxnSpPr>
          <p:nvPr userDrawn="1"/>
        </p:nvCxnSpPr>
        <p:spPr>
          <a:xfrm>
            <a:off x="2616392" y="4660141"/>
            <a:ext cx="536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92FAA8A-13A7-4AE5-B380-9ED82A7F0ED3}"/>
              </a:ext>
            </a:extLst>
          </p:cNvPr>
          <p:cNvCxnSpPr>
            <a:cxnSpLocks/>
          </p:cNvCxnSpPr>
          <p:nvPr userDrawn="1"/>
        </p:nvCxnSpPr>
        <p:spPr>
          <a:xfrm>
            <a:off x="2616392" y="5470581"/>
            <a:ext cx="5366400"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BDF20326-F20B-4DF4-8F59-6EEA7C3949D0}"/>
              </a:ext>
            </a:extLst>
          </p:cNvPr>
          <p:cNvSpPr/>
          <p:nvPr userDrawn="1"/>
        </p:nvSpPr>
        <p:spPr>
          <a:xfrm>
            <a:off x="10091816" y="1052245"/>
            <a:ext cx="853936" cy="55152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90" name="TextBox 89">
            <a:extLst>
              <a:ext uri="{FF2B5EF4-FFF2-40B4-BE49-F238E27FC236}">
                <a16:creationId xmlns:a16="http://schemas.microsoft.com/office/drawing/2014/main" id="{9F42A7BD-BF49-4569-A84C-F61719E4B98A}"/>
              </a:ext>
            </a:extLst>
          </p:cNvPr>
          <p:cNvSpPr txBox="1"/>
          <p:nvPr userDrawn="1"/>
        </p:nvSpPr>
        <p:spPr>
          <a:xfrm>
            <a:off x="8118864" y="1052245"/>
            <a:ext cx="1829429" cy="336000"/>
          </a:xfrm>
          <a:prstGeom prst="rect">
            <a:avLst/>
          </a:prstGeom>
          <a:noFill/>
        </p:spPr>
        <p:txBody>
          <a:bodyPr wrap="square" tIns="120000" rtlCol="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333" b="1" i="0" u="none" strike="noStrike" kern="1200" baseline="0">
                <a:solidFill>
                  <a:schemeClr val="tx1"/>
                </a:solidFill>
                <a:latin typeface="Arial" panose="020B0604020202020204" pitchFamily="34" charset="0"/>
                <a:ea typeface="+mn-ea"/>
                <a:cs typeface="Arial" panose="020B0604020202020204" pitchFamily="34" charset="0"/>
              </a:rPr>
              <a:t>Evaluation</a:t>
            </a:r>
            <a:endParaRPr lang="en-SG" sz="2400"/>
          </a:p>
        </p:txBody>
      </p:sp>
      <p:cxnSp>
        <p:nvCxnSpPr>
          <p:cNvPr id="91" name="Straight Connector 90">
            <a:extLst>
              <a:ext uri="{FF2B5EF4-FFF2-40B4-BE49-F238E27FC236}">
                <a16:creationId xmlns:a16="http://schemas.microsoft.com/office/drawing/2014/main" id="{2462CC19-50BA-45DE-8E41-C64B4FDCE0AB}"/>
              </a:ext>
            </a:extLst>
          </p:cNvPr>
          <p:cNvCxnSpPr>
            <a:cxnSpLocks/>
          </p:cNvCxnSpPr>
          <p:nvPr userDrawn="1"/>
        </p:nvCxnSpPr>
        <p:spPr>
          <a:xfrm>
            <a:off x="8118864" y="1418381"/>
            <a:ext cx="18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35363935-5C68-47F5-97FE-569A4A6C93D2}"/>
              </a:ext>
            </a:extLst>
          </p:cNvPr>
          <p:cNvSpPr txBox="1"/>
          <p:nvPr userDrawn="1"/>
        </p:nvSpPr>
        <p:spPr>
          <a:xfrm>
            <a:off x="2616392" y="1052245"/>
            <a:ext cx="5342400" cy="336000"/>
          </a:xfrm>
          <a:prstGeom prst="rect">
            <a:avLst/>
          </a:prstGeom>
          <a:noFill/>
        </p:spPr>
        <p:txBody>
          <a:bodyPr wrap="square" tIns="120000" rtlCol="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333" b="1" i="0" u="none" strike="noStrike" kern="1200" baseline="0">
                <a:solidFill>
                  <a:schemeClr val="tx1"/>
                </a:solidFill>
                <a:latin typeface="Arial" panose="020B0604020202020204" pitchFamily="34" charset="0"/>
                <a:ea typeface="+mn-ea"/>
                <a:cs typeface="Arial" panose="020B0604020202020204" pitchFamily="34" charset="0"/>
              </a:rPr>
              <a:t>New service improvement ideas</a:t>
            </a:r>
            <a:endParaRPr lang="en-SG" sz="1333" baseline="0"/>
          </a:p>
        </p:txBody>
      </p:sp>
      <p:sp>
        <p:nvSpPr>
          <p:cNvPr id="93" name="TextBox 92">
            <a:extLst>
              <a:ext uri="{FF2B5EF4-FFF2-40B4-BE49-F238E27FC236}">
                <a16:creationId xmlns:a16="http://schemas.microsoft.com/office/drawing/2014/main" id="{B030665B-F62F-4468-A48C-D23B344999D9}"/>
              </a:ext>
            </a:extLst>
          </p:cNvPr>
          <p:cNvSpPr txBox="1"/>
          <p:nvPr userDrawn="1"/>
        </p:nvSpPr>
        <p:spPr>
          <a:xfrm>
            <a:off x="2659512" y="6273808"/>
            <a:ext cx="9305483" cy="283200"/>
          </a:xfrm>
          <a:prstGeom prst="rect">
            <a:avLst/>
          </a:prstGeom>
          <a:noFill/>
        </p:spPr>
        <p:txBody>
          <a:bodyPr wrap="none" lIns="240000" tIns="0" rIns="0" bIns="0" numCol="3" rtlCol="0" anchor="t" anchorCtr="0">
            <a:noAutofit/>
          </a:bodyPr>
          <a:lstStyle/>
          <a:p>
            <a:pPr marL="0" marR="0" lvl="0" indent="0" algn="l" defTabSz="1219170" rtl="0" eaLnBrk="1" fontAlgn="auto" latinLnBrk="0" hangingPunct="1">
              <a:lnSpc>
                <a:spcPts val="1200"/>
              </a:lnSpc>
              <a:spcBef>
                <a:spcPts val="0"/>
              </a:spcBef>
              <a:spcAft>
                <a:spcPts val="0"/>
              </a:spcAft>
              <a:buClrTx/>
              <a:buSzTx/>
              <a:buFontTx/>
              <a:buNone/>
              <a:tabLst/>
              <a:defRPr/>
            </a:pPr>
            <a:r>
              <a:rPr lang="en-US" sz="933" b="1" i="0" u="none" strike="noStrike" kern="1200" baseline="0">
                <a:solidFill>
                  <a:schemeClr val="tx1"/>
                </a:solidFill>
                <a:latin typeface="Arial" panose="020B0604020202020204" pitchFamily="34" charset="0"/>
                <a:ea typeface="+mn-ea"/>
                <a:cs typeface="Arial" panose="020B0604020202020204" pitchFamily="34" charset="0"/>
              </a:rPr>
              <a:t>N</a:t>
            </a:r>
            <a:r>
              <a:rPr lang="en-US" sz="933" b="1" i="0" u="none" strike="noStrike" kern="1200" baseline="0">
                <a:solidFill>
                  <a:schemeClr val="bg1"/>
                </a:solidFill>
                <a:latin typeface="Arial" panose="020B0604020202020204" pitchFamily="34" charset="0"/>
                <a:ea typeface="+mn-ea"/>
                <a:cs typeface="Arial" panose="020B0604020202020204" pitchFamily="34" charset="0"/>
              </a:rPr>
              <a:t> - 30 days or less</a:t>
            </a:r>
          </a:p>
          <a:p>
            <a:pPr marL="0" marR="0" lvl="0" indent="0" algn="l" defTabSz="1219170" rtl="0" eaLnBrk="1" fontAlgn="auto" latinLnBrk="0" hangingPunct="1">
              <a:lnSpc>
                <a:spcPts val="1200"/>
              </a:lnSpc>
              <a:spcBef>
                <a:spcPts val="0"/>
              </a:spcBef>
              <a:spcAft>
                <a:spcPts val="0"/>
              </a:spcAft>
              <a:buClrTx/>
              <a:buSzTx/>
              <a:buFontTx/>
              <a:buNone/>
              <a:tabLst/>
              <a:defRPr/>
            </a:pPr>
            <a:r>
              <a:rPr lang="en-US" sz="933" b="1" i="0" u="none" strike="noStrike" kern="1200" baseline="0">
                <a:solidFill>
                  <a:schemeClr val="tx1"/>
                </a:solidFill>
                <a:latin typeface="Arial" panose="020B0604020202020204" pitchFamily="34" charset="0"/>
                <a:ea typeface="+mn-ea"/>
                <a:cs typeface="Arial" panose="020B0604020202020204" pitchFamily="34" charset="0"/>
              </a:rPr>
              <a:t>T</a:t>
            </a:r>
            <a:r>
              <a:rPr lang="en-US" sz="933" b="1" i="0" u="none" strike="noStrike" kern="1200" baseline="0">
                <a:solidFill>
                  <a:schemeClr val="bg1"/>
                </a:solidFill>
                <a:latin typeface="Arial" panose="020B0604020202020204" pitchFamily="34" charset="0"/>
                <a:ea typeface="+mn-ea"/>
                <a:cs typeface="Arial" panose="020B0604020202020204" pitchFamily="34" charset="0"/>
              </a:rPr>
              <a:t> - more than 30 days required</a:t>
            </a:r>
          </a:p>
          <a:p>
            <a:pPr marL="0" marR="0" lvl="0" indent="0" algn="l" defTabSz="1219170" rtl="0" eaLnBrk="1" fontAlgn="auto" latinLnBrk="0" hangingPunct="1">
              <a:lnSpc>
                <a:spcPts val="1200"/>
              </a:lnSpc>
              <a:spcBef>
                <a:spcPts val="0"/>
              </a:spcBef>
              <a:spcAft>
                <a:spcPts val="0"/>
              </a:spcAft>
              <a:buClrTx/>
              <a:buSzTx/>
              <a:buFontTx/>
              <a:buNone/>
              <a:tabLst/>
              <a:defRPr/>
            </a:pPr>
            <a:endParaRPr lang="en-US" sz="933" b="1" i="0" u="none" strike="noStrike" kern="1200" baseline="0">
              <a:solidFill>
                <a:schemeClr val="bg1"/>
              </a:solidFill>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ts val="1200"/>
              </a:lnSpc>
              <a:spcBef>
                <a:spcPts val="0"/>
              </a:spcBef>
              <a:spcAft>
                <a:spcPts val="0"/>
              </a:spcAft>
              <a:buClrTx/>
              <a:buSzTx/>
              <a:buFontTx/>
              <a:buNone/>
              <a:tabLst/>
              <a:defRPr/>
            </a:pPr>
            <a:r>
              <a:rPr lang="en-US" sz="933" b="1" i="0" u="none" strike="noStrike" kern="1200" baseline="0">
                <a:solidFill>
                  <a:schemeClr val="tx1"/>
                </a:solidFill>
                <a:latin typeface="Arial" panose="020B0604020202020204" pitchFamily="34" charset="0"/>
                <a:ea typeface="+mn-ea"/>
                <a:cs typeface="Arial" panose="020B0604020202020204" pitchFamily="34" charset="0"/>
              </a:rPr>
              <a:t>1</a:t>
            </a:r>
            <a:r>
              <a:rPr lang="en-US" sz="933" b="1" i="0" u="none" strike="noStrike" kern="1200" baseline="0">
                <a:solidFill>
                  <a:schemeClr val="bg1"/>
                </a:solidFill>
                <a:latin typeface="Arial" panose="020B0604020202020204" pitchFamily="34" charset="0"/>
                <a:ea typeface="+mn-ea"/>
                <a:cs typeface="Arial" panose="020B0604020202020204" pitchFamily="34" charset="0"/>
              </a:rPr>
              <a:t> - can be done by you or your team</a:t>
            </a:r>
          </a:p>
          <a:p>
            <a:pPr marL="0" marR="0" lvl="0" indent="0" algn="l" defTabSz="1219170" rtl="0" eaLnBrk="1" fontAlgn="auto" latinLnBrk="0" hangingPunct="1">
              <a:lnSpc>
                <a:spcPts val="1200"/>
              </a:lnSpc>
              <a:spcBef>
                <a:spcPts val="0"/>
              </a:spcBef>
              <a:spcAft>
                <a:spcPts val="0"/>
              </a:spcAft>
              <a:buClrTx/>
              <a:buSzTx/>
              <a:buFontTx/>
              <a:buNone/>
              <a:tabLst/>
              <a:defRPr/>
            </a:pPr>
            <a:r>
              <a:rPr lang="en-US" sz="933" b="1" i="0" u="none" strike="noStrike" kern="1200" baseline="0">
                <a:solidFill>
                  <a:schemeClr val="tx1"/>
                </a:solidFill>
                <a:latin typeface="Arial" panose="020B0604020202020204" pitchFamily="34" charset="0"/>
                <a:ea typeface="+mn-ea"/>
                <a:cs typeface="Arial" panose="020B0604020202020204" pitchFamily="34" charset="0"/>
              </a:rPr>
              <a:t>2</a:t>
            </a:r>
            <a:r>
              <a:rPr lang="en-US" sz="933" b="1" i="0" u="none" strike="noStrike" kern="1200" baseline="0">
                <a:solidFill>
                  <a:schemeClr val="bg1"/>
                </a:solidFill>
                <a:latin typeface="Arial" panose="020B0604020202020204" pitchFamily="34" charset="0"/>
                <a:ea typeface="+mn-ea"/>
                <a:cs typeface="Arial" panose="020B0604020202020204" pitchFamily="34" charset="0"/>
              </a:rPr>
              <a:t> - needs help from other departments</a:t>
            </a:r>
          </a:p>
          <a:p>
            <a:pPr marL="0" marR="0" lvl="0" indent="0" algn="l" defTabSz="1219170" rtl="0" eaLnBrk="1" fontAlgn="auto" latinLnBrk="0" hangingPunct="1">
              <a:lnSpc>
                <a:spcPts val="1200"/>
              </a:lnSpc>
              <a:spcBef>
                <a:spcPts val="0"/>
              </a:spcBef>
              <a:spcAft>
                <a:spcPts val="0"/>
              </a:spcAft>
              <a:buClrTx/>
              <a:buSzTx/>
              <a:buFontTx/>
              <a:buNone/>
              <a:tabLst/>
              <a:defRPr/>
            </a:pPr>
            <a:endParaRPr lang="en-US" sz="933" b="1" i="0" u="none" strike="noStrike" kern="1200" baseline="0">
              <a:solidFill>
                <a:schemeClr val="bg1"/>
              </a:solidFill>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ts val="1200"/>
              </a:lnSpc>
              <a:spcBef>
                <a:spcPts val="0"/>
              </a:spcBef>
              <a:spcAft>
                <a:spcPts val="0"/>
              </a:spcAft>
              <a:buClrTx/>
              <a:buSzTx/>
              <a:buFontTx/>
              <a:buNone/>
              <a:tabLst/>
              <a:defRPr/>
            </a:pPr>
            <a:r>
              <a:rPr lang="en-US" sz="933" b="1" i="0" u="none" strike="noStrike" kern="1200" baseline="0">
                <a:solidFill>
                  <a:schemeClr val="tx1"/>
                </a:solidFill>
                <a:latin typeface="Arial" panose="020B0604020202020204" pitchFamily="34" charset="0"/>
                <a:ea typeface="+mn-ea"/>
                <a:cs typeface="Arial" panose="020B0604020202020204" pitchFamily="34" charset="0"/>
              </a:rPr>
              <a:t>0</a:t>
            </a:r>
            <a:r>
              <a:rPr lang="en-US" sz="933" b="1" i="0" u="none" strike="noStrike" kern="1200" baseline="0">
                <a:solidFill>
                  <a:schemeClr val="bg1"/>
                </a:solidFill>
                <a:latin typeface="Arial" panose="020B0604020202020204" pitchFamily="34" charset="0"/>
                <a:ea typeface="+mn-ea"/>
                <a:cs typeface="Arial" panose="020B0604020202020204" pitchFamily="34" charset="0"/>
              </a:rPr>
              <a:t> - free or requires minimal expense</a:t>
            </a:r>
          </a:p>
          <a:p>
            <a:pPr marL="0" marR="0" lvl="0" indent="0" algn="l" defTabSz="1219170" rtl="0" eaLnBrk="1" fontAlgn="auto" latinLnBrk="0" hangingPunct="1">
              <a:lnSpc>
                <a:spcPts val="1200"/>
              </a:lnSpc>
              <a:spcBef>
                <a:spcPts val="0"/>
              </a:spcBef>
              <a:spcAft>
                <a:spcPts val="0"/>
              </a:spcAft>
              <a:buClrTx/>
              <a:buSzTx/>
              <a:buFontTx/>
              <a:buNone/>
              <a:tabLst/>
              <a:defRPr/>
            </a:pPr>
            <a:r>
              <a:rPr lang="en-US" sz="933" b="1" i="0" u="none" strike="noStrike" kern="1200" baseline="0">
                <a:solidFill>
                  <a:schemeClr val="tx1"/>
                </a:solidFill>
                <a:latin typeface="Arial" panose="020B0604020202020204" pitchFamily="34" charset="0"/>
                <a:ea typeface="+mn-ea"/>
                <a:cs typeface="Arial" panose="020B0604020202020204" pitchFamily="34" charset="0"/>
              </a:rPr>
              <a:t>$</a:t>
            </a:r>
            <a:r>
              <a:rPr lang="en-US" sz="933" b="1" i="0" u="none" strike="noStrike" kern="1200" baseline="0">
                <a:solidFill>
                  <a:schemeClr val="bg1"/>
                </a:solidFill>
                <a:latin typeface="Arial" panose="020B0604020202020204" pitchFamily="34" charset="0"/>
                <a:ea typeface="+mn-ea"/>
                <a:cs typeface="Arial" panose="020B0604020202020204" pitchFamily="34" charset="0"/>
              </a:rPr>
              <a:t> - requires additional budget and approval</a:t>
            </a:r>
            <a:endParaRPr lang="en-SG" sz="933" baseline="0">
              <a:solidFill>
                <a:schemeClr val="bg1"/>
              </a:solidFill>
            </a:endParaRPr>
          </a:p>
        </p:txBody>
      </p:sp>
      <p:cxnSp>
        <p:nvCxnSpPr>
          <p:cNvPr id="94" name="Straight Connector 93">
            <a:extLst>
              <a:ext uri="{FF2B5EF4-FFF2-40B4-BE49-F238E27FC236}">
                <a16:creationId xmlns:a16="http://schemas.microsoft.com/office/drawing/2014/main" id="{1435B8AC-6F11-434F-A603-D396CBEB7561}"/>
              </a:ext>
            </a:extLst>
          </p:cNvPr>
          <p:cNvCxnSpPr/>
          <p:nvPr userDrawn="1"/>
        </p:nvCxnSpPr>
        <p:spPr>
          <a:xfrm>
            <a:off x="8732135" y="1418381"/>
            <a:ext cx="0" cy="4837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39D04E7-8257-4A58-A62D-4A46C6507DD9}"/>
              </a:ext>
            </a:extLst>
          </p:cNvPr>
          <p:cNvCxnSpPr/>
          <p:nvPr userDrawn="1"/>
        </p:nvCxnSpPr>
        <p:spPr>
          <a:xfrm>
            <a:off x="9345405" y="1418381"/>
            <a:ext cx="0" cy="4837064"/>
          </a:xfrm>
          <a:prstGeom prst="line">
            <a:avLst/>
          </a:prstGeom>
        </p:spPr>
        <p:style>
          <a:lnRef idx="1">
            <a:schemeClr val="accent1"/>
          </a:lnRef>
          <a:fillRef idx="0">
            <a:schemeClr val="accent1"/>
          </a:fillRef>
          <a:effectRef idx="0">
            <a:schemeClr val="accent1"/>
          </a:effectRef>
          <a:fontRef idx="minor">
            <a:schemeClr val="tx1"/>
          </a:fontRef>
        </p:style>
      </p:cxnSp>
      <p:sp>
        <p:nvSpPr>
          <p:cNvPr id="96" name="Text Placeholder 6">
            <a:extLst>
              <a:ext uri="{FF2B5EF4-FFF2-40B4-BE49-F238E27FC236}">
                <a16:creationId xmlns:a16="http://schemas.microsoft.com/office/drawing/2014/main" id="{539007AE-5745-4EAB-BFE6-42FD037AFA2C}"/>
              </a:ext>
            </a:extLst>
          </p:cNvPr>
          <p:cNvSpPr>
            <a:spLocks noGrp="1"/>
          </p:cNvSpPr>
          <p:nvPr>
            <p:ph type="body" sz="quarter" idx="133" hasCustomPrompt="1"/>
          </p:nvPr>
        </p:nvSpPr>
        <p:spPr>
          <a:xfrm>
            <a:off x="8152803" y="2259964"/>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N/T</a:t>
            </a:r>
          </a:p>
        </p:txBody>
      </p:sp>
      <p:sp>
        <p:nvSpPr>
          <p:cNvPr id="97" name="Text Placeholder 6">
            <a:extLst>
              <a:ext uri="{FF2B5EF4-FFF2-40B4-BE49-F238E27FC236}">
                <a16:creationId xmlns:a16="http://schemas.microsoft.com/office/drawing/2014/main" id="{64840930-C3B8-4823-8F6B-296E286C9AAD}"/>
              </a:ext>
            </a:extLst>
          </p:cNvPr>
          <p:cNvSpPr>
            <a:spLocks noGrp="1"/>
          </p:cNvSpPr>
          <p:nvPr>
            <p:ph type="body" sz="quarter" idx="134" hasCustomPrompt="1"/>
          </p:nvPr>
        </p:nvSpPr>
        <p:spPr>
          <a:xfrm>
            <a:off x="2649067" y="2259964"/>
            <a:ext cx="5294400" cy="750157"/>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98" name="Text Placeholder 6">
            <a:extLst>
              <a:ext uri="{FF2B5EF4-FFF2-40B4-BE49-F238E27FC236}">
                <a16:creationId xmlns:a16="http://schemas.microsoft.com/office/drawing/2014/main" id="{C2FC610F-E4EB-47D4-A7A9-7ED25A66ABAD}"/>
              </a:ext>
            </a:extLst>
          </p:cNvPr>
          <p:cNvSpPr>
            <a:spLocks noGrp="1"/>
          </p:cNvSpPr>
          <p:nvPr>
            <p:ph type="body" sz="quarter" idx="135" hasCustomPrompt="1"/>
          </p:nvPr>
        </p:nvSpPr>
        <p:spPr>
          <a:xfrm>
            <a:off x="8770428" y="2259964"/>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1/2</a:t>
            </a:r>
          </a:p>
        </p:txBody>
      </p:sp>
      <p:sp>
        <p:nvSpPr>
          <p:cNvPr id="99" name="Text Placeholder 6">
            <a:extLst>
              <a:ext uri="{FF2B5EF4-FFF2-40B4-BE49-F238E27FC236}">
                <a16:creationId xmlns:a16="http://schemas.microsoft.com/office/drawing/2014/main" id="{71148F64-0995-4337-B9F4-446E42B4BDD8}"/>
              </a:ext>
            </a:extLst>
          </p:cNvPr>
          <p:cNvSpPr>
            <a:spLocks noGrp="1"/>
          </p:cNvSpPr>
          <p:nvPr>
            <p:ph type="body" sz="quarter" idx="136" hasCustomPrompt="1"/>
          </p:nvPr>
        </p:nvSpPr>
        <p:spPr>
          <a:xfrm>
            <a:off x="9374492" y="2259964"/>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0/$</a:t>
            </a:r>
          </a:p>
        </p:txBody>
      </p:sp>
      <p:sp>
        <p:nvSpPr>
          <p:cNvPr id="100" name="Text Placeholder 6">
            <a:extLst>
              <a:ext uri="{FF2B5EF4-FFF2-40B4-BE49-F238E27FC236}">
                <a16:creationId xmlns:a16="http://schemas.microsoft.com/office/drawing/2014/main" id="{6F76A868-8891-46D0-B096-B5953F667F57}"/>
              </a:ext>
            </a:extLst>
          </p:cNvPr>
          <p:cNvSpPr>
            <a:spLocks noGrp="1"/>
          </p:cNvSpPr>
          <p:nvPr>
            <p:ph type="body" sz="quarter" idx="137" hasCustomPrompt="1"/>
          </p:nvPr>
        </p:nvSpPr>
        <p:spPr>
          <a:xfrm>
            <a:off x="10127384" y="2259964"/>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a:t>
            </a:r>
          </a:p>
        </p:txBody>
      </p:sp>
      <p:sp>
        <p:nvSpPr>
          <p:cNvPr id="101" name="Text Placeholder 6">
            <a:extLst>
              <a:ext uri="{FF2B5EF4-FFF2-40B4-BE49-F238E27FC236}">
                <a16:creationId xmlns:a16="http://schemas.microsoft.com/office/drawing/2014/main" id="{0789728D-7E8C-46BA-9945-269E5FD0A22C}"/>
              </a:ext>
            </a:extLst>
          </p:cNvPr>
          <p:cNvSpPr>
            <a:spLocks noGrp="1"/>
          </p:cNvSpPr>
          <p:nvPr>
            <p:ph type="body" sz="quarter" idx="138" hasCustomPrompt="1"/>
          </p:nvPr>
        </p:nvSpPr>
        <p:spPr>
          <a:xfrm>
            <a:off x="11138203" y="2259964"/>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a:t>
            </a:r>
          </a:p>
        </p:txBody>
      </p:sp>
      <p:sp>
        <p:nvSpPr>
          <p:cNvPr id="102" name="Text Placeholder 6">
            <a:extLst>
              <a:ext uri="{FF2B5EF4-FFF2-40B4-BE49-F238E27FC236}">
                <a16:creationId xmlns:a16="http://schemas.microsoft.com/office/drawing/2014/main" id="{EFE49684-7790-4BFB-A967-25D2F204ABDB}"/>
              </a:ext>
            </a:extLst>
          </p:cNvPr>
          <p:cNvSpPr>
            <a:spLocks noGrp="1"/>
          </p:cNvSpPr>
          <p:nvPr>
            <p:ph type="body" sz="quarter" idx="139" hasCustomPrompt="1"/>
          </p:nvPr>
        </p:nvSpPr>
        <p:spPr>
          <a:xfrm>
            <a:off x="8152803" y="3074498"/>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N/T</a:t>
            </a:r>
          </a:p>
        </p:txBody>
      </p:sp>
      <p:sp>
        <p:nvSpPr>
          <p:cNvPr id="103" name="Text Placeholder 6">
            <a:extLst>
              <a:ext uri="{FF2B5EF4-FFF2-40B4-BE49-F238E27FC236}">
                <a16:creationId xmlns:a16="http://schemas.microsoft.com/office/drawing/2014/main" id="{5B36FB3E-77B8-4433-8ABD-60CE0477F5D6}"/>
              </a:ext>
            </a:extLst>
          </p:cNvPr>
          <p:cNvSpPr>
            <a:spLocks noGrp="1"/>
          </p:cNvSpPr>
          <p:nvPr>
            <p:ph type="body" sz="quarter" idx="140" hasCustomPrompt="1"/>
          </p:nvPr>
        </p:nvSpPr>
        <p:spPr>
          <a:xfrm>
            <a:off x="2649067" y="3074498"/>
            <a:ext cx="5294400" cy="750157"/>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104" name="Text Placeholder 6">
            <a:extLst>
              <a:ext uri="{FF2B5EF4-FFF2-40B4-BE49-F238E27FC236}">
                <a16:creationId xmlns:a16="http://schemas.microsoft.com/office/drawing/2014/main" id="{5B378AD8-561C-4D5B-82E2-36B5E8E5253C}"/>
              </a:ext>
            </a:extLst>
          </p:cNvPr>
          <p:cNvSpPr>
            <a:spLocks noGrp="1"/>
          </p:cNvSpPr>
          <p:nvPr>
            <p:ph type="body" sz="quarter" idx="141" hasCustomPrompt="1"/>
          </p:nvPr>
        </p:nvSpPr>
        <p:spPr>
          <a:xfrm>
            <a:off x="8770428" y="3074498"/>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1/2</a:t>
            </a:r>
          </a:p>
        </p:txBody>
      </p:sp>
      <p:sp>
        <p:nvSpPr>
          <p:cNvPr id="105" name="Text Placeholder 6">
            <a:extLst>
              <a:ext uri="{FF2B5EF4-FFF2-40B4-BE49-F238E27FC236}">
                <a16:creationId xmlns:a16="http://schemas.microsoft.com/office/drawing/2014/main" id="{4E9F3951-D31E-49C6-94B9-04D1238740B7}"/>
              </a:ext>
            </a:extLst>
          </p:cNvPr>
          <p:cNvSpPr>
            <a:spLocks noGrp="1"/>
          </p:cNvSpPr>
          <p:nvPr>
            <p:ph type="body" sz="quarter" idx="142" hasCustomPrompt="1"/>
          </p:nvPr>
        </p:nvSpPr>
        <p:spPr>
          <a:xfrm>
            <a:off x="9374492" y="3074498"/>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0/$</a:t>
            </a:r>
          </a:p>
        </p:txBody>
      </p:sp>
      <p:sp>
        <p:nvSpPr>
          <p:cNvPr id="106" name="Text Placeholder 6">
            <a:extLst>
              <a:ext uri="{FF2B5EF4-FFF2-40B4-BE49-F238E27FC236}">
                <a16:creationId xmlns:a16="http://schemas.microsoft.com/office/drawing/2014/main" id="{2C0CB127-5C2D-46C5-BE59-87DB34A10D3B}"/>
              </a:ext>
            </a:extLst>
          </p:cNvPr>
          <p:cNvSpPr>
            <a:spLocks noGrp="1"/>
          </p:cNvSpPr>
          <p:nvPr>
            <p:ph type="body" sz="quarter" idx="143" hasCustomPrompt="1"/>
          </p:nvPr>
        </p:nvSpPr>
        <p:spPr>
          <a:xfrm>
            <a:off x="10127384" y="3074498"/>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a:t>
            </a:r>
          </a:p>
        </p:txBody>
      </p:sp>
      <p:sp>
        <p:nvSpPr>
          <p:cNvPr id="107" name="Text Placeholder 6">
            <a:extLst>
              <a:ext uri="{FF2B5EF4-FFF2-40B4-BE49-F238E27FC236}">
                <a16:creationId xmlns:a16="http://schemas.microsoft.com/office/drawing/2014/main" id="{8F3C77C5-9E89-4B33-A2F0-40283976AF7D}"/>
              </a:ext>
            </a:extLst>
          </p:cNvPr>
          <p:cNvSpPr>
            <a:spLocks noGrp="1"/>
          </p:cNvSpPr>
          <p:nvPr>
            <p:ph type="body" sz="quarter" idx="144" hasCustomPrompt="1"/>
          </p:nvPr>
        </p:nvSpPr>
        <p:spPr>
          <a:xfrm>
            <a:off x="11138203" y="3074498"/>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a:t>
            </a:r>
          </a:p>
        </p:txBody>
      </p:sp>
      <p:sp>
        <p:nvSpPr>
          <p:cNvPr id="108" name="Text Placeholder 6">
            <a:extLst>
              <a:ext uri="{FF2B5EF4-FFF2-40B4-BE49-F238E27FC236}">
                <a16:creationId xmlns:a16="http://schemas.microsoft.com/office/drawing/2014/main" id="{75A73009-CB93-4088-AB99-40AE4FB364DE}"/>
              </a:ext>
            </a:extLst>
          </p:cNvPr>
          <p:cNvSpPr>
            <a:spLocks noGrp="1"/>
          </p:cNvSpPr>
          <p:nvPr>
            <p:ph type="body" sz="quarter" idx="145" hasCustomPrompt="1"/>
          </p:nvPr>
        </p:nvSpPr>
        <p:spPr>
          <a:xfrm>
            <a:off x="8152803" y="3880446"/>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N/T</a:t>
            </a:r>
          </a:p>
        </p:txBody>
      </p:sp>
      <p:sp>
        <p:nvSpPr>
          <p:cNvPr id="109" name="Text Placeholder 6">
            <a:extLst>
              <a:ext uri="{FF2B5EF4-FFF2-40B4-BE49-F238E27FC236}">
                <a16:creationId xmlns:a16="http://schemas.microsoft.com/office/drawing/2014/main" id="{5C9C4CD8-EDC6-4CD8-B66F-7829ED75D32F}"/>
              </a:ext>
            </a:extLst>
          </p:cNvPr>
          <p:cNvSpPr>
            <a:spLocks noGrp="1"/>
          </p:cNvSpPr>
          <p:nvPr>
            <p:ph type="body" sz="quarter" idx="146" hasCustomPrompt="1"/>
          </p:nvPr>
        </p:nvSpPr>
        <p:spPr>
          <a:xfrm>
            <a:off x="2649067" y="3889031"/>
            <a:ext cx="5294400" cy="750157"/>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110" name="Text Placeholder 6">
            <a:extLst>
              <a:ext uri="{FF2B5EF4-FFF2-40B4-BE49-F238E27FC236}">
                <a16:creationId xmlns:a16="http://schemas.microsoft.com/office/drawing/2014/main" id="{ACE7D231-B705-4B89-823E-195E8DC51A9A}"/>
              </a:ext>
            </a:extLst>
          </p:cNvPr>
          <p:cNvSpPr>
            <a:spLocks noGrp="1"/>
          </p:cNvSpPr>
          <p:nvPr>
            <p:ph type="body" sz="quarter" idx="147" hasCustomPrompt="1"/>
          </p:nvPr>
        </p:nvSpPr>
        <p:spPr>
          <a:xfrm>
            <a:off x="8770428" y="3880446"/>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1/2</a:t>
            </a:r>
          </a:p>
        </p:txBody>
      </p:sp>
      <p:sp>
        <p:nvSpPr>
          <p:cNvPr id="111" name="Text Placeholder 6">
            <a:extLst>
              <a:ext uri="{FF2B5EF4-FFF2-40B4-BE49-F238E27FC236}">
                <a16:creationId xmlns:a16="http://schemas.microsoft.com/office/drawing/2014/main" id="{0011F562-4C2A-4249-9E3A-EE93785C4C3C}"/>
              </a:ext>
            </a:extLst>
          </p:cNvPr>
          <p:cNvSpPr>
            <a:spLocks noGrp="1"/>
          </p:cNvSpPr>
          <p:nvPr>
            <p:ph type="body" sz="quarter" idx="148" hasCustomPrompt="1"/>
          </p:nvPr>
        </p:nvSpPr>
        <p:spPr>
          <a:xfrm>
            <a:off x="9374492" y="3880446"/>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0/$</a:t>
            </a:r>
          </a:p>
        </p:txBody>
      </p:sp>
      <p:sp>
        <p:nvSpPr>
          <p:cNvPr id="112" name="Text Placeholder 6">
            <a:extLst>
              <a:ext uri="{FF2B5EF4-FFF2-40B4-BE49-F238E27FC236}">
                <a16:creationId xmlns:a16="http://schemas.microsoft.com/office/drawing/2014/main" id="{8DF0356F-6D67-4F65-9FAE-57E43617B7E8}"/>
              </a:ext>
            </a:extLst>
          </p:cNvPr>
          <p:cNvSpPr>
            <a:spLocks noGrp="1"/>
          </p:cNvSpPr>
          <p:nvPr>
            <p:ph type="body" sz="quarter" idx="149" hasCustomPrompt="1"/>
          </p:nvPr>
        </p:nvSpPr>
        <p:spPr>
          <a:xfrm>
            <a:off x="10127384" y="3880446"/>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a:t>
            </a:r>
          </a:p>
        </p:txBody>
      </p:sp>
      <p:sp>
        <p:nvSpPr>
          <p:cNvPr id="113" name="Text Placeholder 6">
            <a:extLst>
              <a:ext uri="{FF2B5EF4-FFF2-40B4-BE49-F238E27FC236}">
                <a16:creationId xmlns:a16="http://schemas.microsoft.com/office/drawing/2014/main" id="{FEE95393-AB52-4166-A600-9006C836C9C7}"/>
              </a:ext>
            </a:extLst>
          </p:cNvPr>
          <p:cNvSpPr>
            <a:spLocks noGrp="1"/>
          </p:cNvSpPr>
          <p:nvPr>
            <p:ph type="body" sz="quarter" idx="150" hasCustomPrompt="1"/>
          </p:nvPr>
        </p:nvSpPr>
        <p:spPr>
          <a:xfrm>
            <a:off x="11138203" y="3880446"/>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a:t>
            </a:r>
          </a:p>
        </p:txBody>
      </p:sp>
      <p:sp>
        <p:nvSpPr>
          <p:cNvPr id="114" name="Text Placeholder 6">
            <a:extLst>
              <a:ext uri="{FF2B5EF4-FFF2-40B4-BE49-F238E27FC236}">
                <a16:creationId xmlns:a16="http://schemas.microsoft.com/office/drawing/2014/main" id="{BAF7190B-ED4D-41D0-8BC1-B1CDA419D3ED}"/>
              </a:ext>
            </a:extLst>
          </p:cNvPr>
          <p:cNvSpPr>
            <a:spLocks noGrp="1"/>
          </p:cNvSpPr>
          <p:nvPr>
            <p:ph type="body" sz="quarter" idx="151" hasCustomPrompt="1"/>
          </p:nvPr>
        </p:nvSpPr>
        <p:spPr>
          <a:xfrm>
            <a:off x="8155917" y="4701208"/>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N/T</a:t>
            </a:r>
          </a:p>
        </p:txBody>
      </p:sp>
      <p:sp>
        <p:nvSpPr>
          <p:cNvPr id="115" name="Text Placeholder 6">
            <a:extLst>
              <a:ext uri="{FF2B5EF4-FFF2-40B4-BE49-F238E27FC236}">
                <a16:creationId xmlns:a16="http://schemas.microsoft.com/office/drawing/2014/main" id="{E56BFDC1-1A16-4FCC-ADD1-B635979E6EB8}"/>
              </a:ext>
            </a:extLst>
          </p:cNvPr>
          <p:cNvSpPr>
            <a:spLocks noGrp="1"/>
          </p:cNvSpPr>
          <p:nvPr>
            <p:ph type="body" sz="quarter" idx="152" hasCustomPrompt="1"/>
          </p:nvPr>
        </p:nvSpPr>
        <p:spPr>
          <a:xfrm>
            <a:off x="2652181" y="4709794"/>
            <a:ext cx="5294400" cy="750157"/>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116" name="Text Placeholder 6">
            <a:extLst>
              <a:ext uri="{FF2B5EF4-FFF2-40B4-BE49-F238E27FC236}">
                <a16:creationId xmlns:a16="http://schemas.microsoft.com/office/drawing/2014/main" id="{5E7F8ADD-2ECD-493E-A4EC-249588380FB8}"/>
              </a:ext>
            </a:extLst>
          </p:cNvPr>
          <p:cNvSpPr>
            <a:spLocks noGrp="1"/>
          </p:cNvSpPr>
          <p:nvPr>
            <p:ph type="body" sz="quarter" idx="153" hasCustomPrompt="1"/>
          </p:nvPr>
        </p:nvSpPr>
        <p:spPr>
          <a:xfrm>
            <a:off x="8773543" y="4701208"/>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1/2</a:t>
            </a:r>
          </a:p>
        </p:txBody>
      </p:sp>
      <p:sp>
        <p:nvSpPr>
          <p:cNvPr id="117" name="Text Placeholder 6">
            <a:extLst>
              <a:ext uri="{FF2B5EF4-FFF2-40B4-BE49-F238E27FC236}">
                <a16:creationId xmlns:a16="http://schemas.microsoft.com/office/drawing/2014/main" id="{2A805369-5425-4A52-89CF-09255DFBFF0D}"/>
              </a:ext>
            </a:extLst>
          </p:cNvPr>
          <p:cNvSpPr>
            <a:spLocks noGrp="1"/>
          </p:cNvSpPr>
          <p:nvPr>
            <p:ph type="body" sz="quarter" idx="154" hasCustomPrompt="1"/>
          </p:nvPr>
        </p:nvSpPr>
        <p:spPr>
          <a:xfrm>
            <a:off x="9377607" y="4701208"/>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0/$</a:t>
            </a:r>
          </a:p>
        </p:txBody>
      </p:sp>
      <p:sp>
        <p:nvSpPr>
          <p:cNvPr id="118" name="Text Placeholder 6">
            <a:extLst>
              <a:ext uri="{FF2B5EF4-FFF2-40B4-BE49-F238E27FC236}">
                <a16:creationId xmlns:a16="http://schemas.microsoft.com/office/drawing/2014/main" id="{C3D259B2-CD36-499B-822C-E6B28F969C2C}"/>
              </a:ext>
            </a:extLst>
          </p:cNvPr>
          <p:cNvSpPr>
            <a:spLocks noGrp="1"/>
          </p:cNvSpPr>
          <p:nvPr>
            <p:ph type="body" sz="quarter" idx="155" hasCustomPrompt="1"/>
          </p:nvPr>
        </p:nvSpPr>
        <p:spPr>
          <a:xfrm>
            <a:off x="10130499" y="4701208"/>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a:t>
            </a:r>
          </a:p>
        </p:txBody>
      </p:sp>
      <p:sp>
        <p:nvSpPr>
          <p:cNvPr id="119" name="Text Placeholder 6">
            <a:extLst>
              <a:ext uri="{FF2B5EF4-FFF2-40B4-BE49-F238E27FC236}">
                <a16:creationId xmlns:a16="http://schemas.microsoft.com/office/drawing/2014/main" id="{C50692A5-7DF5-4930-A107-02DB3B384C5E}"/>
              </a:ext>
            </a:extLst>
          </p:cNvPr>
          <p:cNvSpPr>
            <a:spLocks noGrp="1"/>
          </p:cNvSpPr>
          <p:nvPr>
            <p:ph type="body" sz="quarter" idx="156" hasCustomPrompt="1"/>
          </p:nvPr>
        </p:nvSpPr>
        <p:spPr>
          <a:xfrm>
            <a:off x="11141317" y="4701208"/>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a:t>
            </a:r>
          </a:p>
        </p:txBody>
      </p:sp>
      <p:sp>
        <p:nvSpPr>
          <p:cNvPr id="120" name="Text Placeholder 6">
            <a:extLst>
              <a:ext uri="{FF2B5EF4-FFF2-40B4-BE49-F238E27FC236}">
                <a16:creationId xmlns:a16="http://schemas.microsoft.com/office/drawing/2014/main" id="{867E70BC-E6E1-4ED3-8E4B-8ADC943BA4FF}"/>
              </a:ext>
            </a:extLst>
          </p:cNvPr>
          <p:cNvSpPr>
            <a:spLocks noGrp="1"/>
          </p:cNvSpPr>
          <p:nvPr>
            <p:ph type="body" sz="quarter" idx="157" hasCustomPrompt="1"/>
          </p:nvPr>
        </p:nvSpPr>
        <p:spPr>
          <a:xfrm>
            <a:off x="8152803" y="5503283"/>
            <a:ext cx="552000" cy="724800"/>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N/T</a:t>
            </a:r>
          </a:p>
        </p:txBody>
      </p:sp>
      <p:sp>
        <p:nvSpPr>
          <p:cNvPr id="121" name="Text Placeholder 6">
            <a:extLst>
              <a:ext uri="{FF2B5EF4-FFF2-40B4-BE49-F238E27FC236}">
                <a16:creationId xmlns:a16="http://schemas.microsoft.com/office/drawing/2014/main" id="{09AE0735-219B-49D2-8D20-72FA32771186}"/>
              </a:ext>
            </a:extLst>
          </p:cNvPr>
          <p:cNvSpPr>
            <a:spLocks noGrp="1"/>
          </p:cNvSpPr>
          <p:nvPr>
            <p:ph type="body" sz="quarter" idx="158" hasCustomPrompt="1"/>
          </p:nvPr>
        </p:nvSpPr>
        <p:spPr>
          <a:xfrm>
            <a:off x="2649067" y="5503283"/>
            <a:ext cx="5294400" cy="7248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122" name="Text Placeholder 6">
            <a:extLst>
              <a:ext uri="{FF2B5EF4-FFF2-40B4-BE49-F238E27FC236}">
                <a16:creationId xmlns:a16="http://schemas.microsoft.com/office/drawing/2014/main" id="{EECFA3A7-EB14-4E8C-8A68-9C239D51AA9C}"/>
              </a:ext>
            </a:extLst>
          </p:cNvPr>
          <p:cNvSpPr>
            <a:spLocks noGrp="1"/>
          </p:cNvSpPr>
          <p:nvPr>
            <p:ph type="body" sz="quarter" idx="159" hasCustomPrompt="1"/>
          </p:nvPr>
        </p:nvSpPr>
        <p:spPr>
          <a:xfrm>
            <a:off x="8770428" y="5503283"/>
            <a:ext cx="552000" cy="724800"/>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1/2</a:t>
            </a:r>
          </a:p>
        </p:txBody>
      </p:sp>
      <p:sp>
        <p:nvSpPr>
          <p:cNvPr id="123" name="Text Placeholder 6">
            <a:extLst>
              <a:ext uri="{FF2B5EF4-FFF2-40B4-BE49-F238E27FC236}">
                <a16:creationId xmlns:a16="http://schemas.microsoft.com/office/drawing/2014/main" id="{6942C206-69FF-44A7-9E9A-8C450405A99B}"/>
              </a:ext>
            </a:extLst>
          </p:cNvPr>
          <p:cNvSpPr>
            <a:spLocks noGrp="1"/>
          </p:cNvSpPr>
          <p:nvPr>
            <p:ph type="body" sz="quarter" idx="160" hasCustomPrompt="1"/>
          </p:nvPr>
        </p:nvSpPr>
        <p:spPr>
          <a:xfrm>
            <a:off x="9374492" y="5503283"/>
            <a:ext cx="552000" cy="724800"/>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0/$</a:t>
            </a:r>
          </a:p>
        </p:txBody>
      </p:sp>
      <p:sp>
        <p:nvSpPr>
          <p:cNvPr id="124" name="Text Placeholder 6">
            <a:extLst>
              <a:ext uri="{FF2B5EF4-FFF2-40B4-BE49-F238E27FC236}">
                <a16:creationId xmlns:a16="http://schemas.microsoft.com/office/drawing/2014/main" id="{70F51807-679E-447D-B3D7-4545316DF724}"/>
              </a:ext>
            </a:extLst>
          </p:cNvPr>
          <p:cNvSpPr>
            <a:spLocks noGrp="1"/>
          </p:cNvSpPr>
          <p:nvPr>
            <p:ph type="body" sz="quarter" idx="161" hasCustomPrompt="1"/>
          </p:nvPr>
        </p:nvSpPr>
        <p:spPr>
          <a:xfrm>
            <a:off x="10127384" y="5503283"/>
            <a:ext cx="768000" cy="724800"/>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a:t>
            </a:r>
          </a:p>
        </p:txBody>
      </p:sp>
      <p:sp>
        <p:nvSpPr>
          <p:cNvPr id="125" name="Text Placeholder 6">
            <a:extLst>
              <a:ext uri="{FF2B5EF4-FFF2-40B4-BE49-F238E27FC236}">
                <a16:creationId xmlns:a16="http://schemas.microsoft.com/office/drawing/2014/main" id="{1CB1E45D-E479-49C1-B350-D55FA4BC5A0B}"/>
              </a:ext>
            </a:extLst>
          </p:cNvPr>
          <p:cNvSpPr>
            <a:spLocks noGrp="1"/>
          </p:cNvSpPr>
          <p:nvPr>
            <p:ph type="body" sz="quarter" idx="162" hasCustomPrompt="1"/>
          </p:nvPr>
        </p:nvSpPr>
        <p:spPr>
          <a:xfrm>
            <a:off x="11138203" y="5503283"/>
            <a:ext cx="768000" cy="724800"/>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a:t>
            </a:r>
          </a:p>
        </p:txBody>
      </p:sp>
      <p:sp>
        <p:nvSpPr>
          <p:cNvPr id="126" name="TextBox 125">
            <a:extLst>
              <a:ext uri="{FF2B5EF4-FFF2-40B4-BE49-F238E27FC236}">
                <a16:creationId xmlns:a16="http://schemas.microsoft.com/office/drawing/2014/main" id="{A1063F4D-712A-48B4-A5E0-45656B12EC73}"/>
              </a:ext>
            </a:extLst>
          </p:cNvPr>
          <p:cNvSpPr txBox="1"/>
          <p:nvPr userDrawn="1"/>
        </p:nvSpPr>
        <p:spPr>
          <a:xfrm>
            <a:off x="1775519" y="390664"/>
            <a:ext cx="10284165"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kern="1200">
                <a:solidFill>
                  <a:srgbClr val="00263D"/>
                </a:solidFill>
                <a:latin typeface="Arial" panose="020B0604020202020204" pitchFamily="34" charset="0"/>
                <a:ea typeface="+mn-ea"/>
                <a:cs typeface="Arial" panose="020B0604020202020204" pitchFamily="34" charset="0"/>
              </a:rPr>
              <a:t>Stepping UP Action Plan</a:t>
            </a:r>
          </a:p>
        </p:txBody>
      </p:sp>
    </p:spTree>
    <p:extLst>
      <p:ext uri="{BB962C8B-B14F-4D97-AF65-F5344CB8AC3E}">
        <p14:creationId xmlns:p14="http://schemas.microsoft.com/office/powerpoint/2010/main" val="3218110414"/>
      </p:ext>
    </p:extLst>
  </p:cSld>
  <p:clrMapOvr>
    <a:masterClrMapping/>
  </p:clrMapOvr>
  <p:extLst>
    <p:ext uri="{DCECCB84-F9BA-43D5-87BE-67443E8EF086}">
      <p15:sldGuideLst xmlns:p15="http://schemas.microsoft.com/office/powerpoint/2012/main">
        <p15:guide id="1" orient="horz" pos="622">
          <p15:clr>
            <a:srgbClr val="FBAE40"/>
          </p15:clr>
        </p15:guide>
        <p15:guide id="2" pos="2880">
          <p15:clr>
            <a:srgbClr val="FBAE40"/>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Progress Update">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418A8119-D2DE-470D-A86F-4AB9EED9DF7E}"/>
              </a:ext>
            </a:extLst>
          </p:cNvPr>
          <p:cNvSpPr>
            <a:spLocks noGrp="1"/>
          </p:cNvSpPr>
          <p:nvPr>
            <p:ph type="body" sz="quarter" idx="10" hasCustomPrompt="1"/>
          </p:nvPr>
        </p:nvSpPr>
        <p:spPr>
          <a:xfrm>
            <a:off x="274186" y="1657400"/>
            <a:ext cx="3744217" cy="384000"/>
          </a:xfrm>
          <a:prstGeom prst="rect">
            <a:avLst/>
          </a:prstGeom>
        </p:spPr>
        <p:txBody>
          <a:bodyPr lIns="72000" anchor="ctr" anchorCtr="0"/>
          <a:lstStyle>
            <a:lvl1pPr marL="0" indent="0">
              <a:buNone/>
              <a:defRPr sz="1093">
                <a:latin typeface="Arial" panose="020B0604020202020204" pitchFamily="34" charset="0"/>
                <a:cs typeface="Arial" panose="020B0604020202020204" pitchFamily="34" charset="0"/>
              </a:defRPr>
            </a:lvl1pPr>
            <a:lvl2pPr marL="609585" indent="0">
              <a:buNone/>
              <a:defRPr sz="1333">
                <a:latin typeface="Arial" panose="020B0604020202020204" pitchFamily="34" charset="0"/>
                <a:cs typeface="Arial" panose="020B0604020202020204" pitchFamily="34" charset="0"/>
              </a:defRPr>
            </a:lvl2pPr>
            <a:lvl3pPr marL="1219170" indent="0">
              <a:buNone/>
              <a:defRPr sz="1333">
                <a:latin typeface="Arial" panose="020B0604020202020204" pitchFamily="34" charset="0"/>
                <a:cs typeface="Arial" panose="020B0604020202020204" pitchFamily="34" charset="0"/>
              </a:defRPr>
            </a:lvl3pPr>
            <a:lvl4pPr marL="1828754" indent="0">
              <a:buNone/>
              <a:defRPr sz="1333">
                <a:latin typeface="Arial" panose="020B0604020202020204" pitchFamily="34" charset="0"/>
                <a:cs typeface="Arial" panose="020B0604020202020204" pitchFamily="34" charset="0"/>
              </a:defRPr>
            </a:lvl4pPr>
            <a:lvl5pPr marL="2438339" indent="0">
              <a:buNone/>
              <a:defRPr sz="1333">
                <a:latin typeface="Arial" panose="020B0604020202020204" pitchFamily="34" charset="0"/>
                <a:cs typeface="Arial" panose="020B0604020202020204" pitchFamily="34" charset="0"/>
              </a:defRPr>
            </a:lvl5pPr>
          </a:lstStyle>
          <a:p>
            <a:pPr lvl="0"/>
            <a:r>
              <a:rPr lang="en-US"/>
              <a:t>DDMMYY</a:t>
            </a:r>
            <a:endParaRPr lang="en-SG"/>
          </a:p>
        </p:txBody>
      </p:sp>
      <p:sp>
        <p:nvSpPr>
          <p:cNvPr id="12" name="Text Placeholder 4">
            <a:extLst>
              <a:ext uri="{FF2B5EF4-FFF2-40B4-BE49-F238E27FC236}">
                <a16:creationId xmlns:a16="http://schemas.microsoft.com/office/drawing/2014/main" id="{FAD74DDD-85CE-4990-ABDA-BF33D16BB73F}"/>
              </a:ext>
            </a:extLst>
          </p:cNvPr>
          <p:cNvSpPr>
            <a:spLocks noGrp="1"/>
          </p:cNvSpPr>
          <p:nvPr>
            <p:ph type="body" sz="quarter" idx="11" hasCustomPrompt="1"/>
          </p:nvPr>
        </p:nvSpPr>
        <p:spPr>
          <a:xfrm>
            <a:off x="4218484" y="1657400"/>
            <a:ext cx="3744217" cy="384000"/>
          </a:xfrm>
          <a:prstGeom prst="rect">
            <a:avLst/>
          </a:prstGeom>
        </p:spPr>
        <p:txBody>
          <a:bodyPr lIns="72000" anchor="ctr" anchorCtr="0"/>
          <a:lstStyle>
            <a:lvl1pPr marL="0" indent="0">
              <a:buNone/>
              <a:defRPr sz="1093">
                <a:latin typeface="Arial" panose="020B0604020202020204" pitchFamily="34" charset="0"/>
                <a:cs typeface="Arial" panose="020B0604020202020204" pitchFamily="34" charset="0"/>
              </a:defRPr>
            </a:lvl1pPr>
            <a:lvl2pPr marL="609585" indent="0">
              <a:buNone/>
              <a:defRPr sz="1333">
                <a:latin typeface="Arial" panose="020B0604020202020204" pitchFamily="34" charset="0"/>
                <a:cs typeface="Arial" panose="020B0604020202020204" pitchFamily="34" charset="0"/>
              </a:defRPr>
            </a:lvl2pPr>
            <a:lvl3pPr marL="1219170" indent="0">
              <a:buNone/>
              <a:defRPr sz="1333">
                <a:latin typeface="Arial" panose="020B0604020202020204" pitchFamily="34" charset="0"/>
                <a:cs typeface="Arial" panose="020B0604020202020204" pitchFamily="34" charset="0"/>
              </a:defRPr>
            </a:lvl3pPr>
            <a:lvl4pPr marL="1828754" indent="0">
              <a:buNone/>
              <a:defRPr sz="1333">
                <a:latin typeface="Arial" panose="020B0604020202020204" pitchFamily="34" charset="0"/>
                <a:cs typeface="Arial" panose="020B0604020202020204" pitchFamily="34" charset="0"/>
              </a:defRPr>
            </a:lvl4pPr>
            <a:lvl5pPr marL="2438339" indent="0">
              <a:buNone/>
              <a:defRPr sz="1333">
                <a:latin typeface="Arial" panose="020B0604020202020204" pitchFamily="34" charset="0"/>
                <a:cs typeface="Arial" panose="020B0604020202020204" pitchFamily="34" charset="0"/>
              </a:defRPr>
            </a:lvl5pPr>
          </a:lstStyle>
          <a:p>
            <a:pPr lvl="0"/>
            <a:r>
              <a:rPr lang="en-US"/>
              <a:t>DDMMYY</a:t>
            </a:r>
            <a:endParaRPr lang="en-SG"/>
          </a:p>
        </p:txBody>
      </p:sp>
      <p:sp>
        <p:nvSpPr>
          <p:cNvPr id="13" name="Text Placeholder 4">
            <a:extLst>
              <a:ext uri="{FF2B5EF4-FFF2-40B4-BE49-F238E27FC236}">
                <a16:creationId xmlns:a16="http://schemas.microsoft.com/office/drawing/2014/main" id="{365695DF-6D71-453F-AE3F-3BEC939B88A3}"/>
              </a:ext>
            </a:extLst>
          </p:cNvPr>
          <p:cNvSpPr>
            <a:spLocks noGrp="1"/>
          </p:cNvSpPr>
          <p:nvPr>
            <p:ph type="body" sz="quarter" idx="12" hasCustomPrompt="1"/>
          </p:nvPr>
        </p:nvSpPr>
        <p:spPr>
          <a:xfrm>
            <a:off x="8161953" y="1657400"/>
            <a:ext cx="3744217" cy="384000"/>
          </a:xfrm>
          <a:prstGeom prst="rect">
            <a:avLst/>
          </a:prstGeom>
        </p:spPr>
        <p:txBody>
          <a:bodyPr lIns="72000" anchor="ctr" anchorCtr="0"/>
          <a:lstStyle>
            <a:lvl1pPr marL="0" indent="0">
              <a:buNone/>
              <a:defRPr sz="1093">
                <a:latin typeface="Arial" panose="020B0604020202020204" pitchFamily="34" charset="0"/>
                <a:cs typeface="Arial" panose="020B0604020202020204" pitchFamily="34" charset="0"/>
              </a:defRPr>
            </a:lvl1pPr>
            <a:lvl2pPr marL="609585" indent="0">
              <a:buNone/>
              <a:defRPr sz="1333">
                <a:latin typeface="Arial" panose="020B0604020202020204" pitchFamily="34" charset="0"/>
                <a:cs typeface="Arial" panose="020B0604020202020204" pitchFamily="34" charset="0"/>
              </a:defRPr>
            </a:lvl2pPr>
            <a:lvl3pPr marL="1219170" indent="0">
              <a:buNone/>
              <a:defRPr sz="1333">
                <a:latin typeface="Arial" panose="020B0604020202020204" pitchFamily="34" charset="0"/>
                <a:cs typeface="Arial" panose="020B0604020202020204" pitchFamily="34" charset="0"/>
              </a:defRPr>
            </a:lvl3pPr>
            <a:lvl4pPr marL="1828754" indent="0">
              <a:buNone/>
              <a:defRPr sz="1333">
                <a:latin typeface="Arial" panose="020B0604020202020204" pitchFamily="34" charset="0"/>
                <a:cs typeface="Arial" panose="020B0604020202020204" pitchFamily="34" charset="0"/>
              </a:defRPr>
            </a:lvl4pPr>
            <a:lvl5pPr marL="2438339" indent="0">
              <a:buNone/>
              <a:defRPr sz="1333">
                <a:latin typeface="Arial" panose="020B0604020202020204" pitchFamily="34" charset="0"/>
                <a:cs typeface="Arial" panose="020B0604020202020204" pitchFamily="34" charset="0"/>
              </a:defRPr>
            </a:lvl5pPr>
          </a:lstStyle>
          <a:p>
            <a:pPr lvl="0"/>
            <a:r>
              <a:rPr lang="en-US"/>
              <a:t>DDMMYY</a:t>
            </a:r>
            <a:endParaRPr lang="en-SG"/>
          </a:p>
        </p:txBody>
      </p:sp>
      <p:sp>
        <p:nvSpPr>
          <p:cNvPr id="14" name="Text Placeholder 4">
            <a:extLst>
              <a:ext uri="{FF2B5EF4-FFF2-40B4-BE49-F238E27FC236}">
                <a16:creationId xmlns:a16="http://schemas.microsoft.com/office/drawing/2014/main" id="{ABF48699-2B5F-43BF-B164-557A08037E29}"/>
              </a:ext>
            </a:extLst>
          </p:cNvPr>
          <p:cNvSpPr>
            <a:spLocks noGrp="1"/>
          </p:cNvSpPr>
          <p:nvPr>
            <p:ph type="body" sz="quarter" idx="13" hasCustomPrompt="1"/>
          </p:nvPr>
        </p:nvSpPr>
        <p:spPr>
          <a:xfrm>
            <a:off x="274186" y="2372883"/>
            <a:ext cx="3744217" cy="4200000"/>
          </a:xfrm>
          <a:prstGeom prst="rect">
            <a:avLst/>
          </a:prstGeom>
        </p:spPr>
        <p:txBody>
          <a:bodyPr lIns="72000"/>
          <a:lstStyle>
            <a:lvl1pPr marL="0" indent="0">
              <a:buNone/>
              <a:defRPr sz="1093">
                <a:latin typeface="Arial" panose="020B0604020202020204" pitchFamily="34" charset="0"/>
                <a:cs typeface="Arial" panose="020B0604020202020204" pitchFamily="34" charset="0"/>
              </a:defRPr>
            </a:lvl1pPr>
            <a:lvl2pPr marL="609585" indent="0">
              <a:buNone/>
              <a:defRPr sz="1333">
                <a:latin typeface="Arial" panose="020B0604020202020204" pitchFamily="34" charset="0"/>
                <a:cs typeface="Arial" panose="020B0604020202020204" pitchFamily="34" charset="0"/>
              </a:defRPr>
            </a:lvl2pPr>
            <a:lvl3pPr marL="1219170" indent="0">
              <a:buNone/>
              <a:defRPr sz="1333">
                <a:latin typeface="Arial" panose="020B0604020202020204" pitchFamily="34" charset="0"/>
                <a:cs typeface="Arial" panose="020B0604020202020204" pitchFamily="34" charset="0"/>
              </a:defRPr>
            </a:lvl3pPr>
            <a:lvl4pPr marL="1828754" indent="0">
              <a:buNone/>
              <a:defRPr sz="1333">
                <a:latin typeface="Arial" panose="020B0604020202020204" pitchFamily="34" charset="0"/>
                <a:cs typeface="Arial" panose="020B0604020202020204" pitchFamily="34" charset="0"/>
              </a:defRPr>
            </a:lvl4pPr>
            <a:lvl5pPr marL="2438339" indent="0">
              <a:buNone/>
              <a:defRPr sz="1333">
                <a:latin typeface="Arial" panose="020B0604020202020204" pitchFamily="34" charset="0"/>
                <a:cs typeface="Arial" panose="020B0604020202020204" pitchFamily="34" charset="0"/>
              </a:defRPr>
            </a:lvl5pPr>
          </a:lstStyle>
          <a:p>
            <a:pPr lvl="0"/>
            <a:r>
              <a:rPr lang="en-US"/>
              <a:t>Enter text here</a:t>
            </a:r>
            <a:endParaRPr lang="en-SG"/>
          </a:p>
        </p:txBody>
      </p:sp>
      <p:sp>
        <p:nvSpPr>
          <p:cNvPr id="15" name="Text Placeholder 4">
            <a:extLst>
              <a:ext uri="{FF2B5EF4-FFF2-40B4-BE49-F238E27FC236}">
                <a16:creationId xmlns:a16="http://schemas.microsoft.com/office/drawing/2014/main" id="{C6BB5439-CC26-4125-B725-C99B2D1F4ABE}"/>
              </a:ext>
            </a:extLst>
          </p:cNvPr>
          <p:cNvSpPr>
            <a:spLocks noGrp="1"/>
          </p:cNvSpPr>
          <p:nvPr>
            <p:ph type="body" sz="quarter" idx="14" hasCustomPrompt="1"/>
          </p:nvPr>
        </p:nvSpPr>
        <p:spPr>
          <a:xfrm>
            <a:off x="4218484" y="2372883"/>
            <a:ext cx="3744217" cy="4200000"/>
          </a:xfrm>
          <a:prstGeom prst="rect">
            <a:avLst/>
          </a:prstGeom>
        </p:spPr>
        <p:txBody>
          <a:bodyPr lIns="72000"/>
          <a:lstStyle>
            <a:lvl1pPr marL="0" indent="0">
              <a:buNone/>
              <a:defRPr sz="1093">
                <a:latin typeface="Arial" panose="020B0604020202020204" pitchFamily="34" charset="0"/>
                <a:cs typeface="Arial" panose="020B0604020202020204" pitchFamily="34" charset="0"/>
              </a:defRPr>
            </a:lvl1pPr>
            <a:lvl2pPr marL="609585" indent="0">
              <a:buNone/>
              <a:defRPr sz="1333">
                <a:latin typeface="Arial" panose="020B0604020202020204" pitchFamily="34" charset="0"/>
                <a:cs typeface="Arial" panose="020B0604020202020204" pitchFamily="34" charset="0"/>
              </a:defRPr>
            </a:lvl2pPr>
            <a:lvl3pPr marL="1219170" indent="0">
              <a:buNone/>
              <a:defRPr sz="1333">
                <a:latin typeface="Arial" panose="020B0604020202020204" pitchFamily="34" charset="0"/>
                <a:cs typeface="Arial" panose="020B0604020202020204" pitchFamily="34" charset="0"/>
              </a:defRPr>
            </a:lvl3pPr>
            <a:lvl4pPr marL="1828754" indent="0">
              <a:buNone/>
              <a:defRPr sz="1333">
                <a:latin typeface="Arial" panose="020B0604020202020204" pitchFamily="34" charset="0"/>
                <a:cs typeface="Arial" panose="020B0604020202020204" pitchFamily="34" charset="0"/>
              </a:defRPr>
            </a:lvl4pPr>
            <a:lvl5pPr marL="2438339" indent="0">
              <a:buNone/>
              <a:defRPr sz="1333">
                <a:latin typeface="Arial" panose="020B0604020202020204" pitchFamily="34" charset="0"/>
                <a:cs typeface="Arial" panose="020B0604020202020204" pitchFamily="34" charset="0"/>
              </a:defRPr>
            </a:lvl5pPr>
          </a:lstStyle>
          <a:p>
            <a:pPr lvl="0"/>
            <a:r>
              <a:rPr lang="en-US"/>
              <a:t>Enter text here</a:t>
            </a:r>
            <a:endParaRPr lang="en-SG"/>
          </a:p>
        </p:txBody>
      </p:sp>
      <p:sp>
        <p:nvSpPr>
          <p:cNvPr id="16" name="Text Placeholder 4">
            <a:extLst>
              <a:ext uri="{FF2B5EF4-FFF2-40B4-BE49-F238E27FC236}">
                <a16:creationId xmlns:a16="http://schemas.microsoft.com/office/drawing/2014/main" id="{F4552F74-79DB-4791-963E-82D12256C96F}"/>
              </a:ext>
            </a:extLst>
          </p:cNvPr>
          <p:cNvSpPr>
            <a:spLocks noGrp="1"/>
          </p:cNvSpPr>
          <p:nvPr>
            <p:ph type="body" sz="quarter" idx="15" hasCustomPrompt="1"/>
          </p:nvPr>
        </p:nvSpPr>
        <p:spPr>
          <a:xfrm>
            <a:off x="8161953" y="2372883"/>
            <a:ext cx="3744217" cy="4200000"/>
          </a:xfrm>
          <a:prstGeom prst="rect">
            <a:avLst/>
          </a:prstGeom>
        </p:spPr>
        <p:txBody>
          <a:bodyPr lIns="72000"/>
          <a:lstStyle>
            <a:lvl1pPr marL="0" indent="0">
              <a:buNone/>
              <a:defRPr sz="1093">
                <a:latin typeface="Arial" panose="020B0604020202020204" pitchFamily="34" charset="0"/>
                <a:cs typeface="Arial" panose="020B0604020202020204" pitchFamily="34" charset="0"/>
              </a:defRPr>
            </a:lvl1pPr>
            <a:lvl2pPr marL="609585" indent="0">
              <a:buNone/>
              <a:defRPr sz="1333">
                <a:latin typeface="Arial" panose="020B0604020202020204" pitchFamily="34" charset="0"/>
                <a:cs typeface="Arial" panose="020B0604020202020204" pitchFamily="34" charset="0"/>
              </a:defRPr>
            </a:lvl2pPr>
            <a:lvl3pPr marL="1219170" indent="0">
              <a:buNone/>
              <a:defRPr sz="1333">
                <a:latin typeface="Arial" panose="020B0604020202020204" pitchFamily="34" charset="0"/>
                <a:cs typeface="Arial" panose="020B0604020202020204" pitchFamily="34" charset="0"/>
              </a:defRPr>
            </a:lvl3pPr>
            <a:lvl4pPr marL="1828754" indent="0">
              <a:buNone/>
              <a:defRPr sz="1333">
                <a:latin typeface="Arial" panose="020B0604020202020204" pitchFamily="34" charset="0"/>
                <a:cs typeface="Arial" panose="020B0604020202020204" pitchFamily="34" charset="0"/>
              </a:defRPr>
            </a:lvl4pPr>
            <a:lvl5pPr marL="2438339" indent="0">
              <a:buNone/>
              <a:defRPr sz="1333">
                <a:latin typeface="Arial" panose="020B0604020202020204" pitchFamily="34" charset="0"/>
                <a:cs typeface="Arial" panose="020B0604020202020204" pitchFamily="34" charset="0"/>
              </a:defRPr>
            </a:lvl5pPr>
          </a:lstStyle>
          <a:p>
            <a:pPr lvl="0"/>
            <a:r>
              <a:rPr lang="en-US"/>
              <a:t>Enter text here</a:t>
            </a:r>
            <a:endParaRPr lang="en-SG"/>
          </a:p>
        </p:txBody>
      </p:sp>
      <p:sp>
        <p:nvSpPr>
          <p:cNvPr id="17" name="TextBox 16">
            <a:extLst>
              <a:ext uri="{FF2B5EF4-FFF2-40B4-BE49-F238E27FC236}">
                <a16:creationId xmlns:a16="http://schemas.microsoft.com/office/drawing/2014/main" id="{312FF5DD-3081-459B-93B6-70F3C0AD2A40}"/>
              </a:ext>
            </a:extLst>
          </p:cNvPr>
          <p:cNvSpPr txBox="1"/>
          <p:nvPr userDrawn="1"/>
        </p:nvSpPr>
        <p:spPr>
          <a:xfrm>
            <a:off x="1775519" y="390664"/>
            <a:ext cx="7968887"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kern="1200">
                <a:solidFill>
                  <a:srgbClr val="00263D"/>
                </a:solidFill>
                <a:latin typeface="Arial" panose="020B0604020202020204" pitchFamily="34" charset="0"/>
                <a:ea typeface="+mn-ea"/>
                <a:cs typeface="Arial" panose="020B0604020202020204" pitchFamily="34" charset="0"/>
              </a:rPr>
              <a:t>Action Plan Progress Updates</a:t>
            </a:r>
          </a:p>
        </p:txBody>
      </p:sp>
      <p:sp>
        <p:nvSpPr>
          <p:cNvPr id="18" name="TextBox 17">
            <a:extLst>
              <a:ext uri="{FF2B5EF4-FFF2-40B4-BE49-F238E27FC236}">
                <a16:creationId xmlns:a16="http://schemas.microsoft.com/office/drawing/2014/main" id="{C4241F02-D91C-4BC2-974E-F50F06887643}"/>
              </a:ext>
            </a:extLst>
          </p:cNvPr>
          <p:cNvSpPr txBox="1"/>
          <p:nvPr userDrawn="1"/>
        </p:nvSpPr>
        <p:spPr>
          <a:xfrm>
            <a:off x="192902" y="1020236"/>
            <a:ext cx="8256917" cy="315416"/>
          </a:xfrm>
          <a:prstGeom prst="rect">
            <a:avLst/>
          </a:prstGeom>
          <a:noFill/>
        </p:spPr>
        <p:txBody>
          <a:bodyPr wrap="square" rtlCol="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67" b="1" i="0" u="none" strike="noStrike" kern="1200" baseline="0">
                <a:solidFill>
                  <a:schemeClr val="bg1">
                    <a:lumMod val="50000"/>
                  </a:schemeClr>
                </a:solidFill>
                <a:latin typeface="Arial" panose="020B0604020202020204" pitchFamily="34" charset="0"/>
                <a:ea typeface="+mn-ea"/>
                <a:cs typeface="Arial" panose="020B0604020202020204" pitchFamily="34" charset="0"/>
              </a:rPr>
              <a:t>Instruction</a:t>
            </a:r>
            <a:r>
              <a:rPr lang="en-US" sz="1467" b="1" i="0" u="none" strike="noStrike" kern="1200" baseline="0">
                <a:solidFill>
                  <a:schemeClr val="tx1"/>
                </a:solidFill>
                <a:latin typeface="Arial" panose="020B0604020202020204" pitchFamily="34" charset="0"/>
                <a:ea typeface="+mn-ea"/>
                <a:cs typeface="Arial" panose="020B0604020202020204" pitchFamily="34" charset="0"/>
              </a:rPr>
              <a:t> </a:t>
            </a:r>
            <a:r>
              <a:rPr lang="en-US" sz="1467" b="1" baseline="0">
                <a:solidFill>
                  <a:schemeClr val="tx1"/>
                </a:solidFill>
                <a:latin typeface="Arial" panose="020B0604020202020204" pitchFamily="34" charset="0"/>
                <a:cs typeface="Arial" panose="020B0604020202020204" pitchFamily="34" charset="0"/>
              </a:rPr>
              <a:t>Establish a timeline for progress updates.</a:t>
            </a:r>
            <a:endParaRPr lang="en-SG" sz="1467" baseline="0">
              <a:latin typeface="+mn-lt"/>
            </a:endParaRPr>
          </a:p>
        </p:txBody>
      </p:sp>
      <p:sp>
        <p:nvSpPr>
          <p:cNvPr id="19" name="Rectangle 18">
            <a:extLst>
              <a:ext uri="{FF2B5EF4-FFF2-40B4-BE49-F238E27FC236}">
                <a16:creationId xmlns:a16="http://schemas.microsoft.com/office/drawing/2014/main" id="{DAF406EA-A1FD-4769-B03E-3E529F43A1B2}"/>
              </a:ext>
            </a:extLst>
          </p:cNvPr>
          <p:cNvSpPr/>
          <p:nvPr userDrawn="1"/>
        </p:nvSpPr>
        <p:spPr>
          <a:xfrm>
            <a:off x="227005" y="1422910"/>
            <a:ext cx="3840000" cy="514997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20" name="Rectangle 19">
            <a:extLst>
              <a:ext uri="{FF2B5EF4-FFF2-40B4-BE49-F238E27FC236}">
                <a16:creationId xmlns:a16="http://schemas.microsoft.com/office/drawing/2014/main" id="{7AE52C31-6F88-4A86-A111-8C3448515BA4}"/>
              </a:ext>
            </a:extLst>
          </p:cNvPr>
          <p:cNvSpPr/>
          <p:nvPr userDrawn="1"/>
        </p:nvSpPr>
        <p:spPr>
          <a:xfrm>
            <a:off x="4169793" y="1422910"/>
            <a:ext cx="3840000" cy="514997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21" name="Rectangle 20">
            <a:extLst>
              <a:ext uri="{FF2B5EF4-FFF2-40B4-BE49-F238E27FC236}">
                <a16:creationId xmlns:a16="http://schemas.microsoft.com/office/drawing/2014/main" id="{1512BC25-DF37-4B96-852C-E05FD46F4C75}"/>
              </a:ext>
            </a:extLst>
          </p:cNvPr>
          <p:cNvSpPr/>
          <p:nvPr userDrawn="1"/>
        </p:nvSpPr>
        <p:spPr>
          <a:xfrm>
            <a:off x="8112581" y="1422910"/>
            <a:ext cx="3840000" cy="514997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22" name="TextBox 21">
            <a:extLst>
              <a:ext uri="{FF2B5EF4-FFF2-40B4-BE49-F238E27FC236}">
                <a16:creationId xmlns:a16="http://schemas.microsoft.com/office/drawing/2014/main" id="{643DFE37-E68D-4539-AA12-90D7433D2913}"/>
              </a:ext>
            </a:extLst>
          </p:cNvPr>
          <p:cNvSpPr txBox="1"/>
          <p:nvPr userDrawn="1"/>
        </p:nvSpPr>
        <p:spPr>
          <a:xfrm>
            <a:off x="227006" y="1448288"/>
            <a:ext cx="1276617" cy="192000"/>
          </a:xfrm>
          <a:prstGeom prst="rect">
            <a:avLst/>
          </a:prstGeom>
          <a:noFill/>
        </p:spPr>
        <p:txBody>
          <a:bodyPr wrap="none" lIns="120000" tIns="0" bIns="0" rtlCol="0" anchor="ctr" anchorCtr="0">
            <a:noAutofit/>
          </a:bodyPr>
          <a:lstStyle/>
          <a:p>
            <a:pPr rtl="0">
              <a:lnSpc>
                <a:spcPct val="100000"/>
              </a:lnSpc>
            </a:pPr>
            <a:r>
              <a:rPr lang="en-US" sz="1067" b="1" i="0" u="none" strike="noStrike" kern="1200" baseline="0">
                <a:solidFill>
                  <a:schemeClr val="bg1">
                    <a:lumMod val="50000"/>
                  </a:schemeClr>
                </a:solidFill>
                <a:latin typeface="Arial" panose="020B0604020202020204" pitchFamily="34" charset="0"/>
                <a:ea typeface="+mn-ea"/>
                <a:cs typeface="Arial" panose="020B0604020202020204" pitchFamily="34" charset="0"/>
              </a:rPr>
              <a:t>1st review date:</a:t>
            </a:r>
          </a:p>
        </p:txBody>
      </p:sp>
      <p:sp>
        <p:nvSpPr>
          <p:cNvPr id="25" name="TextBox 24">
            <a:extLst>
              <a:ext uri="{FF2B5EF4-FFF2-40B4-BE49-F238E27FC236}">
                <a16:creationId xmlns:a16="http://schemas.microsoft.com/office/drawing/2014/main" id="{52926483-062A-4502-8F11-0977A0C4B93D}"/>
              </a:ext>
            </a:extLst>
          </p:cNvPr>
          <p:cNvSpPr txBox="1"/>
          <p:nvPr userDrawn="1"/>
        </p:nvSpPr>
        <p:spPr>
          <a:xfrm>
            <a:off x="239348" y="2108108"/>
            <a:ext cx="3792000" cy="205121"/>
          </a:xfrm>
          <a:prstGeom prst="rect">
            <a:avLst/>
          </a:prstGeom>
          <a:noFill/>
        </p:spPr>
        <p:txBody>
          <a:bodyPr wrap="square" lIns="120000" tIns="0" bIns="0"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Progress update</a:t>
            </a:r>
          </a:p>
        </p:txBody>
      </p:sp>
      <p:sp>
        <p:nvSpPr>
          <p:cNvPr id="30" name="TextBox 29">
            <a:extLst>
              <a:ext uri="{FF2B5EF4-FFF2-40B4-BE49-F238E27FC236}">
                <a16:creationId xmlns:a16="http://schemas.microsoft.com/office/drawing/2014/main" id="{3DE91D91-D9DF-4912-94E1-EEE3E1F501F6}"/>
              </a:ext>
            </a:extLst>
          </p:cNvPr>
          <p:cNvSpPr txBox="1"/>
          <p:nvPr userDrawn="1"/>
        </p:nvSpPr>
        <p:spPr>
          <a:xfrm>
            <a:off x="4169793" y="2108108"/>
            <a:ext cx="3792000" cy="205121"/>
          </a:xfrm>
          <a:prstGeom prst="rect">
            <a:avLst/>
          </a:prstGeom>
          <a:noFill/>
        </p:spPr>
        <p:txBody>
          <a:bodyPr wrap="square" lIns="120000" tIns="0" bIns="0"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Progress update</a:t>
            </a:r>
          </a:p>
        </p:txBody>
      </p:sp>
      <p:sp>
        <p:nvSpPr>
          <p:cNvPr id="31" name="TextBox 30">
            <a:extLst>
              <a:ext uri="{FF2B5EF4-FFF2-40B4-BE49-F238E27FC236}">
                <a16:creationId xmlns:a16="http://schemas.microsoft.com/office/drawing/2014/main" id="{F6521CE0-7DD4-4A08-98A1-C01C4A10653D}"/>
              </a:ext>
            </a:extLst>
          </p:cNvPr>
          <p:cNvSpPr txBox="1"/>
          <p:nvPr userDrawn="1"/>
        </p:nvSpPr>
        <p:spPr>
          <a:xfrm>
            <a:off x="8112581" y="2108108"/>
            <a:ext cx="3792000" cy="205121"/>
          </a:xfrm>
          <a:prstGeom prst="rect">
            <a:avLst/>
          </a:prstGeom>
          <a:noFill/>
        </p:spPr>
        <p:txBody>
          <a:bodyPr wrap="square" lIns="120000" tIns="0" bIns="0"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Progress update</a:t>
            </a:r>
          </a:p>
        </p:txBody>
      </p:sp>
      <p:sp>
        <p:nvSpPr>
          <p:cNvPr id="32" name="TextBox 31">
            <a:extLst>
              <a:ext uri="{FF2B5EF4-FFF2-40B4-BE49-F238E27FC236}">
                <a16:creationId xmlns:a16="http://schemas.microsoft.com/office/drawing/2014/main" id="{AE98592D-667A-4D70-AF55-926A4D4089BA}"/>
              </a:ext>
            </a:extLst>
          </p:cNvPr>
          <p:cNvSpPr txBox="1"/>
          <p:nvPr userDrawn="1"/>
        </p:nvSpPr>
        <p:spPr>
          <a:xfrm>
            <a:off x="4169794" y="1448288"/>
            <a:ext cx="1276617" cy="192000"/>
          </a:xfrm>
          <a:prstGeom prst="rect">
            <a:avLst/>
          </a:prstGeom>
          <a:noFill/>
        </p:spPr>
        <p:txBody>
          <a:bodyPr wrap="none" lIns="120000" tIns="0" bIns="0" rtlCol="0" anchor="ctr" anchorCtr="0">
            <a:noAutofit/>
          </a:bodyPr>
          <a:lstStyle/>
          <a:p>
            <a:pPr rtl="0">
              <a:lnSpc>
                <a:spcPct val="100000"/>
              </a:lnSpc>
            </a:pPr>
            <a:r>
              <a:rPr lang="en-US" sz="1067" b="1" i="0" u="none" strike="noStrike" kern="1200" baseline="0">
                <a:solidFill>
                  <a:schemeClr val="bg1">
                    <a:lumMod val="50000"/>
                  </a:schemeClr>
                </a:solidFill>
                <a:latin typeface="Arial" panose="020B0604020202020204" pitchFamily="34" charset="0"/>
                <a:ea typeface="+mn-ea"/>
                <a:cs typeface="Arial" panose="020B0604020202020204" pitchFamily="34" charset="0"/>
              </a:rPr>
              <a:t>2nd review date:</a:t>
            </a:r>
          </a:p>
        </p:txBody>
      </p:sp>
      <p:sp>
        <p:nvSpPr>
          <p:cNvPr id="33" name="TextBox 32">
            <a:extLst>
              <a:ext uri="{FF2B5EF4-FFF2-40B4-BE49-F238E27FC236}">
                <a16:creationId xmlns:a16="http://schemas.microsoft.com/office/drawing/2014/main" id="{B649E6B0-FD37-4B0D-8CE0-F3955004D5A9}"/>
              </a:ext>
            </a:extLst>
          </p:cNvPr>
          <p:cNvSpPr txBox="1"/>
          <p:nvPr userDrawn="1"/>
        </p:nvSpPr>
        <p:spPr>
          <a:xfrm>
            <a:off x="8112582" y="1448288"/>
            <a:ext cx="1276617" cy="192000"/>
          </a:xfrm>
          <a:prstGeom prst="rect">
            <a:avLst/>
          </a:prstGeom>
          <a:noFill/>
        </p:spPr>
        <p:txBody>
          <a:bodyPr wrap="none" lIns="120000" tIns="0" bIns="0" rtlCol="0" anchor="ctr" anchorCtr="0">
            <a:noAutofit/>
          </a:bodyPr>
          <a:lstStyle/>
          <a:p>
            <a:pPr rtl="0">
              <a:lnSpc>
                <a:spcPct val="100000"/>
              </a:lnSpc>
            </a:pPr>
            <a:r>
              <a:rPr lang="en-US" sz="1067" b="1" i="0" u="none" strike="noStrike" kern="1200" baseline="0">
                <a:solidFill>
                  <a:schemeClr val="bg1">
                    <a:lumMod val="50000"/>
                  </a:schemeClr>
                </a:solidFill>
                <a:latin typeface="Arial" panose="020B0604020202020204" pitchFamily="34" charset="0"/>
                <a:ea typeface="+mn-ea"/>
                <a:cs typeface="Arial" panose="020B0604020202020204" pitchFamily="34" charset="0"/>
              </a:rPr>
              <a:t>3rd review date:</a:t>
            </a:r>
          </a:p>
        </p:txBody>
      </p:sp>
    </p:spTree>
    <p:extLst>
      <p:ext uri="{BB962C8B-B14F-4D97-AF65-F5344CB8AC3E}">
        <p14:creationId xmlns:p14="http://schemas.microsoft.com/office/powerpoint/2010/main" val="330243597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4CV 01">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55EB64-0F83-481A-AEED-B9BA37420920}"/>
              </a:ext>
            </a:extLst>
          </p:cNvPr>
          <p:cNvSpPr txBox="1"/>
          <p:nvPr userDrawn="1"/>
        </p:nvSpPr>
        <p:spPr>
          <a:xfrm>
            <a:off x="1775519" y="390664"/>
            <a:ext cx="7968887"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baseline="0">
                <a:solidFill>
                  <a:srgbClr val="00263D"/>
                </a:solidFill>
                <a:latin typeface="Arial" panose="020B0604020202020204" pitchFamily="34" charset="0"/>
                <a:cs typeface="Arial" panose="020B0604020202020204" pitchFamily="34" charset="0"/>
              </a:rPr>
              <a:t>What do we want to improve?</a:t>
            </a:r>
            <a:endParaRPr lang="en-SG" sz="2400" baseline="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B602B04-94EE-4518-9B4C-CB0CAAF81ED0}"/>
              </a:ext>
            </a:extLst>
          </p:cNvPr>
          <p:cNvSpPr/>
          <p:nvPr userDrawn="1"/>
        </p:nvSpPr>
        <p:spPr>
          <a:xfrm>
            <a:off x="6144581" y="1052249"/>
            <a:ext cx="5808000" cy="1752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13" name="Rectangle 12">
            <a:extLst>
              <a:ext uri="{FF2B5EF4-FFF2-40B4-BE49-F238E27FC236}">
                <a16:creationId xmlns:a16="http://schemas.microsoft.com/office/drawing/2014/main" id="{883B3D39-2E3D-40FE-AB6D-D0A2454A8808}"/>
              </a:ext>
            </a:extLst>
          </p:cNvPr>
          <p:cNvSpPr/>
          <p:nvPr userDrawn="1"/>
        </p:nvSpPr>
        <p:spPr>
          <a:xfrm>
            <a:off x="6144581" y="4807437"/>
            <a:ext cx="5808000" cy="1752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14" name="Rectangle 13">
            <a:extLst>
              <a:ext uri="{FF2B5EF4-FFF2-40B4-BE49-F238E27FC236}">
                <a16:creationId xmlns:a16="http://schemas.microsoft.com/office/drawing/2014/main" id="{9264E5E0-FCEC-4F0D-914D-3338F06AD3AB}"/>
              </a:ext>
            </a:extLst>
          </p:cNvPr>
          <p:cNvSpPr/>
          <p:nvPr userDrawn="1"/>
        </p:nvSpPr>
        <p:spPr>
          <a:xfrm>
            <a:off x="6144581" y="2929844"/>
            <a:ext cx="5808000" cy="1752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15" name="TextBox 14">
            <a:extLst>
              <a:ext uri="{FF2B5EF4-FFF2-40B4-BE49-F238E27FC236}">
                <a16:creationId xmlns:a16="http://schemas.microsoft.com/office/drawing/2014/main" id="{6F31969D-5553-404F-90A5-C67C35E88A23}"/>
              </a:ext>
            </a:extLst>
          </p:cNvPr>
          <p:cNvSpPr txBox="1"/>
          <p:nvPr userDrawn="1"/>
        </p:nvSpPr>
        <p:spPr>
          <a:xfrm>
            <a:off x="239349" y="1076084"/>
            <a:ext cx="5779923" cy="297454"/>
          </a:xfrm>
          <a:prstGeom prst="rect">
            <a:avLst/>
          </a:prstGeom>
          <a:noFill/>
        </p:spPr>
        <p:txBody>
          <a:bodyPr wrap="square" lIns="120000" rtlCol="0">
            <a:spAutoFit/>
          </a:bodyPr>
          <a:lstStyle/>
          <a:p>
            <a:pPr marL="239178" indent="-239178" rtl="0">
              <a:tabLst>
                <a:tab pos="239178" algn="l"/>
              </a:tabLst>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1.	What is the service issue, opportunity, or problem? </a:t>
            </a:r>
          </a:p>
        </p:txBody>
      </p:sp>
      <p:sp>
        <p:nvSpPr>
          <p:cNvPr id="17" name="TextBox 16">
            <a:extLst>
              <a:ext uri="{FF2B5EF4-FFF2-40B4-BE49-F238E27FC236}">
                <a16:creationId xmlns:a16="http://schemas.microsoft.com/office/drawing/2014/main" id="{05F179CA-D7D9-4EC5-AF7A-E1D1A8FE3630}"/>
              </a:ext>
            </a:extLst>
          </p:cNvPr>
          <p:cNvSpPr txBox="1"/>
          <p:nvPr userDrawn="1"/>
        </p:nvSpPr>
        <p:spPr>
          <a:xfrm>
            <a:off x="239349" y="2948947"/>
            <a:ext cx="5779923" cy="577579"/>
          </a:xfrm>
          <a:prstGeom prst="rect">
            <a:avLst/>
          </a:prstGeom>
          <a:noFill/>
        </p:spPr>
        <p:txBody>
          <a:bodyPr wrap="square" lIns="120000" bIns="120000" rtlCol="0">
            <a:spAutoFit/>
          </a:bodyPr>
          <a:lstStyle/>
          <a:p>
            <a:pPr marL="239178" indent="-239178" algn="l" defTabSz="1219170" rtl="0" eaLnBrk="1" latinLnBrk="0" hangingPunct="1">
              <a:tabLst>
                <a:tab pos="239178" algn="l"/>
              </a:tabLst>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2.	Why is this important? </a:t>
            </a:r>
          </a:p>
          <a:p>
            <a:pPr marL="239178" indent="-239178" rtl="0">
              <a:tabLst>
                <a:tab pos="239178" algn="l"/>
              </a:tabLst>
            </a:pPr>
            <a:r>
              <a:rPr lang="en-US" sz="1333" b="0" i="0" u="none" strike="noStrike" kern="1200" baseline="0">
                <a:solidFill>
                  <a:schemeClr val="tx1"/>
                </a:solidFill>
                <a:latin typeface="Arial" panose="020B0604020202020204" pitchFamily="34" charset="0"/>
                <a:ea typeface="+mn-ea"/>
                <a:cs typeface="Arial" panose="020B0604020202020204" pitchFamily="34" charset="0"/>
              </a:rPr>
              <a:t>	</a:t>
            </a:r>
            <a:r>
              <a:rPr lang="en-US" sz="1200" b="0" i="0" u="none" strike="noStrike" kern="1200" baseline="0">
                <a:solidFill>
                  <a:schemeClr val="bg1">
                    <a:lumMod val="50000"/>
                  </a:schemeClr>
                </a:solidFill>
                <a:latin typeface="Arial" panose="020B0604020202020204" pitchFamily="34" charset="0"/>
                <a:ea typeface="+mn-ea"/>
                <a:cs typeface="Arial" panose="020B0604020202020204" pitchFamily="34" charset="0"/>
              </a:rPr>
              <a:t>What is the impact and why is it urgent?</a:t>
            </a:r>
          </a:p>
        </p:txBody>
      </p:sp>
      <p:sp>
        <p:nvSpPr>
          <p:cNvPr id="23" name="TextBox 22">
            <a:extLst>
              <a:ext uri="{FF2B5EF4-FFF2-40B4-BE49-F238E27FC236}">
                <a16:creationId xmlns:a16="http://schemas.microsoft.com/office/drawing/2014/main" id="{91BE6093-91DE-4610-AE7B-6D02B3A7327F}"/>
              </a:ext>
            </a:extLst>
          </p:cNvPr>
          <p:cNvSpPr txBox="1"/>
          <p:nvPr userDrawn="1"/>
        </p:nvSpPr>
        <p:spPr>
          <a:xfrm>
            <a:off x="6178455" y="1076084"/>
            <a:ext cx="5779923" cy="297454"/>
          </a:xfrm>
          <a:prstGeom prst="rect">
            <a:avLst/>
          </a:prstGeom>
          <a:noFill/>
        </p:spPr>
        <p:txBody>
          <a:bodyPr wrap="square" lIns="120000" rtlCol="0">
            <a:spAutoFit/>
          </a:bodyPr>
          <a:lstStyle/>
          <a:p>
            <a:pPr marL="239178" indent="-239178" algn="l" defTabSz="1219170" rtl="0" eaLnBrk="1" latinLnBrk="0" hangingPunct="1">
              <a:tabLst>
                <a:tab pos="239178" algn="l"/>
              </a:tabLst>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4.	What benefits will this have for you and your organization?</a:t>
            </a:r>
          </a:p>
        </p:txBody>
      </p:sp>
      <p:sp>
        <p:nvSpPr>
          <p:cNvPr id="25" name="TextBox 24">
            <a:extLst>
              <a:ext uri="{FF2B5EF4-FFF2-40B4-BE49-F238E27FC236}">
                <a16:creationId xmlns:a16="http://schemas.microsoft.com/office/drawing/2014/main" id="{E1535A46-FFE8-41FB-A0C0-AB5F4B5ED5CC}"/>
              </a:ext>
            </a:extLst>
          </p:cNvPr>
          <p:cNvSpPr txBox="1"/>
          <p:nvPr userDrawn="1"/>
        </p:nvSpPr>
        <p:spPr>
          <a:xfrm>
            <a:off x="6178455" y="4821811"/>
            <a:ext cx="5779923" cy="502573"/>
          </a:xfrm>
          <a:prstGeom prst="rect">
            <a:avLst/>
          </a:prstGeom>
          <a:noFill/>
        </p:spPr>
        <p:txBody>
          <a:bodyPr wrap="square" lIns="120000" rtlCol="0">
            <a:spAutoFit/>
          </a:bodyPr>
          <a:lstStyle/>
          <a:p>
            <a:pPr marL="239178" indent="-239178" algn="l" defTabSz="1219170" rtl="0" eaLnBrk="1" latinLnBrk="0" hangingPunct="1">
              <a:tabLst>
                <a:tab pos="239178" algn="l"/>
              </a:tabLst>
            </a:pPr>
            <a:r>
              <a:rPr lang="en-SG" sz="1333" b="1" i="0" u="none" strike="noStrike" kern="1200" baseline="0">
                <a:solidFill>
                  <a:srgbClr val="00263D"/>
                </a:solidFill>
                <a:latin typeface="Arial" panose="020B0604020202020204" pitchFamily="34" charset="0"/>
                <a:ea typeface="+mn-ea"/>
                <a:cs typeface="Arial" panose="020B0604020202020204" pitchFamily="34" charset="0"/>
              </a:rPr>
              <a:t>6.	Which team(s), group(s), or department(s) should work on</a:t>
            </a:r>
            <a:br>
              <a:rPr lang="en-SG" sz="1333" b="1" i="0" u="none" strike="noStrike" kern="1200" baseline="0">
                <a:solidFill>
                  <a:srgbClr val="00263D"/>
                </a:solidFill>
                <a:latin typeface="Arial" panose="020B0604020202020204" pitchFamily="34" charset="0"/>
                <a:ea typeface="+mn-ea"/>
                <a:cs typeface="Arial" panose="020B0604020202020204" pitchFamily="34" charset="0"/>
              </a:rPr>
            </a:br>
            <a:r>
              <a:rPr lang="en-SG" sz="1333" b="1" i="0" u="none" strike="noStrike" kern="1200" baseline="0">
                <a:solidFill>
                  <a:srgbClr val="00263D"/>
                </a:solidFill>
                <a:latin typeface="Arial" panose="020B0604020202020204" pitchFamily="34" charset="0"/>
                <a:ea typeface="+mn-ea"/>
                <a:cs typeface="Arial" panose="020B0604020202020204" pitchFamily="34" charset="0"/>
              </a:rPr>
              <a:t>this together?</a:t>
            </a:r>
          </a:p>
        </p:txBody>
      </p:sp>
      <p:sp>
        <p:nvSpPr>
          <p:cNvPr id="27" name="Text Placeholder 37">
            <a:extLst>
              <a:ext uri="{FF2B5EF4-FFF2-40B4-BE49-F238E27FC236}">
                <a16:creationId xmlns:a16="http://schemas.microsoft.com/office/drawing/2014/main" id="{9D7A2101-BE33-44AF-BF29-5F05F317EFD4}"/>
              </a:ext>
            </a:extLst>
          </p:cNvPr>
          <p:cNvSpPr>
            <a:spLocks noGrp="1"/>
          </p:cNvSpPr>
          <p:nvPr>
            <p:ph type="body" sz="quarter" idx="13" hasCustomPrompt="1"/>
          </p:nvPr>
        </p:nvSpPr>
        <p:spPr>
          <a:xfrm>
            <a:off x="6195512" y="1395252"/>
            <a:ext cx="5712000" cy="1368000"/>
          </a:xfrm>
          <a:prstGeom prst="rect">
            <a:avLst/>
          </a:prstGeom>
        </p:spPr>
        <p:txBody>
          <a:bodyPr lIns="82800"/>
          <a:lstStyle>
            <a:lvl1pPr marL="0" indent="0">
              <a:buNone/>
              <a:defRPr sz="1067">
                <a:latin typeface="Arial" panose="020B0604020202020204" pitchFamily="34" charset="0"/>
                <a:cs typeface="Arial" panose="020B0604020202020204" pitchFamily="34" charset="0"/>
              </a:defRPr>
            </a:lvl1pPr>
          </a:lstStyle>
          <a:p>
            <a:r>
              <a:rPr lang="en-SG"/>
              <a:t>Enter text here</a:t>
            </a:r>
          </a:p>
        </p:txBody>
      </p:sp>
      <p:sp>
        <p:nvSpPr>
          <p:cNvPr id="28" name="Text Placeholder 37">
            <a:extLst>
              <a:ext uri="{FF2B5EF4-FFF2-40B4-BE49-F238E27FC236}">
                <a16:creationId xmlns:a16="http://schemas.microsoft.com/office/drawing/2014/main" id="{1CD22750-746D-491D-A672-950953E78320}"/>
              </a:ext>
            </a:extLst>
          </p:cNvPr>
          <p:cNvSpPr>
            <a:spLocks noGrp="1"/>
          </p:cNvSpPr>
          <p:nvPr>
            <p:ph type="body" sz="quarter" idx="15" hasCustomPrompt="1"/>
          </p:nvPr>
        </p:nvSpPr>
        <p:spPr>
          <a:xfrm>
            <a:off x="6195512" y="3678328"/>
            <a:ext cx="5712000" cy="960000"/>
          </a:xfrm>
          <a:prstGeom prst="rect">
            <a:avLst/>
          </a:prstGeom>
        </p:spPr>
        <p:txBody>
          <a:bodyPr lIns="82800"/>
          <a:lstStyle>
            <a:lvl1pPr marL="0" indent="0">
              <a:buNone/>
              <a:defRPr sz="1067">
                <a:latin typeface="Arial" panose="020B0604020202020204" pitchFamily="34" charset="0"/>
                <a:cs typeface="Arial" panose="020B0604020202020204" pitchFamily="34" charset="0"/>
              </a:defRPr>
            </a:lvl1pPr>
          </a:lstStyle>
          <a:p>
            <a:r>
              <a:rPr lang="en-SG"/>
              <a:t>Enter text here</a:t>
            </a:r>
          </a:p>
          <a:p>
            <a:endParaRPr lang="en-SG"/>
          </a:p>
          <a:p>
            <a:endParaRPr lang="en-SG"/>
          </a:p>
        </p:txBody>
      </p:sp>
      <p:sp>
        <p:nvSpPr>
          <p:cNvPr id="29" name="Text Placeholder 37">
            <a:extLst>
              <a:ext uri="{FF2B5EF4-FFF2-40B4-BE49-F238E27FC236}">
                <a16:creationId xmlns:a16="http://schemas.microsoft.com/office/drawing/2014/main" id="{7E0AAA7D-FDF3-4608-AF09-BD5419A3A7F6}"/>
              </a:ext>
            </a:extLst>
          </p:cNvPr>
          <p:cNvSpPr>
            <a:spLocks noGrp="1"/>
          </p:cNvSpPr>
          <p:nvPr>
            <p:ph type="body" sz="quarter" idx="10" hasCustomPrompt="1"/>
          </p:nvPr>
        </p:nvSpPr>
        <p:spPr>
          <a:xfrm>
            <a:off x="282539" y="1395253"/>
            <a:ext cx="5712000" cy="1371012"/>
          </a:xfrm>
          <a:prstGeom prst="rect">
            <a:avLst/>
          </a:prstGeom>
        </p:spPr>
        <p:txBody>
          <a:bodyPr lIns="82800"/>
          <a:lstStyle>
            <a:lvl1pPr marL="0" indent="0">
              <a:buNone/>
              <a:defRPr sz="1067">
                <a:latin typeface="Arial" panose="020B0604020202020204" pitchFamily="34" charset="0"/>
                <a:cs typeface="Arial" panose="020B0604020202020204" pitchFamily="34" charset="0"/>
              </a:defRPr>
            </a:lvl1pPr>
          </a:lstStyle>
          <a:p>
            <a:r>
              <a:rPr lang="en-SG"/>
              <a:t>Enter text here</a:t>
            </a:r>
          </a:p>
        </p:txBody>
      </p:sp>
      <p:sp>
        <p:nvSpPr>
          <p:cNvPr id="31" name="Rectangle 30">
            <a:extLst>
              <a:ext uri="{FF2B5EF4-FFF2-40B4-BE49-F238E27FC236}">
                <a16:creationId xmlns:a16="http://schemas.microsoft.com/office/drawing/2014/main" id="{4D5B9C3A-8373-4C99-B30A-7BA4A6BF7CF8}"/>
              </a:ext>
            </a:extLst>
          </p:cNvPr>
          <p:cNvSpPr/>
          <p:nvPr userDrawn="1"/>
        </p:nvSpPr>
        <p:spPr>
          <a:xfrm>
            <a:off x="227005" y="1052249"/>
            <a:ext cx="5808000" cy="1752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32" name="Rectangle 31">
            <a:extLst>
              <a:ext uri="{FF2B5EF4-FFF2-40B4-BE49-F238E27FC236}">
                <a16:creationId xmlns:a16="http://schemas.microsoft.com/office/drawing/2014/main" id="{6BC78744-AC4B-4C40-9518-0BC79F2C700E}"/>
              </a:ext>
            </a:extLst>
          </p:cNvPr>
          <p:cNvSpPr/>
          <p:nvPr userDrawn="1"/>
        </p:nvSpPr>
        <p:spPr>
          <a:xfrm>
            <a:off x="227005" y="2929844"/>
            <a:ext cx="5808000" cy="1752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33" name="Rectangle 32">
            <a:extLst>
              <a:ext uri="{FF2B5EF4-FFF2-40B4-BE49-F238E27FC236}">
                <a16:creationId xmlns:a16="http://schemas.microsoft.com/office/drawing/2014/main" id="{CEC28EC7-0737-48BC-90EA-04B5EEC5A3F3}"/>
              </a:ext>
            </a:extLst>
          </p:cNvPr>
          <p:cNvSpPr/>
          <p:nvPr userDrawn="1"/>
        </p:nvSpPr>
        <p:spPr>
          <a:xfrm>
            <a:off x="227005" y="4807437"/>
            <a:ext cx="5808000" cy="1752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4" name="TextBox 33">
            <a:extLst>
              <a:ext uri="{FF2B5EF4-FFF2-40B4-BE49-F238E27FC236}">
                <a16:creationId xmlns:a16="http://schemas.microsoft.com/office/drawing/2014/main" id="{418CF712-98C9-42F2-AAE3-8D7FCC82411A}"/>
              </a:ext>
            </a:extLst>
          </p:cNvPr>
          <p:cNvSpPr txBox="1"/>
          <p:nvPr userDrawn="1"/>
        </p:nvSpPr>
        <p:spPr>
          <a:xfrm>
            <a:off x="239349" y="4821811"/>
            <a:ext cx="5779923" cy="502573"/>
          </a:xfrm>
          <a:prstGeom prst="rect">
            <a:avLst/>
          </a:prstGeom>
          <a:noFill/>
        </p:spPr>
        <p:txBody>
          <a:bodyPr wrap="square" lIns="120000" rtlCol="0">
            <a:spAutoFit/>
          </a:bodyPr>
          <a:lstStyle/>
          <a:p>
            <a:pPr marL="239178" indent="-239178" rtl="0">
              <a:tabLst>
                <a:tab pos="239178" algn="l"/>
              </a:tabLst>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3.	What experience do you want to create for your customers</a:t>
            </a:r>
            <a:br>
              <a:rPr lang="en-US" sz="1333" b="1" i="0" u="none" strike="noStrike" kern="1200" baseline="0">
                <a:solidFill>
                  <a:srgbClr val="00263D"/>
                </a:solidFill>
                <a:latin typeface="Arial" panose="020B0604020202020204" pitchFamily="34" charset="0"/>
                <a:ea typeface="+mn-ea"/>
                <a:cs typeface="Arial" panose="020B0604020202020204" pitchFamily="34" charset="0"/>
              </a:rPr>
            </a:br>
            <a:r>
              <a:rPr lang="en-US" sz="1333" b="1" i="0" u="none" strike="noStrike" kern="1200" baseline="0">
                <a:solidFill>
                  <a:srgbClr val="00263D"/>
                </a:solidFill>
                <a:latin typeface="Arial" panose="020B0604020202020204" pitchFamily="34" charset="0"/>
                <a:ea typeface="+mn-ea"/>
                <a:cs typeface="Arial" panose="020B0604020202020204" pitchFamily="34" charset="0"/>
              </a:rPr>
              <a:t>or colleagues?</a:t>
            </a:r>
          </a:p>
        </p:txBody>
      </p:sp>
      <p:sp>
        <p:nvSpPr>
          <p:cNvPr id="24" name="TextBox 23">
            <a:extLst>
              <a:ext uri="{FF2B5EF4-FFF2-40B4-BE49-F238E27FC236}">
                <a16:creationId xmlns:a16="http://schemas.microsoft.com/office/drawing/2014/main" id="{5EAC2372-3C21-4BEC-9DC2-8C1C6DE6CC96}"/>
              </a:ext>
            </a:extLst>
          </p:cNvPr>
          <p:cNvSpPr txBox="1"/>
          <p:nvPr userDrawn="1"/>
        </p:nvSpPr>
        <p:spPr>
          <a:xfrm>
            <a:off x="6178455" y="2948947"/>
            <a:ext cx="5779923" cy="687239"/>
          </a:xfrm>
          <a:prstGeom prst="rect">
            <a:avLst/>
          </a:prstGeom>
          <a:noFill/>
        </p:spPr>
        <p:txBody>
          <a:bodyPr wrap="square" lIns="120000" rtlCol="0">
            <a:spAutoFit/>
          </a:bodyPr>
          <a:lstStyle/>
          <a:p>
            <a:pPr marL="239178" indent="-239178" rtl="0">
              <a:tabLst>
                <a:tab pos="239178" algn="l"/>
              </a:tabLst>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5.	How will you know you have achieved success? What metrics are you using to measure success? </a:t>
            </a:r>
            <a:r>
              <a:rPr lang="en-US" sz="1200" b="0" i="0" u="none" strike="noStrike" kern="1200" baseline="0">
                <a:solidFill>
                  <a:schemeClr val="bg1">
                    <a:lumMod val="50000"/>
                  </a:schemeClr>
                </a:solidFill>
                <a:latin typeface="Arial" panose="020B0604020202020204" pitchFamily="34" charset="0"/>
                <a:ea typeface="+mn-ea"/>
                <a:cs typeface="Arial" panose="020B0604020202020204" pitchFamily="34" charset="0"/>
              </a:rPr>
              <a:t>(example: Increased compliments, decreased complaints, NPS, CSAT, time saved, reduced cost, etc.)</a:t>
            </a:r>
          </a:p>
        </p:txBody>
      </p:sp>
      <p:sp>
        <p:nvSpPr>
          <p:cNvPr id="36" name="Text Placeholder 37">
            <a:extLst>
              <a:ext uri="{FF2B5EF4-FFF2-40B4-BE49-F238E27FC236}">
                <a16:creationId xmlns:a16="http://schemas.microsoft.com/office/drawing/2014/main" id="{312CB78D-066E-4491-B1FB-0E894137CF24}"/>
              </a:ext>
            </a:extLst>
          </p:cNvPr>
          <p:cNvSpPr>
            <a:spLocks noGrp="1"/>
          </p:cNvSpPr>
          <p:nvPr>
            <p:ph type="body" sz="quarter" idx="16" hasCustomPrompt="1"/>
          </p:nvPr>
        </p:nvSpPr>
        <p:spPr>
          <a:xfrm>
            <a:off x="282539" y="3475880"/>
            <a:ext cx="5712000" cy="1162447"/>
          </a:xfrm>
          <a:prstGeom prst="rect">
            <a:avLst/>
          </a:prstGeom>
        </p:spPr>
        <p:txBody>
          <a:bodyPr lIns="82800"/>
          <a:lstStyle>
            <a:lvl1pPr marL="0" indent="0">
              <a:buNone/>
              <a:defRPr sz="1067">
                <a:latin typeface="Arial" panose="020B0604020202020204" pitchFamily="34" charset="0"/>
                <a:cs typeface="Arial" panose="020B0604020202020204" pitchFamily="34" charset="0"/>
              </a:defRPr>
            </a:lvl1pPr>
          </a:lstStyle>
          <a:p>
            <a:r>
              <a:rPr lang="en-SG"/>
              <a:t>Enter text here</a:t>
            </a:r>
          </a:p>
          <a:p>
            <a:endParaRPr lang="en-SG"/>
          </a:p>
          <a:p>
            <a:endParaRPr lang="en-SG"/>
          </a:p>
        </p:txBody>
      </p:sp>
      <p:sp>
        <p:nvSpPr>
          <p:cNvPr id="37" name="Text Placeholder 37">
            <a:extLst>
              <a:ext uri="{FF2B5EF4-FFF2-40B4-BE49-F238E27FC236}">
                <a16:creationId xmlns:a16="http://schemas.microsoft.com/office/drawing/2014/main" id="{F9B2DA30-AB87-4298-A64B-E5D0421333E8}"/>
              </a:ext>
            </a:extLst>
          </p:cNvPr>
          <p:cNvSpPr>
            <a:spLocks noGrp="1"/>
          </p:cNvSpPr>
          <p:nvPr>
            <p:ph type="body" sz="quarter" idx="17" hasCustomPrompt="1"/>
          </p:nvPr>
        </p:nvSpPr>
        <p:spPr>
          <a:xfrm>
            <a:off x="282539" y="5358890"/>
            <a:ext cx="5712000" cy="1162447"/>
          </a:xfrm>
          <a:prstGeom prst="rect">
            <a:avLst/>
          </a:prstGeom>
        </p:spPr>
        <p:txBody>
          <a:bodyPr lIns="82800"/>
          <a:lstStyle>
            <a:lvl1pPr marL="0" indent="0">
              <a:buNone/>
              <a:defRPr sz="1067">
                <a:latin typeface="Arial" panose="020B0604020202020204" pitchFamily="34" charset="0"/>
                <a:cs typeface="Arial" panose="020B0604020202020204" pitchFamily="34" charset="0"/>
              </a:defRPr>
            </a:lvl1pPr>
          </a:lstStyle>
          <a:p>
            <a:r>
              <a:rPr lang="en-SG"/>
              <a:t>Enter text here</a:t>
            </a:r>
          </a:p>
          <a:p>
            <a:endParaRPr lang="en-SG"/>
          </a:p>
          <a:p>
            <a:endParaRPr lang="en-SG"/>
          </a:p>
        </p:txBody>
      </p:sp>
      <p:sp>
        <p:nvSpPr>
          <p:cNvPr id="38" name="Text Placeholder 37">
            <a:extLst>
              <a:ext uri="{FF2B5EF4-FFF2-40B4-BE49-F238E27FC236}">
                <a16:creationId xmlns:a16="http://schemas.microsoft.com/office/drawing/2014/main" id="{136D1D8E-948A-4560-BCE1-4B36395DC0BD}"/>
              </a:ext>
            </a:extLst>
          </p:cNvPr>
          <p:cNvSpPr>
            <a:spLocks noGrp="1"/>
          </p:cNvSpPr>
          <p:nvPr>
            <p:ph type="body" sz="quarter" idx="18" hasCustomPrompt="1"/>
          </p:nvPr>
        </p:nvSpPr>
        <p:spPr>
          <a:xfrm>
            <a:off x="6195512" y="5358890"/>
            <a:ext cx="5712000" cy="1162447"/>
          </a:xfrm>
          <a:prstGeom prst="rect">
            <a:avLst/>
          </a:prstGeom>
        </p:spPr>
        <p:txBody>
          <a:bodyPr lIns="82800"/>
          <a:lstStyle>
            <a:lvl1pPr marL="0" indent="0">
              <a:buNone/>
              <a:defRPr sz="1067">
                <a:latin typeface="Arial" panose="020B0604020202020204" pitchFamily="34" charset="0"/>
                <a:cs typeface="Arial" panose="020B0604020202020204" pitchFamily="34" charset="0"/>
              </a:defRPr>
            </a:lvl1pPr>
          </a:lstStyle>
          <a:p>
            <a:r>
              <a:rPr lang="en-SG"/>
              <a:t>Enter text here</a:t>
            </a:r>
          </a:p>
          <a:p>
            <a:endParaRPr lang="en-SG"/>
          </a:p>
          <a:p>
            <a:endParaRPr lang="en-SG"/>
          </a:p>
        </p:txBody>
      </p:sp>
    </p:spTree>
    <p:extLst>
      <p:ext uri="{BB962C8B-B14F-4D97-AF65-F5344CB8AC3E}">
        <p14:creationId xmlns:p14="http://schemas.microsoft.com/office/powerpoint/2010/main" val="1068491336"/>
      </p:ext>
    </p:extLst>
  </p:cSld>
  <p:clrMapOvr>
    <a:masterClrMapping/>
  </p:clrMapOvr>
  <p:extLst>
    <p:ext uri="{DCECCB84-F9BA-43D5-87BE-67443E8EF086}">
      <p15:sldGuideLst xmlns:p15="http://schemas.microsoft.com/office/powerpoint/2012/main">
        <p15:guide id="1" orient="horz" pos="622">
          <p15:clr>
            <a:srgbClr val="FBAE40"/>
          </p15:clr>
        </p15:guide>
        <p15:guide id="2" pos="2880">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4CV 02">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21EF9539-0FA9-49F3-B5DB-50AC33DF9B38}"/>
              </a:ext>
            </a:extLst>
          </p:cNvPr>
          <p:cNvSpPr txBox="1"/>
          <p:nvPr userDrawn="1"/>
        </p:nvSpPr>
        <p:spPr>
          <a:xfrm>
            <a:off x="278749" y="1089909"/>
            <a:ext cx="2184000" cy="3865225"/>
          </a:xfrm>
          <a:prstGeom prst="rect">
            <a:avLst/>
          </a:prstGeom>
          <a:noFill/>
        </p:spPr>
        <p:txBody>
          <a:bodyPr wrap="square" lIns="48000" rIns="0" rtlCol="0">
            <a:spAutoFit/>
          </a:bodyPr>
          <a:lstStyle/>
          <a:p>
            <a:r>
              <a:rPr lang="en-US" sz="1467" b="1" baseline="0">
                <a:solidFill>
                  <a:schemeClr val="bg1">
                    <a:lumMod val="50000"/>
                  </a:schemeClr>
                </a:solidFill>
                <a:latin typeface="Arial" panose="020B0604020202020204" pitchFamily="34" charset="0"/>
                <a:cs typeface="Arial" panose="020B0604020202020204" pitchFamily="34" charset="0"/>
              </a:rPr>
              <a:t>Instructions</a:t>
            </a:r>
          </a:p>
          <a:p>
            <a:pPr marL="241294" indent="-241294">
              <a:buFont typeface="+mj-lt"/>
              <a:buNone/>
              <a:tabLst>
                <a:tab pos="243411" algn="l"/>
              </a:tabLst>
            </a:pPr>
            <a:endParaRPr lang="en-US" sz="1200" b="1" baseline="0">
              <a:solidFill>
                <a:schemeClr val="bg1">
                  <a:lumMod val="50000"/>
                </a:schemeClr>
              </a:solidFill>
              <a:latin typeface="Arial" panose="020B0604020202020204" pitchFamily="34" charset="0"/>
              <a:cs typeface="Arial" panose="020B0604020202020204" pitchFamily="34" charset="0"/>
            </a:endParaRPr>
          </a:p>
          <a:p>
            <a:pPr marL="237061" indent="-237061">
              <a:buFont typeface="+mj-lt"/>
              <a:buAutoNum type="arabicPeriod"/>
              <a:tabLst>
                <a:tab pos="237061" algn="l"/>
              </a:tabLst>
            </a:pPr>
            <a:r>
              <a:rPr lang="en-US" sz="1200" b="1" baseline="0">
                <a:solidFill>
                  <a:schemeClr val="tx1"/>
                </a:solidFill>
                <a:latin typeface="Arial" panose="020B0604020202020204" pitchFamily="34" charset="0"/>
                <a:cs typeface="Arial" panose="020B0604020202020204" pitchFamily="34" charset="0"/>
              </a:rPr>
              <a:t>Area of focus:</a:t>
            </a:r>
          </a:p>
          <a:p>
            <a:pPr marL="304792" indent="-304792">
              <a:buFont typeface="+mj-lt"/>
              <a:buAutoNum type="arabicPeriod"/>
              <a:tabLst>
                <a:tab pos="243411" algn="l"/>
              </a:tabLst>
            </a:pPr>
            <a:endParaRPr lang="en-US" sz="1200" b="1" baseline="0">
              <a:solidFill>
                <a:schemeClr val="tx1"/>
              </a:solidFill>
              <a:latin typeface="Arial" panose="020B0604020202020204" pitchFamily="34" charset="0"/>
              <a:cs typeface="Arial" panose="020B0604020202020204" pitchFamily="34" charset="0"/>
            </a:endParaRPr>
          </a:p>
          <a:p>
            <a:pPr marL="243411" indent="-243411">
              <a:tabLst>
                <a:tab pos="243411" algn="l"/>
              </a:tabLst>
            </a:pPr>
            <a:endParaRPr lang="en-US" sz="1200" b="1" baseline="0">
              <a:solidFill>
                <a:schemeClr val="tx1"/>
              </a:solidFill>
              <a:latin typeface="Arial" panose="020B0604020202020204" pitchFamily="34" charset="0"/>
              <a:cs typeface="Arial" panose="020B0604020202020204" pitchFamily="34" charset="0"/>
            </a:endParaRPr>
          </a:p>
          <a:p>
            <a:pPr marL="243411" indent="-243411">
              <a:tabLst>
                <a:tab pos="243411" algn="l"/>
              </a:tabLst>
            </a:pPr>
            <a:endParaRPr lang="en-US" sz="1200" b="1" baseline="0">
              <a:solidFill>
                <a:schemeClr val="tx1"/>
              </a:solidFill>
              <a:latin typeface="Arial" panose="020B0604020202020204" pitchFamily="34" charset="0"/>
              <a:cs typeface="Arial" panose="020B0604020202020204" pitchFamily="34" charset="0"/>
            </a:endParaRPr>
          </a:p>
          <a:p>
            <a:pPr marL="237061" indent="-237061" algn="l" defTabSz="1219170" rtl="0" eaLnBrk="1" latinLnBrk="0" hangingPunct="1">
              <a:buFont typeface="+mj-lt"/>
              <a:buNone/>
              <a:tabLst>
                <a:tab pos="243411" algn="l"/>
              </a:tabLst>
            </a:pPr>
            <a:r>
              <a:rPr lang="en-SG" sz="1200" b="1" kern="1200" baseline="0">
                <a:solidFill>
                  <a:schemeClr val="tx1"/>
                </a:solidFill>
                <a:latin typeface="Arial" panose="020B0604020202020204" pitchFamily="34" charset="0"/>
                <a:ea typeface="+mn-ea"/>
                <a:cs typeface="Arial" panose="020B0604020202020204" pitchFamily="34" charset="0"/>
              </a:rPr>
              <a:t>2.	List your Primary Products and Delivery Systems.</a:t>
            </a:r>
          </a:p>
          <a:p>
            <a:pPr marL="0" indent="0" algn="l" defTabSz="1219170" rtl="0" eaLnBrk="1" latinLnBrk="0" hangingPunct="1">
              <a:buFont typeface="+mj-lt"/>
              <a:buNone/>
              <a:tabLst>
                <a:tab pos="243411" algn="l"/>
              </a:tabLst>
            </a:pPr>
            <a:endParaRPr lang="en-SG" sz="1200" b="1" kern="1200" baseline="0">
              <a:solidFill>
                <a:schemeClr val="tx1"/>
              </a:solidFill>
              <a:latin typeface="Arial" panose="020B0604020202020204" pitchFamily="34" charset="0"/>
              <a:ea typeface="+mn-ea"/>
              <a:cs typeface="Arial" panose="020B0604020202020204" pitchFamily="34" charset="0"/>
            </a:endParaRPr>
          </a:p>
          <a:p>
            <a:pPr marL="241294" marR="0" lvl="0" indent="-241294" algn="l" defTabSz="1219170" rtl="0" eaLnBrk="1" fontAlgn="auto" latinLnBrk="0" hangingPunct="1">
              <a:lnSpc>
                <a:spcPct val="100000"/>
              </a:lnSpc>
              <a:spcBef>
                <a:spcPts val="0"/>
              </a:spcBef>
              <a:spcAft>
                <a:spcPts val="0"/>
              </a:spcAft>
              <a:buClrTx/>
              <a:buSzTx/>
              <a:buFont typeface="+mj-lt"/>
              <a:buNone/>
              <a:tabLst>
                <a:tab pos="243411" algn="l"/>
              </a:tabLst>
              <a:defRPr/>
            </a:pPr>
            <a:r>
              <a:rPr lang="en-US" sz="1200" b="1" kern="1200" baseline="0">
                <a:solidFill>
                  <a:schemeClr val="tx1"/>
                </a:solidFill>
                <a:latin typeface="Arial" panose="020B0604020202020204" pitchFamily="34" charset="0"/>
                <a:ea typeface="+mn-ea"/>
                <a:cs typeface="Arial" panose="020B0604020202020204" pitchFamily="34" charset="0"/>
              </a:rPr>
              <a:t>3.	Rate the your current level of service for each item in Primary Products and Delivery Systems.</a:t>
            </a:r>
            <a:endParaRPr lang="en-SG" sz="1200" b="1" kern="1200" baseline="0">
              <a:solidFill>
                <a:schemeClr val="tx1"/>
              </a:solidFill>
              <a:latin typeface="Arial" panose="020B0604020202020204" pitchFamily="34" charset="0"/>
              <a:ea typeface="+mn-ea"/>
              <a:cs typeface="Arial" panose="020B0604020202020204" pitchFamily="34" charset="0"/>
            </a:endParaRPr>
          </a:p>
          <a:p>
            <a:pPr marL="243411" indent="-126997">
              <a:spcBef>
                <a:spcPts val="267"/>
              </a:spcBef>
              <a:tabLst>
                <a:tab pos="243411" algn="l"/>
              </a:tabLst>
            </a:pPr>
            <a:r>
              <a:rPr lang="en-US" sz="1200" b="1" baseline="0">
                <a:solidFill>
                  <a:schemeClr val="tx1"/>
                </a:solidFill>
                <a:latin typeface="Arial" panose="020B0604020202020204" pitchFamily="34" charset="0"/>
                <a:cs typeface="Arial" panose="020B0604020202020204" pitchFamily="34" charset="0"/>
              </a:rPr>
              <a:t>	U</a:t>
            </a:r>
            <a:r>
              <a:rPr lang="en-US" sz="1200" b="0" baseline="0">
                <a:solidFill>
                  <a:schemeClr val="tx1"/>
                </a:solidFill>
                <a:latin typeface="Arial" panose="020B0604020202020204" pitchFamily="34" charset="0"/>
                <a:cs typeface="Arial" panose="020B0604020202020204" pitchFamily="34" charset="0"/>
              </a:rPr>
              <a:t> = Unbelievable</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S</a:t>
            </a:r>
            <a:r>
              <a:rPr lang="en-US" sz="1200" b="0" baseline="0">
                <a:solidFill>
                  <a:schemeClr val="tx1"/>
                </a:solidFill>
                <a:latin typeface="Arial" panose="020B0604020202020204" pitchFamily="34" charset="0"/>
                <a:cs typeface="Arial" panose="020B0604020202020204" pitchFamily="34" charset="0"/>
              </a:rPr>
              <a:t> = Surprising</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D</a:t>
            </a:r>
            <a:r>
              <a:rPr lang="en-US" sz="1200" b="0" baseline="0">
                <a:solidFill>
                  <a:schemeClr val="tx1"/>
                </a:solidFill>
                <a:latin typeface="Arial" panose="020B0604020202020204" pitchFamily="34" charset="0"/>
                <a:cs typeface="Arial" panose="020B0604020202020204" pitchFamily="34" charset="0"/>
              </a:rPr>
              <a:t> = Desired</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E</a:t>
            </a:r>
            <a:r>
              <a:rPr lang="en-US" sz="1200" b="0" baseline="0">
                <a:solidFill>
                  <a:schemeClr val="tx1"/>
                </a:solidFill>
                <a:latin typeface="Arial" panose="020B0604020202020204" pitchFamily="34" charset="0"/>
                <a:cs typeface="Arial" panose="020B0604020202020204" pitchFamily="34" charset="0"/>
              </a:rPr>
              <a:t> = Expected </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B</a:t>
            </a:r>
            <a:r>
              <a:rPr lang="en-US" sz="1200" b="0" baseline="0">
                <a:solidFill>
                  <a:schemeClr val="tx1"/>
                </a:solidFill>
                <a:latin typeface="Arial" panose="020B0604020202020204" pitchFamily="34" charset="0"/>
                <a:cs typeface="Arial" panose="020B0604020202020204" pitchFamily="34" charset="0"/>
              </a:rPr>
              <a:t> = Basic</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C</a:t>
            </a:r>
            <a:r>
              <a:rPr lang="en-US" sz="1200" b="0" baseline="0">
                <a:solidFill>
                  <a:schemeClr val="tx1"/>
                </a:solidFill>
                <a:latin typeface="Arial" panose="020B0604020202020204" pitchFamily="34" charset="0"/>
                <a:cs typeface="Arial" panose="020B0604020202020204" pitchFamily="34" charset="0"/>
              </a:rPr>
              <a:t> = Criminal</a:t>
            </a:r>
          </a:p>
        </p:txBody>
      </p:sp>
      <p:sp>
        <p:nvSpPr>
          <p:cNvPr id="75" name="Text Placeholder 6">
            <a:extLst>
              <a:ext uri="{FF2B5EF4-FFF2-40B4-BE49-F238E27FC236}">
                <a16:creationId xmlns:a16="http://schemas.microsoft.com/office/drawing/2014/main" id="{DB62F52C-0D99-4701-BFE6-CE9CFEE0DB21}"/>
              </a:ext>
            </a:extLst>
          </p:cNvPr>
          <p:cNvSpPr>
            <a:spLocks noGrp="1"/>
          </p:cNvSpPr>
          <p:nvPr>
            <p:ph type="body" sz="quarter" idx="35" hasCustomPrompt="1"/>
          </p:nvPr>
        </p:nvSpPr>
        <p:spPr>
          <a:xfrm>
            <a:off x="2653849" y="5473573"/>
            <a:ext cx="39216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101" name="Rectangle 100">
            <a:extLst>
              <a:ext uri="{FF2B5EF4-FFF2-40B4-BE49-F238E27FC236}">
                <a16:creationId xmlns:a16="http://schemas.microsoft.com/office/drawing/2014/main" id="{3D736B2C-2714-444C-BC62-C87A73EB5803}"/>
              </a:ext>
            </a:extLst>
          </p:cNvPr>
          <p:cNvSpPr/>
          <p:nvPr userDrawn="1"/>
        </p:nvSpPr>
        <p:spPr>
          <a:xfrm>
            <a:off x="11363501" y="1965166"/>
            <a:ext cx="602299" cy="4607735"/>
          </a:xfrm>
          <a:prstGeom prst="rect">
            <a:avLst/>
          </a:prstGeom>
          <a:solidFill>
            <a:srgbClr val="92D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2" name="Rectangle 31">
            <a:extLst>
              <a:ext uri="{FF2B5EF4-FFF2-40B4-BE49-F238E27FC236}">
                <a16:creationId xmlns:a16="http://schemas.microsoft.com/office/drawing/2014/main" id="{9E863757-E0B0-42F8-AF09-D19FE34C2BFF}"/>
              </a:ext>
            </a:extLst>
          </p:cNvPr>
          <p:cNvSpPr/>
          <p:nvPr userDrawn="1"/>
        </p:nvSpPr>
        <p:spPr>
          <a:xfrm>
            <a:off x="7358981" y="1431712"/>
            <a:ext cx="4593600" cy="528000"/>
          </a:xfrm>
          <a:prstGeom prst="rect">
            <a:avLst/>
          </a:prstGeom>
          <a:solidFill>
            <a:srgbClr val="92D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3" name="TextBox 32">
            <a:extLst>
              <a:ext uri="{FF2B5EF4-FFF2-40B4-BE49-F238E27FC236}">
                <a16:creationId xmlns:a16="http://schemas.microsoft.com/office/drawing/2014/main" id="{2970AC09-81E4-4C93-B92E-CD6736F486AA}"/>
              </a:ext>
            </a:extLst>
          </p:cNvPr>
          <p:cNvSpPr txBox="1"/>
          <p:nvPr userDrawn="1"/>
        </p:nvSpPr>
        <p:spPr>
          <a:xfrm>
            <a:off x="7358982" y="1447164"/>
            <a:ext cx="4569529" cy="502573"/>
          </a:xfrm>
          <a:prstGeom prst="rect">
            <a:avLst/>
          </a:prstGeom>
          <a:solidFill>
            <a:srgbClr val="92D050"/>
          </a:solid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SG" sz="1333" b="0" i="0" u="none" strike="noStrike" kern="1200" baseline="0">
                <a:solidFill>
                  <a:schemeClr val="bg1"/>
                </a:solidFill>
                <a:latin typeface="Arial" panose="020B0604020202020204" pitchFamily="34" charset="0"/>
                <a:ea typeface="+mn-ea"/>
                <a:cs typeface="Arial" panose="020B0604020202020204" pitchFamily="34" charset="0"/>
              </a:rPr>
              <a:t>How do you deliver your primary products or services</a:t>
            </a:r>
            <a:br>
              <a:rPr lang="en-SG" sz="1333" b="0" i="0" u="none" strike="noStrike" kern="1200" baseline="0">
                <a:solidFill>
                  <a:schemeClr val="bg1"/>
                </a:solidFill>
                <a:latin typeface="Arial" panose="020B0604020202020204" pitchFamily="34" charset="0"/>
                <a:ea typeface="+mn-ea"/>
                <a:cs typeface="Arial" panose="020B0604020202020204" pitchFamily="34" charset="0"/>
              </a:rPr>
            </a:br>
            <a:r>
              <a:rPr lang="en-SG" sz="1333" b="0" i="0" u="none" strike="noStrike" kern="1200" baseline="0">
                <a:solidFill>
                  <a:schemeClr val="bg1"/>
                </a:solidFill>
                <a:latin typeface="Arial" panose="020B0604020202020204" pitchFamily="34" charset="0"/>
                <a:ea typeface="+mn-ea"/>
                <a:cs typeface="Arial" panose="020B0604020202020204" pitchFamily="34" charset="0"/>
              </a:rPr>
              <a:t>to your customers?</a:t>
            </a:r>
          </a:p>
        </p:txBody>
      </p:sp>
      <p:sp>
        <p:nvSpPr>
          <p:cNvPr id="68" name="Rectangle 67">
            <a:extLst>
              <a:ext uri="{FF2B5EF4-FFF2-40B4-BE49-F238E27FC236}">
                <a16:creationId xmlns:a16="http://schemas.microsoft.com/office/drawing/2014/main" id="{182C7740-BD99-49F1-9BE8-3372D52E2BC0}"/>
              </a:ext>
            </a:extLst>
          </p:cNvPr>
          <p:cNvSpPr/>
          <p:nvPr userDrawn="1"/>
        </p:nvSpPr>
        <p:spPr>
          <a:xfrm>
            <a:off x="6611565" y="1959713"/>
            <a:ext cx="602299" cy="4607735"/>
          </a:xfrm>
          <a:prstGeom prst="rect">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1" name="Rectangle 30">
            <a:extLst>
              <a:ext uri="{FF2B5EF4-FFF2-40B4-BE49-F238E27FC236}">
                <a16:creationId xmlns:a16="http://schemas.microsoft.com/office/drawing/2014/main" id="{A53DFCDB-7AED-465F-9061-2FCB4BD8F25A}"/>
              </a:ext>
            </a:extLst>
          </p:cNvPr>
          <p:cNvSpPr/>
          <p:nvPr userDrawn="1"/>
        </p:nvSpPr>
        <p:spPr>
          <a:xfrm>
            <a:off x="2620264" y="1431712"/>
            <a:ext cx="4593600" cy="528000"/>
          </a:xfrm>
          <a:prstGeom prst="rect">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5" name="TextBox 4">
            <a:extLst>
              <a:ext uri="{FF2B5EF4-FFF2-40B4-BE49-F238E27FC236}">
                <a16:creationId xmlns:a16="http://schemas.microsoft.com/office/drawing/2014/main" id="{BE9FE449-CE09-47DA-8074-8C8CB7941DC8}"/>
              </a:ext>
            </a:extLst>
          </p:cNvPr>
          <p:cNvSpPr txBox="1"/>
          <p:nvPr userDrawn="1"/>
        </p:nvSpPr>
        <p:spPr>
          <a:xfrm>
            <a:off x="2620263" y="1447167"/>
            <a:ext cx="4574400" cy="502573"/>
          </a:xfrm>
          <a:prstGeom prst="rect">
            <a:avLst/>
          </a:prstGeom>
          <a:solidFill>
            <a:srgbClr val="FF0000"/>
          </a:solid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kern="1200" baseline="0">
                <a:solidFill>
                  <a:schemeClr val="bg1"/>
                </a:solidFill>
                <a:latin typeface="Arial" panose="020B0604020202020204" pitchFamily="34" charset="0"/>
                <a:ea typeface="+mn-ea"/>
                <a:cs typeface="Arial" panose="020B0604020202020204" pitchFamily="34" charset="0"/>
              </a:rPr>
              <a:t>What are the main reasons customers or colleagues  come to you for service?</a:t>
            </a:r>
            <a:endParaRPr lang="en-SG" sz="1333" b="0" baseline="0">
              <a:latin typeface="Arial" panose="020B0604020202020204" pitchFamily="34" charset="0"/>
              <a:cs typeface="Arial" panose="020B0604020202020204" pitchFamily="34" charset="0"/>
            </a:endParaRPr>
          </a:p>
        </p:txBody>
      </p:sp>
      <p:sp>
        <p:nvSpPr>
          <p:cNvPr id="4" name="Text Placeholder 6">
            <a:extLst>
              <a:ext uri="{FF2B5EF4-FFF2-40B4-BE49-F238E27FC236}">
                <a16:creationId xmlns:a16="http://schemas.microsoft.com/office/drawing/2014/main" id="{73268F28-B4FC-4A68-8DFB-4663A84BB359}"/>
              </a:ext>
            </a:extLst>
          </p:cNvPr>
          <p:cNvSpPr>
            <a:spLocks noGrp="1"/>
          </p:cNvSpPr>
          <p:nvPr>
            <p:ph type="body" sz="quarter" idx="10" hasCustomPrompt="1"/>
          </p:nvPr>
        </p:nvSpPr>
        <p:spPr>
          <a:xfrm>
            <a:off x="450272" y="1768213"/>
            <a:ext cx="1992000" cy="480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21" name="TextBox 20">
            <a:extLst>
              <a:ext uri="{FF2B5EF4-FFF2-40B4-BE49-F238E27FC236}">
                <a16:creationId xmlns:a16="http://schemas.microsoft.com/office/drawing/2014/main" id="{3443D151-52C2-40D4-9655-BCBC7E519145}"/>
              </a:ext>
            </a:extLst>
          </p:cNvPr>
          <p:cNvSpPr txBox="1"/>
          <p:nvPr userDrawn="1"/>
        </p:nvSpPr>
        <p:spPr>
          <a:xfrm>
            <a:off x="1775519" y="390664"/>
            <a:ext cx="10159300"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a:solidFill>
                  <a:srgbClr val="00263D"/>
                </a:solidFill>
                <a:latin typeface="Arial" panose="020B0604020202020204" pitchFamily="34" charset="0"/>
                <a:cs typeface="Arial" panose="020B0604020202020204" pitchFamily="34" charset="0"/>
              </a:rPr>
              <a:t>The Four Categories of Valu</a:t>
            </a:r>
            <a:r>
              <a:rPr lang="en-US" sz="2400" b="1" spc="-400">
                <a:solidFill>
                  <a:srgbClr val="00263D"/>
                </a:solidFill>
                <a:latin typeface="Arial" panose="020B0604020202020204" pitchFamily="34" charset="0"/>
                <a:cs typeface="Arial" panose="020B0604020202020204" pitchFamily="34" charset="0"/>
              </a:rPr>
              <a:t>e</a:t>
            </a:r>
            <a:r>
              <a:rPr lang="en-US" sz="2400" b="1">
                <a:solidFill>
                  <a:srgbClr val="00263D"/>
                </a:solidFill>
                <a:latin typeface="Arial" panose="020B0604020202020204" pitchFamily="34" charset="0"/>
                <a:cs typeface="Arial" panose="020B0604020202020204" pitchFamily="34" charset="0"/>
              </a:rPr>
              <a:t> </a:t>
            </a:r>
            <a:r>
              <a:rPr lang="en-US" sz="2000" b="0" baseline="55000">
                <a:solidFill>
                  <a:srgbClr val="00263D"/>
                </a:solidFill>
                <a:latin typeface="Arial" panose="020B0604020202020204" pitchFamily="34" charset="0"/>
                <a:cs typeface="Arial" panose="020B0604020202020204" pitchFamily="34" charset="0"/>
              </a:rPr>
              <a:t>TM</a:t>
            </a:r>
            <a:endParaRPr lang="en-SG" sz="2000" b="0" baseline="5500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93C4C4C9-FF1E-41DD-B98A-FF860CF24E5D}"/>
              </a:ext>
            </a:extLst>
          </p:cNvPr>
          <p:cNvSpPr/>
          <p:nvPr userDrawn="1"/>
        </p:nvSpPr>
        <p:spPr>
          <a:xfrm>
            <a:off x="227005" y="1052247"/>
            <a:ext cx="2256000" cy="5515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26" name="Rectangle 25">
            <a:extLst>
              <a:ext uri="{FF2B5EF4-FFF2-40B4-BE49-F238E27FC236}">
                <a16:creationId xmlns:a16="http://schemas.microsoft.com/office/drawing/2014/main" id="{95A49C4E-1480-4D0A-87C4-61402EB85B1F}"/>
              </a:ext>
            </a:extLst>
          </p:cNvPr>
          <p:cNvSpPr/>
          <p:nvPr userDrawn="1"/>
        </p:nvSpPr>
        <p:spPr>
          <a:xfrm>
            <a:off x="7358981" y="1052247"/>
            <a:ext cx="4593600" cy="551520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27" name="Rectangle 26">
            <a:extLst>
              <a:ext uri="{FF2B5EF4-FFF2-40B4-BE49-F238E27FC236}">
                <a16:creationId xmlns:a16="http://schemas.microsoft.com/office/drawing/2014/main" id="{D521DC0C-6AF2-418A-BFC6-24BD09A2C2AD}"/>
              </a:ext>
            </a:extLst>
          </p:cNvPr>
          <p:cNvSpPr/>
          <p:nvPr userDrawn="1"/>
        </p:nvSpPr>
        <p:spPr>
          <a:xfrm>
            <a:off x="2620264" y="1052247"/>
            <a:ext cx="4593600" cy="551520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29" name="TextBox 28">
            <a:extLst>
              <a:ext uri="{FF2B5EF4-FFF2-40B4-BE49-F238E27FC236}">
                <a16:creationId xmlns:a16="http://schemas.microsoft.com/office/drawing/2014/main" id="{C689FCFB-B9D1-4E7E-B3FA-3A798059FA86}"/>
              </a:ext>
            </a:extLst>
          </p:cNvPr>
          <p:cNvSpPr txBox="1"/>
          <p:nvPr userDrawn="1"/>
        </p:nvSpPr>
        <p:spPr>
          <a:xfrm>
            <a:off x="2620265" y="1061142"/>
            <a:ext cx="4569529" cy="413560"/>
          </a:xfrm>
          <a:prstGeom prst="rect">
            <a:avLst/>
          </a:prstGeom>
          <a:noFill/>
        </p:spPr>
        <p:txBody>
          <a:bodyPr wrap="square" lIns="120000" bIns="120000" rtlCol="0" anchor="ctr" anchorCtr="0">
            <a:spAutoFit/>
          </a:bodyPr>
          <a:lstStyle/>
          <a:p>
            <a:pPr marL="239178" indent="-239178" rtl="0">
              <a:tabLst>
                <a:tab pos="239178" algn="l"/>
              </a:tabLst>
            </a:pPr>
            <a:r>
              <a:rPr lang="en-US" sz="1600" b="1" i="0" u="none" strike="noStrike" kern="1200" baseline="0">
                <a:solidFill>
                  <a:srgbClr val="C00000"/>
                </a:solidFill>
                <a:latin typeface="Arial" panose="020B0604020202020204" pitchFamily="34" charset="0"/>
                <a:ea typeface="+mn-ea"/>
                <a:cs typeface="Arial" panose="020B0604020202020204" pitchFamily="34" charset="0"/>
              </a:rPr>
              <a:t>Primary Products</a:t>
            </a:r>
            <a:endParaRPr lang="en-US" sz="1600" b="0" i="0" u="none" strike="noStrike" kern="1200" baseline="0">
              <a:solidFill>
                <a:srgbClr val="C00000"/>
              </a:solidFill>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DA4BEA28-6D0A-4EE1-9153-E0983835F060}"/>
              </a:ext>
            </a:extLst>
          </p:cNvPr>
          <p:cNvSpPr txBox="1"/>
          <p:nvPr userDrawn="1"/>
        </p:nvSpPr>
        <p:spPr>
          <a:xfrm>
            <a:off x="7358982" y="1052247"/>
            <a:ext cx="4569529" cy="384000"/>
          </a:xfrm>
          <a:prstGeom prst="rect">
            <a:avLst/>
          </a:prstGeom>
          <a:noFill/>
          <a:ln>
            <a:noFill/>
          </a:ln>
        </p:spPr>
        <p:txBody>
          <a:bodyPr wrap="square" lIns="120000" bIns="120000" rtlCol="0">
            <a:noAutofit/>
          </a:bodyPr>
          <a:lstStyle/>
          <a:p>
            <a:pPr marL="239178" indent="-239178" algn="l" defTabSz="1219170" rtl="0" eaLnBrk="1" latinLnBrk="0" hangingPunct="1">
              <a:tabLst>
                <a:tab pos="239178" algn="l"/>
              </a:tabLst>
            </a:pPr>
            <a:r>
              <a:rPr lang="en-GB" sz="1600" b="1" i="0" u="none" strike="noStrike" kern="1200" baseline="0">
                <a:solidFill>
                  <a:srgbClr val="00B050"/>
                </a:solidFill>
                <a:latin typeface="Arial" panose="020B0604020202020204" pitchFamily="34" charset="0"/>
                <a:ea typeface="+mn-ea"/>
                <a:cs typeface="Arial" panose="020B0604020202020204" pitchFamily="34" charset="0"/>
              </a:rPr>
              <a:t>Delivery Systems</a:t>
            </a:r>
          </a:p>
        </p:txBody>
      </p:sp>
      <p:sp>
        <p:nvSpPr>
          <p:cNvPr id="70" name="Text Placeholder 6">
            <a:extLst>
              <a:ext uri="{FF2B5EF4-FFF2-40B4-BE49-F238E27FC236}">
                <a16:creationId xmlns:a16="http://schemas.microsoft.com/office/drawing/2014/main" id="{2768D4B1-FE7C-425B-A05B-A4DB5F70627D}"/>
              </a:ext>
            </a:extLst>
          </p:cNvPr>
          <p:cNvSpPr>
            <a:spLocks noGrp="1"/>
          </p:cNvSpPr>
          <p:nvPr>
            <p:ph type="body" sz="quarter" idx="29" hasCustomPrompt="1"/>
          </p:nvPr>
        </p:nvSpPr>
        <p:spPr>
          <a:xfrm>
            <a:off x="2653850" y="2033040"/>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71" name="Text Placeholder 6">
            <a:extLst>
              <a:ext uri="{FF2B5EF4-FFF2-40B4-BE49-F238E27FC236}">
                <a16:creationId xmlns:a16="http://schemas.microsoft.com/office/drawing/2014/main" id="{D5478729-B7F4-49FC-9B5C-71F77C340C50}"/>
              </a:ext>
            </a:extLst>
          </p:cNvPr>
          <p:cNvSpPr>
            <a:spLocks noGrp="1"/>
          </p:cNvSpPr>
          <p:nvPr>
            <p:ph type="body" sz="quarter" idx="31" hasCustomPrompt="1"/>
          </p:nvPr>
        </p:nvSpPr>
        <p:spPr>
          <a:xfrm>
            <a:off x="2653850" y="3185519"/>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73" name="Text Placeholder 6">
            <a:extLst>
              <a:ext uri="{FF2B5EF4-FFF2-40B4-BE49-F238E27FC236}">
                <a16:creationId xmlns:a16="http://schemas.microsoft.com/office/drawing/2014/main" id="{19F9C4C7-5020-41E5-80D9-B6F242155C5D}"/>
              </a:ext>
            </a:extLst>
          </p:cNvPr>
          <p:cNvSpPr>
            <a:spLocks noGrp="1"/>
          </p:cNvSpPr>
          <p:nvPr>
            <p:ph type="body" sz="quarter" idx="33" hasCustomPrompt="1"/>
          </p:nvPr>
        </p:nvSpPr>
        <p:spPr>
          <a:xfrm>
            <a:off x="2653850" y="4340352"/>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cxnSp>
        <p:nvCxnSpPr>
          <p:cNvPr id="76" name="Straight Connector 75">
            <a:extLst>
              <a:ext uri="{FF2B5EF4-FFF2-40B4-BE49-F238E27FC236}">
                <a16:creationId xmlns:a16="http://schemas.microsoft.com/office/drawing/2014/main" id="{BE9F95C4-38FA-4840-819D-BDC28663A064}"/>
              </a:ext>
            </a:extLst>
          </p:cNvPr>
          <p:cNvCxnSpPr/>
          <p:nvPr userDrawn="1"/>
        </p:nvCxnSpPr>
        <p:spPr>
          <a:xfrm>
            <a:off x="2607865" y="3114125"/>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88CF4FE-914F-4203-9961-28DCDCA5DA77}"/>
              </a:ext>
            </a:extLst>
          </p:cNvPr>
          <p:cNvCxnSpPr/>
          <p:nvPr userDrawn="1"/>
        </p:nvCxnSpPr>
        <p:spPr>
          <a:xfrm>
            <a:off x="2607865" y="4268539"/>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2" name="Text Placeholder 6">
            <a:extLst>
              <a:ext uri="{FF2B5EF4-FFF2-40B4-BE49-F238E27FC236}">
                <a16:creationId xmlns:a16="http://schemas.microsoft.com/office/drawing/2014/main" id="{51E24AB3-57C0-4780-8F94-4BF2746E4906}"/>
              </a:ext>
            </a:extLst>
          </p:cNvPr>
          <p:cNvSpPr>
            <a:spLocks noGrp="1"/>
          </p:cNvSpPr>
          <p:nvPr>
            <p:ph type="body" sz="quarter" idx="43" hasCustomPrompt="1"/>
          </p:nvPr>
        </p:nvSpPr>
        <p:spPr>
          <a:xfrm>
            <a:off x="7400859" y="2033040"/>
            <a:ext cx="39216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103" name="Text Placeholder 6">
            <a:extLst>
              <a:ext uri="{FF2B5EF4-FFF2-40B4-BE49-F238E27FC236}">
                <a16:creationId xmlns:a16="http://schemas.microsoft.com/office/drawing/2014/main" id="{14B0A92C-14F5-4CBB-9BBB-555B274B5CE5}"/>
              </a:ext>
            </a:extLst>
          </p:cNvPr>
          <p:cNvSpPr>
            <a:spLocks noGrp="1"/>
          </p:cNvSpPr>
          <p:nvPr>
            <p:ph type="body" sz="quarter" idx="44" hasCustomPrompt="1"/>
          </p:nvPr>
        </p:nvSpPr>
        <p:spPr>
          <a:xfrm>
            <a:off x="7400859" y="3185519"/>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105" name="Text Placeholder 6">
            <a:extLst>
              <a:ext uri="{FF2B5EF4-FFF2-40B4-BE49-F238E27FC236}">
                <a16:creationId xmlns:a16="http://schemas.microsoft.com/office/drawing/2014/main" id="{98EFC6AB-0702-4004-8088-EA181D4AC1A6}"/>
              </a:ext>
            </a:extLst>
          </p:cNvPr>
          <p:cNvSpPr>
            <a:spLocks noGrp="1"/>
          </p:cNvSpPr>
          <p:nvPr>
            <p:ph type="body" sz="quarter" idx="46" hasCustomPrompt="1"/>
          </p:nvPr>
        </p:nvSpPr>
        <p:spPr>
          <a:xfrm>
            <a:off x="7400859" y="4340352"/>
            <a:ext cx="39216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107" name="Text Placeholder 6">
            <a:extLst>
              <a:ext uri="{FF2B5EF4-FFF2-40B4-BE49-F238E27FC236}">
                <a16:creationId xmlns:a16="http://schemas.microsoft.com/office/drawing/2014/main" id="{49A53F14-9EF8-421A-88EB-32DD94265A21}"/>
              </a:ext>
            </a:extLst>
          </p:cNvPr>
          <p:cNvSpPr>
            <a:spLocks noGrp="1"/>
          </p:cNvSpPr>
          <p:nvPr>
            <p:ph type="body" sz="quarter" idx="48" hasCustomPrompt="1"/>
          </p:nvPr>
        </p:nvSpPr>
        <p:spPr>
          <a:xfrm>
            <a:off x="7400859" y="5473503"/>
            <a:ext cx="39312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cxnSp>
        <p:nvCxnSpPr>
          <p:cNvPr id="117" name="Straight Connector 116">
            <a:extLst>
              <a:ext uri="{FF2B5EF4-FFF2-40B4-BE49-F238E27FC236}">
                <a16:creationId xmlns:a16="http://schemas.microsoft.com/office/drawing/2014/main" id="{0F16F08C-DE63-4E73-B23B-FA33019E813E}"/>
              </a:ext>
            </a:extLst>
          </p:cNvPr>
          <p:cNvCxnSpPr/>
          <p:nvPr userDrawn="1"/>
        </p:nvCxnSpPr>
        <p:spPr>
          <a:xfrm>
            <a:off x="2620263" y="1965192"/>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0A3DBFA-6F57-49AD-9FDA-17844E736D57}"/>
              </a:ext>
            </a:extLst>
          </p:cNvPr>
          <p:cNvCxnSpPr/>
          <p:nvPr userDrawn="1"/>
        </p:nvCxnSpPr>
        <p:spPr>
          <a:xfrm>
            <a:off x="7359051" y="1965191"/>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65BA6F-9CFB-4366-B8C5-D3A50B756254}"/>
              </a:ext>
            </a:extLst>
          </p:cNvPr>
          <p:cNvCxnSpPr/>
          <p:nvPr userDrawn="1"/>
        </p:nvCxnSpPr>
        <p:spPr>
          <a:xfrm>
            <a:off x="7359801" y="3119579"/>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EAF65A1-F813-433C-8A20-A1A1E9C1CD9E}"/>
              </a:ext>
            </a:extLst>
          </p:cNvPr>
          <p:cNvCxnSpPr/>
          <p:nvPr userDrawn="1"/>
        </p:nvCxnSpPr>
        <p:spPr>
          <a:xfrm>
            <a:off x="7359801" y="4273992"/>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D3DFF1B-9751-4ABF-89C0-5C9E83DD2E10}"/>
              </a:ext>
            </a:extLst>
          </p:cNvPr>
          <p:cNvCxnSpPr/>
          <p:nvPr userDrawn="1"/>
        </p:nvCxnSpPr>
        <p:spPr>
          <a:xfrm>
            <a:off x="7359801" y="5428405"/>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0BFAFF4-1BC7-4C61-B1DE-A8CC37D7AE8E}"/>
              </a:ext>
            </a:extLst>
          </p:cNvPr>
          <p:cNvCxnSpPr/>
          <p:nvPr userDrawn="1"/>
        </p:nvCxnSpPr>
        <p:spPr>
          <a:xfrm>
            <a:off x="2607865" y="5422952"/>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B3CC39F-CAF1-4148-AE8E-DF0BB2A47122}"/>
              </a:ext>
            </a:extLst>
          </p:cNvPr>
          <p:cNvSpPr txBox="1"/>
          <p:nvPr userDrawn="1"/>
        </p:nvSpPr>
        <p:spPr>
          <a:xfrm>
            <a:off x="6660227" y="4355371"/>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50" name="Text Placeholder 6">
            <a:extLst>
              <a:ext uri="{FF2B5EF4-FFF2-40B4-BE49-F238E27FC236}">
                <a16:creationId xmlns:a16="http://schemas.microsoft.com/office/drawing/2014/main" id="{5B6B8F92-D6CF-4AB7-B87F-F1CDF2079705}"/>
              </a:ext>
            </a:extLst>
          </p:cNvPr>
          <p:cNvSpPr>
            <a:spLocks noGrp="1"/>
          </p:cNvSpPr>
          <p:nvPr>
            <p:ph type="body" sz="quarter" idx="32" hasCustomPrompt="1"/>
          </p:nvPr>
        </p:nvSpPr>
        <p:spPr>
          <a:xfrm>
            <a:off x="6641613" y="4700352"/>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1" name="Text Placeholder 6">
            <a:extLst>
              <a:ext uri="{FF2B5EF4-FFF2-40B4-BE49-F238E27FC236}">
                <a16:creationId xmlns:a16="http://schemas.microsoft.com/office/drawing/2014/main" id="{BA71ED90-2047-4900-A568-E66FE5BCD14D}"/>
              </a:ext>
            </a:extLst>
          </p:cNvPr>
          <p:cNvSpPr>
            <a:spLocks noGrp="1"/>
          </p:cNvSpPr>
          <p:nvPr>
            <p:ph type="body" sz="quarter" idx="34" hasCustomPrompt="1"/>
          </p:nvPr>
        </p:nvSpPr>
        <p:spPr>
          <a:xfrm>
            <a:off x="6641613" y="5833573"/>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2" name="Text Placeholder 6">
            <a:extLst>
              <a:ext uri="{FF2B5EF4-FFF2-40B4-BE49-F238E27FC236}">
                <a16:creationId xmlns:a16="http://schemas.microsoft.com/office/drawing/2014/main" id="{1B258541-EB17-4561-A33F-769224E9BB51}"/>
              </a:ext>
            </a:extLst>
          </p:cNvPr>
          <p:cNvSpPr>
            <a:spLocks noGrp="1"/>
          </p:cNvSpPr>
          <p:nvPr>
            <p:ph type="body" sz="quarter" idx="41" hasCustomPrompt="1"/>
          </p:nvPr>
        </p:nvSpPr>
        <p:spPr>
          <a:xfrm>
            <a:off x="6641613" y="2398493"/>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3" name="Text Placeholder 6">
            <a:extLst>
              <a:ext uri="{FF2B5EF4-FFF2-40B4-BE49-F238E27FC236}">
                <a16:creationId xmlns:a16="http://schemas.microsoft.com/office/drawing/2014/main" id="{BC91CB8C-CAE8-4061-AF46-55BF0A10E088}"/>
              </a:ext>
            </a:extLst>
          </p:cNvPr>
          <p:cNvSpPr>
            <a:spLocks noGrp="1"/>
          </p:cNvSpPr>
          <p:nvPr>
            <p:ph type="body" sz="quarter" idx="42" hasCustomPrompt="1"/>
          </p:nvPr>
        </p:nvSpPr>
        <p:spPr>
          <a:xfrm>
            <a:off x="6641613" y="3545519"/>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4" name="Text Placeholder 6">
            <a:extLst>
              <a:ext uri="{FF2B5EF4-FFF2-40B4-BE49-F238E27FC236}">
                <a16:creationId xmlns:a16="http://schemas.microsoft.com/office/drawing/2014/main" id="{813603FF-7144-480B-B93D-C393C4C1CE3A}"/>
              </a:ext>
            </a:extLst>
          </p:cNvPr>
          <p:cNvSpPr>
            <a:spLocks noGrp="1"/>
          </p:cNvSpPr>
          <p:nvPr>
            <p:ph type="body" sz="quarter" idx="45" hasCustomPrompt="1"/>
          </p:nvPr>
        </p:nvSpPr>
        <p:spPr>
          <a:xfrm>
            <a:off x="11384243" y="4700352"/>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5" name="Text Placeholder 6">
            <a:extLst>
              <a:ext uri="{FF2B5EF4-FFF2-40B4-BE49-F238E27FC236}">
                <a16:creationId xmlns:a16="http://schemas.microsoft.com/office/drawing/2014/main" id="{99223FB7-5727-4E5E-ACFB-2A292ED963B0}"/>
              </a:ext>
            </a:extLst>
          </p:cNvPr>
          <p:cNvSpPr>
            <a:spLocks noGrp="1"/>
          </p:cNvSpPr>
          <p:nvPr>
            <p:ph type="body" sz="quarter" idx="47" hasCustomPrompt="1"/>
          </p:nvPr>
        </p:nvSpPr>
        <p:spPr>
          <a:xfrm>
            <a:off x="11384243" y="5839027"/>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6" name="Text Placeholder 6">
            <a:extLst>
              <a:ext uri="{FF2B5EF4-FFF2-40B4-BE49-F238E27FC236}">
                <a16:creationId xmlns:a16="http://schemas.microsoft.com/office/drawing/2014/main" id="{527FED4D-1D60-416D-904F-AFBDF8A3138C}"/>
              </a:ext>
            </a:extLst>
          </p:cNvPr>
          <p:cNvSpPr>
            <a:spLocks noGrp="1"/>
          </p:cNvSpPr>
          <p:nvPr>
            <p:ph type="body" sz="quarter" idx="49" hasCustomPrompt="1"/>
          </p:nvPr>
        </p:nvSpPr>
        <p:spPr>
          <a:xfrm>
            <a:off x="11384243" y="2398493"/>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7" name="Text Placeholder 6">
            <a:extLst>
              <a:ext uri="{FF2B5EF4-FFF2-40B4-BE49-F238E27FC236}">
                <a16:creationId xmlns:a16="http://schemas.microsoft.com/office/drawing/2014/main" id="{3C4C0E7F-2E0A-4CB2-8C2A-E36E32DC1610}"/>
              </a:ext>
            </a:extLst>
          </p:cNvPr>
          <p:cNvSpPr>
            <a:spLocks noGrp="1"/>
          </p:cNvSpPr>
          <p:nvPr>
            <p:ph type="body" sz="quarter" idx="50" hasCustomPrompt="1"/>
          </p:nvPr>
        </p:nvSpPr>
        <p:spPr>
          <a:xfrm>
            <a:off x="11384243" y="3545519"/>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58" name="TextBox 57">
            <a:extLst>
              <a:ext uri="{FF2B5EF4-FFF2-40B4-BE49-F238E27FC236}">
                <a16:creationId xmlns:a16="http://schemas.microsoft.com/office/drawing/2014/main" id="{849C424F-0C38-41E1-9CDA-F882B96D3E0A}"/>
              </a:ext>
            </a:extLst>
          </p:cNvPr>
          <p:cNvSpPr txBox="1"/>
          <p:nvPr userDrawn="1"/>
        </p:nvSpPr>
        <p:spPr>
          <a:xfrm>
            <a:off x="6660227" y="2033083"/>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3FC62C16-5D2B-490C-A7EC-8F46E088FA5E}"/>
              </a:ext>
            </a:extLst>
          </p:cNvPr>
          <p:cNvSpPr txBox="1"/>
          <p:nvPr userDrawn="1"/>
        </p:nvSpPr>
        <p:spPr>
          <a:xfrm>
            <a:off x="11400325" y="2070382"/>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31EB2645-77F3-4E0C-8407-8C7AD65079F9}"/>
              </a:ext>
            </a:extLst>
          </p:cNvPr>
          <p:cNvSpPr txBox="1"/>
          <p:nvPr userDrawn="1"/>
        </p:nvSpPr>
        <p:spPr>
          <a:xfrm>
            <a:off x="6660227" y="3205529"/>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924E7A1B-AF69-4E6A-ACC1-8ECC0FD7D273}"/>
              </a:ext>
            </a:extLst>
          </p:cNvPr>
          <p:cNvSpPr txBox="1"/>
          <p:nvPr userDrawn="1"/>
        </p:nvSpPr>
        <p:spPr>
          <a:xfrm>
            <a:off x="11412163" y="3210982"/>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346467A-BE7A-48B6-B1F5-D881FE8AA6C5}"/>
              </a:ext>
            </a:extLst>
          </p:cNvPr>
          <p:cNvSpPr txBox="1"/>
          <p:nvPr userDrawn="1"/>
        </p:nvSpPr>
        <p:spPr>
          <a:xfrm>
            <a:off x="11412163" y="4355371"/>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E8C40EF1-5119-4307-AF5E-EF33A6FA2A2D}"/>
              </a:ext>
            </a:extLst>
          </p:cNvPr>
          <p:cNvSpPr txBox="1"/>
          <p:nvPr userDrawn="1"/>
        </p:nvSpPr>
        <p:spPr>
          <a:xfrm>
            <a:off x="6660227" y="5505655"/>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AD1619C5-0534-43C5-B8B3-E5C4CCA31CE4}"/>
              </a:ext>
            </a:extLst>
          </p:cNvPr>
          <p:cNvSpPr txBox="1"/>
          <p:nvPr userDrawn="1"/>
        </p:nvSpPr>
        <p:spPr>
          <a:xfrm>
            <a:off x="11412163" y="5505655"/>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180123"/>
      </p:ext>
    </p:extLst>
  </p:cSld>
  <p:clrMapOvr>
    <a:masterClrMapping/>
  </p:clrMapOvr>
  <p:extLst>
    <p:ext uri="{DCECCB84-F9BA-43D5-87BE-67443E8EF086}">
      <p15:sldGuideLst xmlns:p15="http://schemas.microsoft.com/office/powerpoint/2012/main">
        <p15:guide id="1" orient="horz" pos="62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20508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2" name="図 6">
            <a:extLst>
              <a:ext uri="{FF2B5EF4-FFF2-40B4-BE49-F238E27FC236}">
                <a16:creationId xmlns:a16="http://schemas.microsoft.com/office/drawing/2014/main" id="{C7558E62-4488-42A2-8D3E-29E3969F2BB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34" name="Title 1">
            <a:extLst>
              <a:ext uri="{FF2B5EF4-FFF2-40B4-BE49-F238E27FC236}">
                <a16:creationId xmlns:a16="http://schemas.microsoft.com/office/drawing/2014/main" id="{92AFECFA-75B4-40D2-954E-925E6AAD0A04}"/>
              </a:ext>
            </a:extLst>
          </p:cNvPr>
          <p:cNvSpPr>
            <a:spLocks noGrp="1"/>
          </p:cNvSpPr>
          <p:nvPr>
            <p:ph type="ctrTitle" hasCustomPrompt="1"/>
          </p:nvPr>
        </p:nvSpPr>
        <p:spPr>
          <a:xfrm>
            <a:off x="1524000" y="836038"/>
            <a:ext cx="9144000" cy="2387600"/>
          </a:xfrm>
        </p:spPr>
        <p:txBody>
          <a:bodyPr anchor="b">
            <a:normAutofit/>
          </a:bodyPr>
          <a:lstStyle>
            <a:lvl1pPr algn="ctr">
              <a:defRPr sz="4800">
                <a:latin typeface="+mj-lt"/>
                <a:ea typeface="+mj-ea"/>
                <a:cs typeface="+mj-cs"/>
                <a:sym typeface="+mj-lt"/>
              </a:defRPr>
            </a:lvl1pPr>
          </a:lstStyle>
          <a:p>
            <a:r>
              <a:rPr lang="en-US"/>
              <a:t>Title in Title Case</a:t>
            </a:r>
          </a:p>
        </p:txBody>
      </p:sp>
      <p:sp>
        <p:nvSpPr>
          <p:cNvPr id="35" name="Subtitle 2">
            <a:extLst>
              <a:ext uri="{FF2B5EF4-FFF2-40B4-BE49-F238E27FC236}">
                <a16:creationId xmlns:a16="http://schemas.microsoft.com/office/drawing/2014/main" id="{65D21D6F-EB31-4712-964B-C415437EAC0B}"/>
              </a:ext>
            </a:extLst>
          </p:cNvPr>
          <p:cNvSpPr>
            <a:spLocks noGrp="1"/>
          </p:cNvSpPr>
          <p:nvPr>
            <p:ph type="subTitle" idx="1" hasCustomPrompt="1"/>
          </p:nvPr>
        </p:nvSpPr>
        <p:spPr>
          <a:xfrm>
            <a:off x="1524000" y="3315713"/>
            <a:ext cx="9144000" cy="1655762"/>
          </a:xfrm>
        </p:spPr>
        <p:txBody>
          <a:bodyPr>
            <a:normAutofit/>
          </a:bodyPr>
          <a:lstStyle>
            <a:lvl1pPr marL="0" indent="0" algn="ctr">
              <a:buNone/>
              <a:defRPr sz="3600" baseline="0">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p>
        </p:txBody>
      </p:sp>
      <p:sp>
        <p:nvSpPr>
          <p:cNvPr id="36" name="Text Placeholder 6">
            <a:extLst>
              <a:ext uri="{FF2B5EF4-FFF2-40B4-BE49-F238E27FC236}">
                <a16:creationId xmlns:a16="http://schemas.microsoft.com/office/drawing/2014/main" id="{4C288784-AAEE-45FC-8EA5-DD2B0CB46042}"/>
              </a:ext>
            </a:extLst>
          </p:cNvPr>
          <p:cNvSpPr>
            <a:spLocks noGrp="1"/>
          </p:cNvSpPr>
          <p:nvPr>
            <p:ph type="body" sz="quarter" idx="12" hasCustomPrompt="1"/>
          </p:nvPr>
        </p:nvSpPr>
        <p:spPr bwMode="black">
          <a:xfrm>
            <a:off x="1524000" y="6207842"/>
            <a:ext cx="9144000" cy="327148"/>
          </a:xfrm>
          <a:prstGeom prst="rect">
            <a:avLst/>
          </a:prstGeom>
          <a:noFill/>
        </p:spPr>
        <p:txBody>
          <a:bodyPr anchor="ctr"/>
          <a:lstStyle>
            <a:lvl1pPr algn="ctr">
              <a:lnSpc>
                <a:spcPct val="110000"/>
              </a:lnSpc>
              <a:buNone/>
              <a:defRPr sz="1200" b="1" cap="all" baseline="0">
                <a:solidFill>
                  <a:schemeClr val="tx1"/>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pic>
        <p:nvPicPr>
          <p:cNvPr id="9" name="Picture 8" descr="NSG.png">
            <a:extLst>
              <a:ext uri="{FF2B5EF4-FFF2-40B4-BE49-F238E27FC236}">
                <a16:creationId xmlns:a16="http://schemas.microsoft.com/office/drawing/2014/main" id="{A1178AEB-5D47-4F99-BB1E-4F1BDC6E9AD9}"/>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667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4CV 03">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E5643D8-3827-40AF-A009-0E359E4F02A3}"/>
              </a:ext>
            </a:extLst>
          </p:cNvPr>
          <p:cNvSpPr txBox="1"/>
          <p:nvPr userDrawn="1"/>
        </p:nvSpPr>
        <p:spPr>
          <a:xfrm>
            <a:off x="1775519" y="390664"/>
            <a:ext cx="1017706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a:solidFill>
                  <a:srgbClr val="00263D"/>
                </a:solidFill>
                <a:latin typeface="Arial" panose="020B0604020202020204" pitchFamily="34" charset="0"/>
                <a:cs typeface="Arial" panose="020B0604020202020204" pitchFamily="34" charset="0"/>
              </a:rPr>
              <a:t>The Four Categories of Valu</a:t>
            </a:r>
            <a:r>
              <a:rPr lang="en-US" sz="2400" b="1" spc="-400">
                <a:solidFill>
                  <a:srgbClr val="00263D"/>
                </a:solidFill>
                <a:latin typeface="Arial" panose="020B0604020202020204" pitchFamily="34" charset="0"/>
                <a:cs typeface="Arial" panose="020B0604020202020204" pitchFamily="34" charset="0"/>
              </a:rPr>
              <a:t>e</a:t>
            </a:r>
            <a:r>
              <a:rPr lang="en-US" sz="2400" b="1">
                <a:solidFill>
                  <a:srgbClr val="00263D"/>
                </a:solidFill>
                <a:latin typeface="Arial" panose="020B0604020202020204" pitchFamily="34" charset="0"/>
                <a:cs typeface="Arial" panose="020B0604020202020204" pitchFamily="34" charset="0"/>
              </a:rPr>
              <a:t> </a:t>
            </a:r>
            <a:r>
              <a:rPr lang="en-US" sz="2000" b="0" baseline="55000">
                <a:solidFill>
                  <a:srgbClr val="00263D"/>
                </a:solidFill>
                <a:latin typeface="Arial" panose="020B0604020202020204" pitchFamily="34" charset="0"/>
                <a:cs typeface="Arial" panose="020B0604020202020204" pitchFamily="34" charset="0"/>
              </a:rPr>
              <a:t>TM</a:t>
            </a:r>
            <a:endParaRPr lang="en-SG" sz="2000" b="0" baseline="5500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89BFF96D-A1B7-4429-A39A-75E8E6C75151}"/>
              </a:ext>
            </a:extLst>
          </p:cNvPr>
          <p:cNvSpPr/>
          <p:nvPr userDrawn="1"/>
        </p:nvSpPr>
        <p:spPr>
          <a:xfrm>
            <a:off x="227005" y="1052247"/>
            <a:ext cx="2256000" cy="5515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29" name="TextBox 28">
            <a:extLst>
              <a:ext uri="{FF2B5EF4-FFF2-40B4-BE49-F238E27FC236}">
                <a16:creationId xmlns:a16="http://schemas.microsoft.com/office/drawing/2014/main" id="{2C654E0E-2F43-4FEE-BF79-16DF472C0297}"/>
              </a:ext>
            </a:extLst>
          </p:cNvPr>
          <p:cNvSpPr txBox="1"/>
          <p:nvPr userDrawn="1"/>
        </p:nvSpPr>
        <p:spPr>
          <a:xfrm>
            <a:off x="278749" y="1089909"/>
            <a:ext cx="2184000" cy="3311227"/>
          </a:xfrm>
          <a:prstGeom prst="rect">
            <a:avLst/>
          </a:prstGeom>
          <a:noFill/>
        </p:spPr>
        <p:txBody>
          <a:bodyPr wrap="square" lIns="48000" rIns="0" rtlCol="0">
            <a:spAutoFit/>
          </a:bodyPr>
          <a:lstStyle/>
          <a:p>
            <a:r>
              <a:rPr lang="en-US" sz="1467" b="1" baseline="0">
                <a:solidFill>
                  <a:schemeClr val="bg1">
                    <a:lumMod val="50000"/>
                  </a:schemeClr>
                </a:solidFill>
                <a:latin typeface="Arial" panose="020B0604020202020204" pitchFamily="34" charset="0"/>
                <a:cs typeface="Arial" panose="020B0604020202020204" pitchFamily="34" charset="0"/>
              </a:rPr>
              <a:t>Instructions</a:t>
            </a:r>
          </a:p>
          <a:p>
            <a:pPr marL="241294" indent="-241294">
              <a:buFont typeface="+mj-lt"/>
              <a:buNone/>
              <a:tabLst>
                <a:tab pos="243411" algn="l"/>
              </a:tabLst>
            </a:pPr>
            <a:endParaRPr lang="en-US" sz="1200" b="1" baseline="0">
              <a:solidFill>
                <a:schemeClr val="bg1">
                  <a:lumMod val="50000"/>
                </a:schemeClr>
              </a:solidFill>
              <a:latin typeface="Arial" panose="020B0604020202020204" pitchFamily="34" charset="0"/>
              <a:cs typeface="Arial" panose="020B0604020202020204" pitchFamily="34" charset="0"/>
            </a:endParaRPr>
          </a:p>
          <a:p>
            <a:pPr marL="237061" indent="-237061" algn="l" defTabSz="1219170" rtl="0" eaLnBrk="1" latinLnBrk="0" hangingPunct="1">
              <a:buFont typeface="+mj-lt"/>
              <a:buNone/>
              <a:tabLst>
                <a:tab pos="243411" algn="l"/>
              </a:tabLst>
            </a:pPr>
            <a:r>
              <a:rPr lang="en-SG" sz="1200" b="1" kern="1200" baseline="0">
                <a:solidFill>
                  <a:schemeClr val="tx1"/>
                </a:solidFill>
                <a:latin typeface="Arial" panose="020B0604020202020204" pitchFamily="34" charset="0"/>
                <a:ea typeface="+mn-ea"/>
                <a:cs typeface="Arial" panose="020B0604020202020204" pitchFamily="34" charset="0"/>
              </a:rPr>
              <a:t>4.	List your Service Mindset and Ongoing Relationship.</a:t>
            </a:r>
          </a:p>
          <a:p>
            <a:pPr marL="0" indent="0" algn="l" defTabSz="1219170" rtl="0" eaLnBrk="1" latinLnBrk="0" hangingPunct="1">
              <a:buFont typeface="+mj-lt"/>
              <a:buNone/>
              <a:tabLst>
                <a:tab pos="243411" algn="l"/>
              </a:tabLst>
            </a:pPr>
            <a:endParaRPr lang="en-SG" sz="1200" b="1" kern="1200" baseline="0">
              <a:solidFill>
                <a:schemeClr val="tx1"/>
              </a:solidFill>
              <a:latin typeface="Arial" panose="020B0604020202020204" pitchFamily="34" charset="0"/>
              <a:ea typeface="+mn-ea"/>
              <a:cs typeface="Arial" panose="020B0604020202020204" pitchFamily="34" charset="0"/>
            </a:endParaRPr>
          </a:p>
          <a:p>
            <a:pPr marL="241294" marR="0" lvl="0" indent="-241294" algn="l" defTabSz="1219170" rtl="0" eaLnBrk="1" fontAlgn="auto" latinLnBrk="0" hangingPunct="1">
              <a:lnSpc>
                <a:spcPct val="100000"/>
              </a:lnSpc>
              <a:spcBef>
                <a:spcPts val="0"/>
              </a:spcBef>
              <a:spcAft>
                <a:spcPts val="0"/>
              </a:spcAft>
              <a:buClrTx/>
              <a:buSzTx/>
              <a:buFont typeface="+mj-lt"/>
              <a:buNone/>
              <a:tabLst>
                <a:tab pos="243411" algn="l"/>
              </a:tabLst>
              <a:defRPr/>
            </a:pPr>
            <a:r>
              <a:rPr lang="en-US" sz="1200" b="1" kern="1200" baseline="0">
                <a:solidFill>
                  <a:schemeClr val="tx1"/>
                </a:solidFill>
                <a:latin typeface="Arial" panose="020B0604020202020204" pitchFamily="34" charset="0"/>
                <a:ea typeface="+mn-ea"/>
                <a:cs typeface="Arial" panose="020B0604020202020204" pitchFamily="34" charset="0"/>
              </a:rPr>
              <a:t>5.	Rate the your current level of service for each item in Service Mindset and Ongoing Relationship.</a:t>
            </a:r>
            <a:endParaRPr lang="en-SG" sz="1200" b="1" kern="1200" baseline="0">
              <a:solidFill>
                <a:schemeClr val="tx1"/>
              </a:solidFill>
              <a:latin typeface="Arial" panose="020B0604020202020204" pitchFamily="34" charset="0"/>
              <a:ea typeface="+mn-ea"/>
              <a:cs typeface="Arial" panose="020B0604020202020204" pitchFamily="34" charset="0"/>
            </a:endParaRPr>
          </a:p>
          <a:p>
            <a:pPr marL="243411" indent="-126997">
              <a:spcBef>
                <a:spcPts val="267"/>
              </a:spcBef>
              <a:tabLst>
                <a:tab pos="243411" algn="l"/>
              </a:tabLst>
            </a:pPr>
            <a:r>
              <a:rPr lang="en-US" sz="1200" b="1" baseline="0">
                <a:solidFill>
                  <a:schemeClr val="tx1"/>
                </a:solidFill>
                <a:latin typeface="Arial" panose="020B0604020202020204" pitchFamily="34" charset="0"/>
                <a:cs typeface="Arial" panose="020B0604020202020204" pitchFamily="34" charset="0"/>
              </a:rPr>
              <a:t>	U</a:t>
            </a:r>
            <a:r>
              <a:rPr lang="en-US" sz="1200" b="0" baseline="0">
                <a:solidFill>
                  <a:schemeClr val="tx1"/>
                </a:solidFill>
                <a:latin typeface="Arial" panose="020B0604020202020204" pitchFamily="34" charset="0"/>
                <a:cs typeface="Arial" panose="020B0604020202020204" pitchFamily="34" charset="0"/>
              </a:rPr>
              <a:t> = Unbelievable</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S</a:t>
            </a:r>
            <a:r>
              <a:rPr lang="en-US" sz="1200" b="0" baseline="0">
                <a:solidFill>
                  <a:schemeClr val="tx1"/>
                </a:solidFill>
                <a:latin typeface="Arial" panose="020B0604020202020204" pitchFamily="34" charset="0"/>
                <a:cs typeface="Arial" panose="020B0604020202020204" pitchFamily="34" charset="0"/>
              </a:rPr>
              <a:t> = Surprising</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D</a:t>
            </a:r>
            <a:r>
              <a:rPr lang="en-US" sz="1200" b="0" baseline="0">
                <a:solidFill>
                  <a:schemeClr val="tx1"/>
                </a:solidFill>
                <a:latin typeface="Arial" panose="020B0604020202020204" pitchFamily="34" charset="0"/>
                <a:cs typeface="Arial" panose="020B0604020202020204" pitchFamily="34" charset="0"/>
              </a:rPr>
              <a:t> = Desired</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E</a:t>
            </a:r>
            <a:r>
              <a:rPr lang="en-US" sz="1200" b="0" baseline="0">
                <a:solidFill>
                  <a:schemeClr val="tx1"/>
                </a:solidFill>
                <a:latin typeface="Arial" panose="020B0604020202020204" pitchFamily="34" charset="0"/>
                <a:cs typeface="Arial" panose="020B0604020202020204" pitchFamily="34" charset="0"/>
              </a:rPr>
              <a:t> = Expected </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B</a:t>
            </a:r>
            <a:r>
              <a:rPr lang="en-US" sz="1200" b="0" baseline="0">
                <a:solidFill>
                  <a:schemeClr val="tx1"/>
                </a:solidFill>
                <a:latin typeface="Arial" panose="020B0604020202020204" pitchFamily="34" charset="0"/>
                <a:cs typeface="Arial" panose="020B0604020202020204" pitchFamily="34" charset="0"/>
              </a:rPr>
              <a:t> = Basic</a:t>
            </a:r>
          </a:p>
          <a:p>
            <a:pPr marL="243411" indent="-126997">
              <a:tabLst>
                <a:tab pos="243411" algn="l"/>
              </a:tabLst>
            </a:pPr>
            <a:r>
              <a:rPr lang="en-US" sz="1200" b="0" baseline="0">
                <a:solidFill>
                  <a:schemeClr val="tx1"/>
                </a:solidFill>
                <a:latin typeface="Arial" panose="020B0604020202020204" pitchFamily="34" charset="0"/>
                <a:cs typeface="Arial" panose="020B0604020202020204" pitchFamily="34" charset="0"/>
              </a:rPr>
              <a:t>	</a:t>
            </a:r>
            <a:r>
              <a:rPr lang="en-US" sz="1200" b="1" baseline="0">
                <a:solidFill>
                  <a:schemeClr val="tx1"/>
                </a:solidFill>
                <a:latin typeface="Arial" panose="020B0604020202020204" pitchFamily="34" charset="0"/>
                <a:cs typeface="Arial" panose="020B0604020202020204" pitchFamily="34" charset="0"/>
              </a:rPr>
              <a:t>C</a:t>
            </a:r>
            <a:r>
              <a:rPr lang="en-US" sz="1200" b="0" baseline="0">
                <a:solidFill>
                  <a:schemeClr val="tx1"/>
                </a:solidFill>
                <a:latin typeface="Arial" panose="020B0604020202020204" pitchFamily="34" charset="0"/>
                <a:cs typeface="Arial" panose="020B0604020202020204" pitchFamily="34" charset="0"/>
              </a:rPr>
              <a:t> = Criminal</a:t>
            </a:r>
          </a:p>
        </p:txBody>
      </p:sp>
      <p:sp>
        <p:nvSpPr>
          <p:cNvPr id="31" name="Rectangle 30">
            <a:extLst>
              <a:ext uri="{FF2B5EF4-FFF2-40B4-BE49-F238E27FC236}">
                <a16:creationId xmlns:a16="http://schemas.microsoft.com/office/drawing/2014/main" id="{3BD65727-7458-4C89-BAD9-0416388FD962}"/>
              </a:ext>
            </a:extLst>
          </p:cNvPr>
          <p:cNvSpPr/>
          <p:nvPr userDrawn="1"/>
        </p:nvSpPr>
        <p:spPr>
          <a:xfrm>
            <a:off x="11363501" y="1965166"/>
            <a:ext cx="602299" cy="4607735"/>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2" name="Rectangle 31">
            <a:extLst>
              <a:ext uri="{FF2B5EF4-FFF2-40B4-BE49-F238E27FC236}">
                <a16:creationId xmlns:a16="http://schemas.microsoft.com/office/drawing/2014/main" id="{2D9559E4-81AE-46DD-BF29-ADAFD7348F97}"/>
              </a:ext>
            </a:extLst>
          </p:cNvPr>
          <p:cNvSpPr/>
          <p:nvPr userDrawn="1"/>
        </p:nvSpPr>
        <p:spPr>
          <a:xfrm>
            <a:off x="7358981" y="1431712"/>
            <a:ext cx="4593600" cy="528000"/>
          </a:xfrm>
          <a:prstGeom prst="rect">
            <a:avLst/>
          </a:prstGeom>
          <a:solidFill>
            <a:srgbClr val="92D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3" name="TextBox 32">
            <a:extLst>
              <a:ext uri="{FF2B5EF4-FFF2-40B4-BE49-F238E27FC236}">
                <a16:creationId xmlns:a16="http://schemas.microsoft.com/office/drawing/2014/main" id="{022CCE4D-675E-4007-83CD-D028827FD42C}"/>
              </a:ext>
            </a:extLst>
          </p:cNvPr>
          <p:cNvSpPr txBox="1"/>
          <p:nvPr userDrawn="1"/>
        </p:nvSpPr>
        <p:spPr>
          <a:xfrm>
            <a:off x="7358981" y="1447166"/>
            <a:ext cx="4593600" cy="502573"/>
          </a:xfrm>
          <a:prstGeom prst="rect">
            <a:avLst/>
          </a:prstGeom>
          <a:solidFill>
            <a:schemeClr val="accent2"/>
          </a:solid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kern="1200" baseline="0">
                <a:solidFill>
                  <a:schemeClr val="bg1"/>
                </a:solidFill>
                <a:latin typeface="Arial" panose="020B0604020202020204" pitchFamily="34" charset="0"/>
                <a:ea typeface="+mn-ea"/>
                <a:cs typeface="Arial" panose="020B0604020202020204" pitchFamily="34" charset="0"/>
              </a:rPr>
              <a:t>How do you currently encourage an ongoing relationship with your customers?</a:t>
            </a:r>
            <a:endParaRPr lang="en-SG" sz="1333" b="0" i="0" u="none" strike="noStrike" kern="1200" baseline="0">
              <a:solidFill>
                <a:schemeClr val="bg1"/>
              </a:solidFill>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960B6C7F-26BB-44AE-B3C9-4705696A9A00}"/>
              </a:ext>
            </a:extLst>
          </p:cNvPr>
          <p:cNvSpPr/>
          <p:nvPr userDrawn="1"/>
        </p:nvSpPr>
        <p:spPr>
          <a:xfrm>
            <a:off x="6611565" y="1959713"/>
            <a:ext cx="602299" cy="4607735"/>
          </a:xfrm>
          <a:prstGeom prst="rect">
            <a:avLst/>
          </a:prstGeom>
          <a:solidFill>
            <a:srgbClr val="4F81B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5" name="Rectangle 34">
            <a:extLst>
              <a:ext uri="{FF2B5EF4-FFF2-40B4-BE49-F238E27FC236}">
                <a16:creationId xmlns:a16="http://schemas.microsoft.com/office/drawing/2014/main" id="{F733BF77-ED95-4889-A10F-0930CEB3BC79}"/>
              </a:ext>
            </a:extLst>
          </p:cNvPr>
          <p:cNvSpPr/>
          <p:nvPr userDrawn="1"/>
        </p:nvSpPr>
        <p:spPr>
          <a:xfrm>
            <a:off x="2620264" y="1431712"/>
            <a:ext cx="4593600" cy="528000"/>
          </a:xfrm>
          <a:prstGeom prst="rect">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36" name="TextBox 35">
            <a:extLst>
              <a:ext uri="{FF2B5EF4-FFF2-40B4-BE49-F238E27FC236}">
                <a16:creationId xmlns:a16="http://schemas.microsoft.com/office/drawing/2014/main" id="{07E19216-7221-478D-8AB1-09F2212A03E6}"/>
              </a:ext>
            </a:extLst>
          </p:cNvPr>
          <p:cNvSpPr txBox="1"/>
          <p:nvPr userDrawn="1"/>
        </p:nvSpPr>
        <p:spPr>
          <a:xfrm>
            <a:off x="2620263" y="1447165"/>
            <a:ext cx="4574400" cy="502573"/>
          </a:xfrm>
          <a:prstGeom prst="rect">
            <a:avLst/>
          </a:prstGeom>
          <a:solidFill>
            <a:srgbClr val="4F81BD"/>
          </a:solid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kern="1200" baseline="0">
                <a:solidFill>
                  <a:schemeClr val="bg1"/>
                </a:solidFill>
                <a:latin typeface="Arial" panose="020B0604020202020204" pitchFamily="34" charset="0"/>
                <a:ea typeface="+mn-ea"/>
                <a:cs typeface="Arial" panose="020B0604020202020204" pitchFamily="34" charset="0"/>
              </a:rPr>
              <a:t>How do you currently demonstrate your positive service mindset to your customers?</a:t>
            </a:r>
            <a:endParaRPr lang="en-SG" sz="1333" b="0" baseline="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7A29C6A0-ED6E-481F-87D6-C019BEB58834}"/>
              </a:ext>
            </a:extLst>
          </p:cNvPr>
          <p:cNvSpPr/>
          <p:nvPr userDrawn="1"/>
        </p:nvSpPr>
        <p:spPr>
          <a:xfrm>
            <a:off x="7358981" y="1052247"/>
            <a:ext cx="4593600" cy="5515200"/>
          </a:xfrm>
          <a:prstGeom prst="rect">
            <a:avLst/>
          </a:prstGeom>
          <a:noFill/>
          <a:ln w="25400">
            <a:solidFill>
              <a:srgbClr val="F15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38" name="Rectangle 37">
            <a:extLst>
              <a:ext uri="{FF2B5EF4-FFF2-40B4-BE49-F238E27FC236}">
                <a16:creationId xmlns:a16="http://schemas.microsoft.com/office/drawing/2014/main" id="{22D90956-FFA8-403E-86ED-F6F042B93A3D}"/>
              </a:ext>
            </a:extLst>
          </p:cNvPr>
          <p:cNvSpPr/>
          <p:nvPr userDrawn="1"/>
        </p:nvSpPr>
        <p:spPr>
          <a:xfrm>
            <a:off x="2620264" y="1052247"/>
            <a:ext cx="4593600" cy="5515200"/>
          </a:xfrm>
          <a:prstGeom prst="rect">
            <a:avLst/>
          </a:prstGeom>
          <a:noFill/>
          <a:ln w="25400">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39" name="TextBox 38">
            <a:extLst>
              <a:ext uri="{FF2B5EF4-FFF2-40B4-BE49-F238E27FC236}">
                <a16:creationId xmlns:a16="http://schemas.microsoft.com/office/drawing/2014/main" id="{F1291B5B-E366-4278-BAC7-23605F436B57}"/>
              </a:ext>
            </a:extLst>
          </p:cNvPr>
          <p:cNvSpPr txBox="1"/>
          <p:nvPr userDrawn="1"/>
        </p:nvSpPr>
        <p:spPr>
          <a:xfrm>
            <a:off x="2620265" y="1061142"/>
            <a:ext cx="4569529" cy="413560"/>
          </a:xfrm>
          <a:prstGeom prst="rect">
            <a:avLst/>
          </a:prstGeom>
          <a:noFill/>
        </p:spPr>
        <p:txBody>
          <a:bodyPr wrap="square" lIns="120000" bIns="120000" rtlCol="0" anchor="ctr" anchorCtr="0">
            <a:spAutoFit/>
          </a:bodyPr>
          <a:lstStyle/>
          <a:p>
            <a:pPr marL="239178" indent="-239178" rtl="0">
              <a:tabLst>
                <a:tab pos="239178" algn="l"/>
              </a:tabLst>
            </a:pPr>
            <a:r>
              <a:rPr lang="en-US" sz="1600" b="1" i="0" u="none" strike="noStrike" kern="1200" baseline="0">
                <a:solidFill>
                  <a:srgbClr val="004990"/>
                </a:solidFill>
                <a:latin typeface="Arial" panose="020B0604020202020204" pitchFamily="34" charset="0"/>
                <a:ea typeface="+mn-ea"/>
                <a:cs typeface="Arial" panose="020B0604020202020204" pitchFamily="34" charset="0"/>
              </a:rPr>
              <a:t>Service Mindset</a:t>
            </a:r>
            <a:endParaRPr lang="en-US" sz="1600" b="0" i="0" u="none" strike="noStrike" kern="1200" baseline="0">
              <a:solidFill>
                <a:srgbClr val="004990"/>
              </a:solidFill>
              <a:latin typeface="Arial" panose="020B06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43D13B7F-5590-4AC6-808D-6B4B04CF22B8}"/>
              </a:ext>
            </a:extLst>
          </p:cNvPr>
          <p:cNvSpPr txBox="1"/>
          <p:nvPr userDrawn="1"/>
        </p:nvSpPr>
        <p:spPr>
          <a:xfrm>
            <a:off x="7358982" y="1052247"/>
            <a:ext cx="4569529" cy="413560"/>
          </a:xfrm>
          <a:prstGeom prst="rect">
            <a:avLst/>
          </a:prstGeom>
          <a:noFill/>
          <a:ln>
            <a:noFill/>
          </a:ln>
        </p:spPr>
        <p:txBody>
          <a:bodyPr wrap="square" lIns="120000" bIns="120000" rtlCol="0">
            <a:spAutoFit/>
          </a:bodyPr>
          <a:lstStyle/>
          <a:p>
            <a:pPr marL="239178" indent="-239178" algn="l" defTabSz="1219170" rtl="0" eaLnBrk="1" latinLnBrk="0" hangingPunct="1">
              <a:tabLst>
                <a:tab pos="239178" algn="l"/>
              </a:tabLst>
            </a:pPr>
            <a:r>
              <a:rPr lang="en-GB" sz="1600" b="1" i="0" u="none" strike="noStrike" kern="1200" baseline="0">
                <a:solidFill>
                  <a:srgbClr val="F15A22"/>
                </a:solidFill>
                <a:latin typeface="Arial" panose="020B0604020202020204" pitchFamily="34" charset="0"/>
                <a:ea typeface="+mn-ea"/>
                <a:cs typeface="Arial" panose="020B0604020202020204" pitchFamily="34" charset="0"/>
              </a:rPr>
              <a:t>Ongoing Relationship</a:t>
            </a:r>
          </a:p>
        </p:txBody>
      </p:sp>
      <p:cxnSp>
        <p:nvCxnSpPr>
          <p:cNvPr id="46" name="Straight Connector 45">
            <a:extLst>
              <a:ext uri="{FF2B5EF4-FFF2-40B4-BE49-F238E27FC236}">
                <a16:creationId xmlns:a16="http://schemas.microsoft.com/office/drawing/2014/main" id="{06767C05-25FF-4FA6-A615-87C89A70F234}"/>
              </a:ext>
            </a:extLst>
          </p:cNvPr>
          <p:cNvCxnSpPr/>
          <p:nvPr userDrawn="1"/>
        </p:nvCxnSpPr>
        <p:spPr>
          <a:xfrm>
            <a:off x="2607865" y="3114125"/>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DC457A0-5799-4E36-9244-07F341DD0210}"/>
              </a:ext>
            </a:extLst>
          </p:cNvPr>
          <p:cNvCxnSpPr/>
          <p:nvPr userDrawn="1"/>
        </p:nvCxnSpPr>
        <p:spPr>
          <a:xfrm>
            <a:off x="2607865" y="4268539"/>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4D21E9A-78B6-45A6-9A2A-9503746AA882}"/>
              </a:ext>
            </a:extLst>
          </p:cNvPr>
          <p:cNvCxnSpPr/>
          <p:nvPr userDrawn="1"/>
        </p:nvCxnSpPr>
        <p:spPr>
          <a:xfrm>
            <a:off x="2620263" y="1965192"/>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A998CF2-3F15-4D61-9917-B166C1B83DD3}"/>
              </a:ext>
            </a:extLst>
          </p:cNvPr>
          <p:cNvCxnSpPr/>
          <p:nvPr userDrawn="1"/>
        </p:nvCxnSpPr>
        <p:spPr>
          <a:xfrm>
            <a:off x="7359051" y="1965191"/>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708BA5F-04B4-4AE9-982A-0E858350D4AA}"/>
              </a:ext>
            </a:extLst>
          </p:cNvPr>
          <p:cNvCxnSpPr/>
          <p:nvPr userDrawn="1"/>
        </p:nvCxnSpPr>
        <p:spPr>
          <a:xfrm>
            <a:off x="7359801" y="3119579"/>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12FE1A3-81E4-4250-8059-CE243275EE52}"/>
              </a:ext>
            </a:extLst>
          </p:cNvPr>
          <p:cNvCxnSpPr/>
          <p:nvPr userDrawn="1"/>
        </p:nvCxnSpPr>
        <p:spPr>
          <a:xfrm>
            <a:off x="7359801" y="4273992"/>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927CFE0-F7AE-4BB6-9983-8F7F8492180C}"/>
              </a:ext>
            </a:extLst>
          </p:cNvPr>
          <p:cNvCxnSpPr/>
          <p:nvPr userDrawn="1"/>
        </p:nvCxnSpPr>
        <p:spPr>
          <a:xfrm>
            <a:off x="7359801" y="5428405"/>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7450752-9A54-4BA6-9950-D111EC167DEC}"/>
              </a:ext>
            </a:extLst>
          </p:cNvPr>
          <p:cNvCxnSpPr/>
          <p:nvPr userDrawn="1"/>
        </p:nvCxnSpPr>
        <p:spPr>
          <a:xfrm>
            <a:off x="2607865" y="5422952"/>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EDA54D0-FD31-4F2E-A0B9-6CDA9BB855E9}"/>
              </a:ext>
            </a:extLst>
          </p:cNvPr>
          <p:cNvSpPr txBox="1"/>
          <p:nvPr userDrawn="1"/>
        </p:nvSpPr>
        <p:spPr>
          <a:xfrm>
            <a:off x="6641613" y="4384631"/>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96EDDA10-B7A7-4494-ACF1-1BEB679EAC74}"/>
              </a:ext>
            </a:extLst>
          </p:cNvPr>
          <p:cNvSpPr txBox="1"/>
          <p:nvPr userDrawn="1"/>
        </p:nvSpPr>
        <p:spPr>
          <a:xfrm>
            <a:off x="6641613" y="2033083"/>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60BC3E3A-7451-4209-8D44-180134E72BD7}"/>
              </a:ext>
            </a:extLst>
          </p:cNvPr>
          <p:cNvSpPr txBox="1"/>
          <p:nvPr userDrawn="1"/>
        </p:nvSpPr>
        <p:spPr>
          <a:xfrm>
            <a:off x="11384243" y="2070382"/>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6E429CA3-35AE-42EC-8409-559B3C80993A}"/>
              </a:ext>
            </a:extLst>
          </p:cNvPr>
          <p:cNvSpPr txBox="1"/>
          <p:nvPr userDrawn="1"/>
        </p:nvSpPr>
        <p:spPr>
          <a:xfrm>
            <a:off x="6641613" y="3234789"/>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007DC885-A443-4914-843E-41388F9AFAED}"/>
              </a:ext>
            </a:extLst>
          </p:cNvPr>
          <p:cNvSpPr txBox="1"/>
          <p:nvPr userDrawn="1"/>
        </p:nvSpPr>
        <p:spPr>
          <a:xfrm>
            <a:off x="11384243" y="3234789"/>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B48F18F7-EBCD-4070-9386-37AB0B424B9B}"/>
              </a:ext>
            </a:extLst>
          </p:cNvPr>
          <p:cNvSpPr txBox="1"/>
          <p:nvPr userDrawn="1"/>
        </p:nvSpPr>
        <p:spPr>
          <a:xfrm>
            <a:off x="11384243" y="4384631"/>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AE026C30-00D5-4F91-BEFD-12FBF805A73F}"/>
              </a:ext>
            </a:extLst>
          </p:cNvPr>
          <p:cNvSpPr txBox="1"/>
          <p:nvPr userDrawn="1"/>
        </p:nvSpPr>
        <p:spPr>
          <a:xfrm>
            <a:off x="6641613" y="5534915"/>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86B6F6AF-BBDB-44B9-82C7-691206679EF1}"/>
              </a:ext>
            </a:extLst>
          </p:cNvPr>
          <p:cNvSpPr txBox="1"/>
          <p:nvPr userDrawn="1"/>
        </p:nvSpPr>
        <p:spPr>
          <a:xfrm>
            <a:off x="11384243" y="5534915"/>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sp>
        <p:nvSpPr>
          <p:cNvPr id="47" name="Text Placeholder 6">
            <a:extLst>
              <a:ext uri="{FF2B5EF4-FFF2-40B4-BE49-F238E27FC236}">
                <a16:creationId xmlns:a16="http://schemas.microsoft.com/office/drawing/2014/main" id="{E2E7D58A-FA05-4A5B-B019-A619A7486890}"/>
              </a:ext>
            </a:extLst>
          </p:cNvPr>
          <p:cNvSpPr>
            <a:spLocks noGrp="1"/>
          </p:cNvSpPr>
          <p:nvPr>
            <p:ph type="body" sz="quarter" idx="35" hasCustomPrompt="1"/>
          </p:nvPr>
        </p:nvSpPr>
        <p:spPr>
          <a:xfrm>
            <a:off x="2653849" y="5473573"/>
            <a:ext cx="39216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48" name="Text Placeholder 6">
            <a:extLst>
              <a:ext uri="{FF2B5EF4-FFF2-40B4-BE49-F238E27FC236}">
                <a16:creationId xmlns:a16="http://schemas.microsoft.com/office/drawing/2014/main" id="{963743F1-6A1F-4E33-ABAD-C8163EE9E8F2}"/>
              </a:ext>
            </a:extLst>
          </p:cNvPr>
          <p:cNvSpPr>
            <a:spLocks noGrp="1"/>
          </p:cNvSpPr>
          <p:nvPr>
            <p:ph type="body" sz="quarter" idx="29" hasCustomPrompt="1"/>
          </p:nvPr>
        </p:nvSpPr>
        <p:spPr>
          <a:xfrm>
            <a:off x="2653850" y="2033040"/>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62" name="Text Placeholder 6">
            <a:extLst>
              <a:ext uri="{FF2B5EF4-FFF2-40B4-BE49-F238E27FC236}">
                <a16:creationId xmlns:a16="http://schemas.microsoft.com/office/drawing/2014/main" id="{545478D6-49F7-40CC-BDDE-95138300A347}"/>
              </a:ext>
            </a:extLst>
          </p:cNvPr>
          <p:cNvSpPr>
            <a:spLocks noGrp="1"/>
          </p:cNvSpPr>
          <p:nvPr>
            <p:ph type="body" sz="quarter" idx="31" hasCustomPrompt="1"/>
          </p:nvPr>
        </p:nvSpPr>
        <p:spPr>
          <a:xfrm>
            <a:off x="2653850" y="3185519"/>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64" name="Text Placeholder 6">
            <a:extLst>
              <a:ext uri="{FF2B5EF4-FFF2-40B4-BE49-F238E27FC236}">
                <a16:creationId xmlns:a16="http://schemas.microsoft.com/office/drawing/2014/main" id="{16E4EDBE-A1D9-4FC9-A559-6279B4740723}"/>
              </a:ext>
            </a:extLst>
          </p:cNvPr>
          <p:cNvSpPr>
            <a:spLocks noGrp="1"/>
          </p:cNvSpPr>
          <p:nvPr>
            <p:ph type="body" sz="quarter" idx="33" hasCustomPrompt="1"/>
          </p:nvPr>
        </p:nvSpPr>
        <p:spPr>
          <a:xfrm>
            <a:off x="2653850" y="4340352"/>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66" name="Text Placeholder 6">
            <a:extLst>
              <a:ext uri="{FF2B5EF4-FFF2-40B4-BE49-F238E27FC236}">
                <a16:creationId xmlns:a16="http://schemas.microsoft.com/office/drawing/2014/main" id="{AB2198EF-B873-40F2-931D-B00214CA6AB0}"/>
              </a:ext>
            </a:extLst>
          </p:cNvPr>
          <p:cNvSpPr>
            <a:spLocks noGrp="1"/>
          </p:cNvSpPr>
          <p:nvPr>
            <p:ph type="body" sz="quarter" idx="43" hasCustomPrompt="1"/>
          </p:nvPr>
        </p:nvSpPr>
        <p:spPr>
          <a:xfrm>
            <a:off x="7400859" y="2033040"/>
            <a:ext cx="39216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67" name="Text Placeholder 6">
            <a:extLst>
              <a:ext uri="{FF2B5EF4-FFF2-40B4-BE49-F238E27FC236}">
                <a16:creationId xmlns:a16="http://schemas.microsoft.com/office/drawing/2014/main" id="{79A17B05-C4B1-4EC3-A589-B2989CDA33AE}"/>
              </a:ext>
            </a:extLst>
          </p:cNvPr>
          <p:cNvSpPr>
            <a:spLocks noGrp="1"/>
          </p:cNvSpPr>
          <p:nvPr>
            <p:ph type="body" sz="quarter" idx="44" hasCustomPrompt="1"/>
          </p:nvPr>
        </p:nvSpPr>
        <p:spPr>
          <a:xfrm>
            <a:off x="7400859" y="3185519"/>
            <a:ext cx="3931511"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78" name="Text Placeholder 6">
            <a:extLst>
              <a:ext uri="{FF2B5EF4-FFF2-40B4-BE49-F238E27FC236}">
                <a16:creationId xmlns:a16="http://schemas.microsoft.com/office/drawing/2014/main" id="{BFC8F62D-4F3A-4310-834D-D9B93209DD7F}"/>
              </a:ext>
            </a:extLst>
          </p:cNvPr>
          <p:cNvSpPr>
            <a:spLocks noGrp="1"/>
          </p:cNvSpPr>
          <p:nvPr>
            <p:ph type="body" sz="quarter" idx="46" hasCustomPrompt="1"/>
          </p:nvPr>
        </p:nvSpPr>
        <p:spPr>
          <a:xfrm>
            <a:off x="7400859" y="4340352"/>
            <a:ext cx="39216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79" name="Text Placeholder 6">
            <a:extLst>
              <a:ext uri="{FF2B5EF4-FFF2-40B4-BE49-F238E27FC236}">
                <a16:creationId xmlns:a16="http://schemas.microsoft.com/office/drawing/2014/main" id="{3953191A-760A-469D-AB1A-175B49C85A2B}"/>
              </a:ext>
            </a:extLst>
          </p:cNvPr>
          <p:cNvSpPr>
            <a:spLocks noGrp="1"/>
          </p:cNvSpPr>
          <p:nvPr>
            <p:ph type="body" sz="quarter" idx="48" hasCustomPrompt="1"/>
          </p:nvPr>
        </p:nvSpPr>
        <p:spPr>
          <a:xfrm>
            <a:off x="7400859" y="5473503"/>
            <a:ext cx="3931200" cy="1032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80" name="Text Placeholder 6">
            <a:extLst>
              <a:ext uri="{FF2B5EF4-FFF2-40B4-BE49-F238E27FC236}">
                <a16:creationId xmlns:a16="http://schemas.microsoft.com/office/drawing/2014/main" id="{168B9E42-D78B-4346-A9F2-880D3E7659BD}"/>
              </a:ext>
            </a:extLst>
          </p:cNvPr>
          <p:cNvSpPr>
            <a:spLocks noGrp="1"/>
          </p:cNvSpPr>
          <p:nvPr>
            <p:ph type="body" sz="quarter" idx="32" hasCustomPrompt="1"/>
          </p:nvPr>
        </p:nvSpPr>
        <p:spPr>
          <a:xfrm>
            <a:off x="6641613" y="4700352"/>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81" name="Text Placeholder 6">
            <a:extLst>
              <a:ext uri="{FF2B5EF4-FFF2-40B4-BE49-F238E27FC236}">
                <a16:creationId xmlns:a16="http://schemas.microsoft.com/office/drawing/2014/main" id="{C62766E6-4F63-4BC9-A3AD-33380D29FBAA}"/>
              </a:ext>
            </a:extLst>
          </p:cNvPr>
          <p:cNvSpPr>
            <a:spLocks noGrp="1"/>
          </p:cNvSpPr>
          <p:nvPr>
            <p:ph type="body" sz="quarter" idx="34" hasCustomPrompt="1"/>
          </p:nvPr>
        </p:nvSpPr>
        <p:spPr>
          <a:xfrm>
            <a:off x="6641613" y="5833573"/>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82" name="Text Placeholder 6">
            <a:extLst>
              <a:ext uri="{FF2B5EF4-FFF2-40B4-BE49-F238E27FC236}">
                <a16:creationId xmlns:a16="http://schemas.microsoft.com/office/drawing/2014/main" id="{5DA9AD79-441B-4D7B-B5DB-D1491CE28A95}"/>
              </a:ext>
            </a:extLst>
          </p:cNvPr>
          <p:cNvSpPr>
            <a:spLocks noGrp="1"/>
          </p:cNvSpPr>
          <p:nvPr>
            <p:ph type="body" sz="quarter" idx="41" hasCustomPrompt="1"/>
          </p:nvPr>
        </p:nvSpPr>
        <p:spPr>
          <a:xfrm>
            <a:off x="6641613" y="2398493"/>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83" name="Text Placeholder 6">
            <a:extLst>
              <a:ext uri="{FF2B5EF4-FFF2-40B4-BE49-F238E27FC236}">
                <a16:creationId xmlns:a16="http://schemas.microsoft.com/office/drawing/2014/main" id="{3045461F-6560-4220-84CE-0FC5A0869102}"/>
              </a:ext>
            </a:extLst>
          </p:cNvPr>
          <p:cNvSpPr>
            <a:spLocks noGrp="1"/>
          </p:cNvSpPr>
          <p:nvPr>
            <p:ph type="body" sz="quarter" idx="42" hasCustomPrompt="1"/>
          </p:nvPr>
        </p:nvSpPr>
        <p:spPr>
          <a:xfrm>
            <a:off x="6641613" y="3545519"/>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84" name="Text Placeholder 6">
            <a:extLst>
              <a:ext uri="{FF2B5EF4-FFF2-40B4-BE49-F238E27FC236}">
                <a16:creationId xmlns:a16="http://schemas.microsoft.com/office/drawing/2014/main" id="{BDF95293-A797-42A2-A829-75F20D83A1AA}"/>
              </a:ext>
            </a:extLst>
          </p:cNvPr>
          <p:cNvSpPr>
            <a:spLocks noGrp="1"/>
          </p:cNvSpPr>
          <p:nvPr>
            <p:ph type="body" sz="quarter" idx="45" hasCustomPrompt="1"/>
          </p:nvPr>
        </p:nvSpPr>
        <p:spPr>
          <a:xfrm>
            <a:off x="11384243" y="4700352"/>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85" name="Text Placeholder 6">
            <a:extLst>
              <a:ext uri="{FF2B5EF4-FFF2-40B4-BE49-F238E27FC236}">
                <a16:creationId xmlns:a16="http://schemas.microsoft.com/office/drawing/2014/main" id="{F103A485-9100-41C7-B6C8-F00A977C82CD}"/>
              </a:ext>
            </a:extLst>
          </p:cNvPr>
          <p:cNvSpPr>
            <a:spLocks noGrp="1"/>
          </p:cNvSpPr>
          <p:nvPr>
            <p:ph type="body" sz="quarter" idx="47" hasCustomPrompt="1"/>
          </p:nvPr>
        </p:nvSpPr>
        <p:spPr>
          <a:xfrm>
            <a:off x="11384243" y="5839027"/>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88" name="Text Placeholder 6">
            <a:extLst>
              <a:ext uri="{FF2B5EF4-FFF2-40B4-BE49-F238E27FC236}">
                <a16:creationId xmlns:a16="http://schemas.microsoft.com/office/drawing/2014/main" id="{A8BECF88-7BC9-44B4-8BAA-852DF80F5B5A}"/>
              </a:ext>
            </a:extLst>
          </p:cNvPr>
          <p:cNvSpPr>
            <a:spLocks noGrp="1"/>
          </p:cNvSpPr>
          <p:nvPr>
            <p:ph type="body" sz="quarter" idx="49" hasCustomPrompt="1"/>
          </p:nvPr>
        </p:nvSpPr>
        <p:spPr>
          <a:xfrm>
            <a:off x="11384243" y="2398493"/>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
        <p:nvSpPr>
          <p:cNvPr id="89" name="Text Placeholder 6">
            <a:extLst>
              <a:ext uri="{FF2B5EF4-FFF2-40B4-BE49-F238E27FC236}">
                <a16:creationId xmlns:a16="http://schemas.microsoft.com/office/drawing/2014/main" id="{AE68E599-4891-4309-917B-B5B6BAB1072A}"/>
              </a:ext>
            </a:extLst>
          </p:cNvPr>
          <p:cNvSpPr>
            <a:spLocks noGrp="1"/>
          </p:cNvSpPr>
          <p:nvPr>
            <p:ph type="body" sz="quarter" idx="50" hasCustomPrompt="1"/>
          </p:nvPr>
        </p:nvSpPr>
        <p:spPr>
          <a:xfrm>
            <a:off x="11384243" y="3545519"/>
            <a:ext cx="522656" cy="672000"/>
          </a:xfrm>
          <a:prstGeom prst="rect">
            <a:avLst/>
          </a:prstGeom>
        </p:spPr>
        <p:txBody>
          <a:bodyPr lIns="99569" tIns="49785" rIns="99569" bIns="49785" anchor="ctr"/>
          <a:lstStyle>
            <a:lvl1pPr marL="0" indent="0" algn="ctr">
              <a:buNone/>
              <a:defRPr lang="en-US" sz="1467" b="1" kern="1200" baseline="0" dirty="0">
                <a:solidFill>
                  <a:schemeClr val="tx1"/>
                </a:solidFill>
                <a:latin typeface="Arial" panose="020B0604020202020204" pitchFamily="34" charset="0"/>
                <a:ea typeface="+mn-ea"/>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marL="0" lvl="0" indent="0" algn="ctr" defTabSz="1219170" rtl="0" eaLnBrk="1" latinLnBrk="0" hangingPunct="1">
              <a:lnSpc>
                <a:spcPct val="90000"/>
              </a:lnSpc>
              <a:spcBef>
                <a:spcPts val="1333"/>
              </a:spcBef>
              <a:buFont typeface="Arial" panose="020B0604020202020204" pitchFamily="34" charset="0"/>
              <a:buNone/>
            </a:pPr>
            <a:r>
              <a:rPr lang="en-US"/>
              <a:t>?</a:t>
            </a:r>
          </a:p>
        </p:txBody>
      </p:sp>
    </p:spTree>
    <p:extLst>
      <p:ext uri="{BB962C8B-B14F-4D97-AF65-F5344CB8AC3E}">
        <p14:creationId xmlns:p14="http://schemas.microsoft.com/office/powerpoint/2010/main" val="3222250966"/>
      </p:ext>
    </p:extLst>
  </p:cSld>
  <p:clrMapOvr>
    <a:masterClrMapping/>
  </p:clrMapOvr>
  <p:extLst>
    <p:ext uri="{DCECCB84-F9BA-43D5-87BE-67443E8EF086}">
      <p15:sldGuideLst xmlns:p15="http://schemas.microsoft.com/office/powerpoint/2012/main">
        <p15:guide id="1" orient="horz" pos="622">
          <p15:clr>
            <a:srgbClr val="FBAE40"/>
          </p15:clr>
        </p15:guide>
        <p15:guide id="2" pos="2880">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4CV 04">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E0A9BB9-F162-46DE-B211-8CEC3D99F52A}"/>
              </a:ext>
            </a:extLst>
          </p:cNvPr>
          <p:cNvSpPr txBox="1"/>
          <p:nvPr userDrawn="1"/>
        </p:nvSpPr>
        <p:spPr>
          <a:xfrm>
            <a:off x="1775519" y="390664"/>
            <a:ext cx="7968887"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a:solidFill>
                  <a:srgbClr val="00263D"/>
                </a:solidFill>
                <a:latin typeface="Arial" panose="020B0604020202020204" pitchFamily="34" charset="0"/>
                <a:cs typeface="Arial" panose="020B0604020202020204" pitchFamily="34" charset="0"/>
              </a:rPr>
              <a:t>What do the customers value?</a:t>
            </a:r>
            <a:endParaRPr lang="en-SG" sz="2000" b="0" baseline="550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BDE7559-952F-46CB-859F-E092C6BB538C}"/>
              </a:ext>
            </a:extLst>
          </p:cNvPr>
          <p:cNvSpPr/>
          <p:nvPr userDrawn="1"/>
        </p:nvSpPr>
        <p:spPr>
          <a:xfrm>
            <a:off x="227005" y="1052247"/>
            <a:ext cx="2256000" cy="5515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13" name="TextBox 12">
            <a:extLst>
              <a:ext uri="{FF2B5EF4-FFF2-40B4-BE49-F238E27FC236}">
                <a16:creationId xmlns:a16="http://schemas.microsoft.com/office/drawing/2014/main" id="{2B2B998F-90A7-408E-BBAD-C2DE2D4EEB76}"/>
              </a:ext>
            </a:extLst>
          </p:cNvPr>
          <p:cNvSpPr txBox="1"/>
          <p:nvPr userDrawn="1"/>
        </p:nvSpPr>
        <p:spPr>
          <a:xfrm>
            <a:off x="278749" y="1089909"/>
            <a:ext cx="2184000" cy="2834174"/>
          </a:xfrm>
          <a:prstGeom prst="rect">
            <a:avLst/>
          </a:prstGeom>
          <a:noFill/>
        </p:spPr>
        <p:txBody>
          <a:bodyPr wrap="square" lIns="48000" rIns="0" rtlCol="0">
            <a:spAutoFit/>
          </a:bodyPr>
          <a:lstStyle/>
          <a:p>
            <a:r>
              <a:rPr lang="en-US" sz="1467" b="1" baseline="0">
                <a:solidFill>
                  <a:schemeClr val="bg1">
                    <a:lumMod val="50000"/>
                  </a:schemeClr>
                </a:solidFill>
                <a:latin typeface="Arial" panose="020B0604020202020204" pitchFamily="34" charset="0"/>
                <a:cs typeface="Arial" panose="020B0604020202020204" pitchFamily="34" charset="0"/>
              </a:rPr>
              <a:t>Instructions</a:t>
            </a:r>
          </a:p>
          <a:p>
            <a:pPr marL="241294" indent="-241294">
              <a:buFont typeface="+mj-lt"/>
              <a:buNone/>
              <a:tabLst>
                <a:tab pos="243411" algn="l"/>
              </a:tabLst>
            </a:pPr>
            <a:endParaRPr lang="en-US" sz="1200" b="1" baseline="0">
              <a:solidFill>
                <a:schemeClr val="bg1">
                  <a:lumMod val="50000"/>
                </a:schemeClr>
              </a:solidFill>
              <a:latin typeface="Arial" panose="020B0604020202020204" pitchFamily="34" charset="0"/>
              <a:cs typeface="Arial" panose="020B0604020202020204" pitchFamily="34" charset="0"/>
            </a:endParaRPr>
          </a:p>
          <a:p>
            <a:pPr marL="237061" indent="-237061" algn="l" defTabSz="1219170" rtl="0" eaLnBrk="1" latinLnBrk="0" hangingPunct="1">
              <a:buFont typeface="+mj-lt"/>
              <a:buNone/>
              <a:tabLst>
                <a:tab pos="237061" algn="l"/>
              </a:tabLst>
            </a:pPr>
            <a:r>
              <a:rPr lang="en-US" sz="1200" b="1" kern="1200" baseline="0">
                <a:solidFill>
                  <a:schemeClr val="tx1"/>
                </a:solidFill>
                <a:latin typeface="Arial" panose="020B0604020202020204" pitchFamily="34" charset="0"/>
                <a:ea typeface="+mn-ea"/>
                <a:cs typeface="Arial" panose="020B0604020202020204" pitchFamily="34" charset="0"/>
              </a:rPr>
              <a:t>1.	Use one or more of the following ways to understand what do your customers value:</a:t>
            </a:r>
          </a:p>
          <a:p>
            <a:pPr marL="359824" indent="-116414" algn="l" defTabSz="1219170" rtl="0" eaLnBrk="1" latinLnBrk="0" hangingPunct="1">
              <a:spcBef>
                <a:spcPts val="267"/>
              </a:spcBef>
              <a:buFont typeface="+mj-lt"/>
              <a:buNone/>
              <a:tabLst>
                <a:tab pos="359824" algn="l"/>
              </a:tabLst>
            </a:pPr>
            <a:r>
              <a:rPr lang="en-US" sz="1200" b="0" kern="1200" baseline="0">
                <a:solidFill>
                  <a:schemeClr val="tx1"/>
                </a:solidFill>
                <a:latin typeface="Arial" panose="020B0604020202020204" pitchFamily="34" charset="0"/>
                <a:ea typeface="+mn-ea"/>
                <a:cs typeface="Arial" panose="020B0604020202020204" pitchFamily="34" charset="0"/>
              </a:rPr>
              <a:t>•	Study Compliments</a:t>
            </a:r>
          </a:p>
          <a:p>
            <a:pPr marL="359824" indent="-116414" algn="l" defTabSz="1219170" rtl="0" eaLnBrk="1" latinLnBrk="0" hangingPunct="1">
              <a:spcBef>
                <a:spcPts val="267"/>
              </a:spcBef>
              <a:buFont typeface="+mj-lt"/>
              <a:buNone/>
              <a:tabLst>
                <a:tab pos="359824" algn="l"/>
              </a:tabLst>
            </a:pPr>
            <a:r>
              <a:rPr lang="en-US" sz="1200" b="0" kern="1200" baseline="0">
                <a:solidFill>
                  <a:schemeClr val="tx1"/>
                </a:solidFill>
                <a:latin typeface="Arial" panose="020B0604020202020204" pitchFamily="34" charset="0"/>
                <a:ea typeface="+mn-ea"/>
                <a:cs typeface="Arial" panose="020B0604020202020204" pitchFamily="34" charset="0"/>
              </a:rPr>
              <a:t>•	Study Complaints</a:t>
            </a:r>
          </a:p>
          <a:p>
            <a:pPr marL="359824" indent="-116414" algn="l" defTabSz="1219170" rtl="0" eaLnBrk="1" latinLnBrk="0" hangingPunct="1">
              <a:spcBef>
                <a:spcPts val="267"/>
              </a:spcBef>
              <a:buFont typeface="+mj-lt"/>
              <a:buNone/>
              <a:tabLst>
                <a:tab pos="359824" algn="l"/>
              </a:tabLst>
            </a:pPr>
            <a:r>
              <a:rPr lang="en-US" sz="1200" b="0" kern="1200" baseline="0">
                <a:solidFill>
                  <a:schemeClr val="tx1"/>
                </a:solidFill>
                <a:latin typeface="Arial" panose="020B0604020202020204" pitchFamily="34" charset="0"/>
                <a:ea typeface="+mn-ea"/>
                <a:cs typeface="Arial" panose="020B0604020202020204" pitchFamily="34" charset="0"/>
              </a:rPr>
              <a:t>•	Interview for insights</a:t>
            </a:r>
          </a:p>
          <a:p>
            <a:pPr marL="237061" indent="-237061" algn="l" defTabSz="1219170" rtl="0" eaLnBrk="1" latinLnBrk="0" hangingPunct="1">
              <a:buFont typeface="+mj-lt"/>
              <a:buAutoNum type="arabicPeriod"/>
              <a:tabLst>
                <a:tab pos="237061" algn="l"/>
              </a:tabLst>
            </a:pPr>
            <a:endParaRPr lang="en-US" sz="1200" b="1" kern="1200" baseline="0">
              <a:solidFill>
                <a:schemeClr val="tx1"/>
              </a:solidFill>
              <a:latin typeface="Arial" panose="020B0604020202020204" pitchFamily="34" charset="0"/>
              <a:ea typeface="+mn-ea"/>
              <a:cs typeface="Arial" panose="020B0604020202020204" pitchFamily="34" charset="0"/>
            </a:endParaRPr>
          </a:p>
          <a:p>
            <a:pPr marL="237061" indent="-237061" algn="l" defTabSz="1219170" rtl="0" eaLnBrk="1" latinLnBrk="0" hangingPunct="1">
              <a:buFont typeface="+mj-lt"/>
              <a:buNone/>
              <a:tabLst>
                <a:tab pos="237061" algn="l"/>
              </a:tabLst>
            </a:pPr>
            <a:r>
              <a:rPr lang="en-US" sz="1200" b="1" kern="1200" baseline="0">
                <a:solidFill>
                  <a:schemeClr val="tx1"/>
                </a:solidFill>
                <a:latin typeface="Arial" panose="020B0604020202020204" pitchFamily="34" charset="0"/>
                <a:ea typeface="+mn-ea"/>
                <a:cs typeface="Arial" panose="020B0604020202020204" pitchFamily="34" charset="0"/>
              </a:rPr>
              <a:t>2.	Brainstorm and list, what your customers value in your Primary Products and Delivery Systems.</a:t>
            </a:r>
          </a:p>
        </p:txBody>
      </p:sp>
      <p:sp>
        <p:nvSpPr>
          <p:cNvPr id="66" name="Rectangle 65">
            <a:extLst>
              <a:ext uri="{FF2B5EF4-FFF2-40B4-BE49-F238E27FC236}">
                <a16:creationId xmlns:a16="http://schemas.microsoft.com/office/drawing/2014/main" id="{321DF238-D9B7-47B4-BE58-E4F1911D8DB6}"/>
              </a:ext>
            </a:extLst>
          </p:cNvPr>
          <p:cNvSpPr/>
          <p:nvPr userDrawn="1"/>
        </p:nvSpPr>
        <p:spPr>
          <a:xfrm>
            <a:off x="7358981" y="1431712"/>
            <a:ext cx="4593600" cy="542400"/>
          </a:xfrm>
          <a:prstGeom prst="rect">
            <a:avLst/>
          </a:prstGeom>
          <a:solidFill>
            <a:srgbClr val="92D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67" name="TextBox 66">
            <a:extLst>
              <a:ext uri="{FF2B5EF4-FFF2-40B4-BE49-F238E27FC236}">
                <a16:creationId xmlns:a16="http://schemas.microsoft.com/office/drawing/2014/main" id="{8D17C77F-CADF-4996-824D-E4D9A9A09ED2}"/>
              </a:ext>
            </a:extLst>
          </p:cNvPr>
          <p:cNvSpPr txBox="1"/>
          <p:nvPr userDrawn="1"/>
        </p:nvSpPr>
        <p:spPr>
          <a:xfrm>
            <a:off x="7358982" y="1549723"/>
            <a:ext cx="4569529" cy="297454"/>
          </a:xfrm>
          <a:prstGeom prst="rect">
            <a:avLst/>
          </a:prstGeom>
          <a:solidFill>
            <a:srgbClr val="92D050"/>
          </a:solid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kern="1200" baseline="0">
                <a:solidFill>
                  <a:schemeClr val="bg1"/>
                </a:solidFill>
                <a:latin typeface="Arial" panose="020B0604020202020204" pitchFamily="34" charset="0"/>
                <a:ea typeface="+mn-ea"/>
                <a:cs typeface="Arial" panose="020B0604020202020204" pitchFamily="34" charset="0"/>
              </a:rPr>
              <a:t>What do your customers value in your Delivery System?</a:t>
            </a:r>
            <a:endParaRPr lang="en-SG" sz="1333" b="0" i="0" u="none" strike="noStrike" kern="1200" baseline="0">
              <a:solidFill>
                <a:schemeClr val="bg1"/>
              </a:solidFill>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88B6F04E-2477-4DC8-A997-130BFC1A9BBD}"/>
              </a:ext>
            </a:extLst>
          </p:cNvPr>
          <p:cNvSpPr/>
          <p:nvPr userDrawn="1"/>
        </p:nvSpPr>
        <p:spPr>
          <a:xfrm>
            <a:off x="2620264" y="1431712"/>
            <a:ext cx="4593600" cy="542400"/>
          </a:xfrm>
          <a:prstGeom prst="rect">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70" name="TextBox 69">
            <a:extLst>
              <a:ext uri="{FF2B5EF4-FFF2-40B4-BE49-F238E27FC236}">
                <a16:creationId xmlns:a16="http://schemas.microsoft.com/office/drawing/2014/main" id="{83E1E184-26CF-4858-8678-176209E46071}"/>
              </a:ext>
            </a:extLst>
          </p:cNvPr>
          <p:cNvSpPr txBox="1"/>
          <p:nvPr userDrawn="1"/>
        </p:nvSpPr>
        <p:spPr>
          <a:xfrm>
            <a:off x="2620263" y="1549725"/>
            <a:ext cx="4574400" cy="297454"/>
          </a:xfrm>
          <a:prstGeom prst="rect">
            <a:avLst/>
          </a:prstGeom>
          <a:solidFill>
            <a:srgbClr val="FF0000"/>
          </a:solid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kern="1200" baseline="0">
                <a:solidFill>
                  <a:schemeClr val="bg1"/>
                </a:solidFill>
                <a:latin typeface="Arial" panose="020B0604020202020204" pitchFamily="34" charset="0"/>
                <a:ea typeface="+mn-ea"/>
                <a:cs typeface="Arial" panose="020B0604020202020204" pitchFamily="34" charset="0"/>
              </a:rPr>
              <a:t>What do your customers value in your Primary Products?</a:t>
            </a:r>
            <a:endParaRPr lang="en-SG" sz="1333" b="0" baseline="0">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8078F32E-4A24-49F6-8C1E-0630E22E7064}"/>
              </a:ext>
            </a:extLst>
          </p:cNvPr>
          <p:cNvSpPr/>
          <p:nvPr userDrawn="1"/>
        </p:nvSpPr>
        <p:spPr>
          <a:xfrm>
            <a:off x="7358981" y="1052247"/>
            <a:ext cx="4593600" cy="551520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72" name="Rectangle 71">
            <a:extLst>
              <a:ext uri="{FF2B5EF4-FFF2-40B4-BE49-F238E27FC236}">
                <a16:creationId xmlns:a16="http://schemas.microsoft.com/office/drawing/2014/main" id="{B21EE28A-C0C0-4AD1-BCC5-90068D4AD522}"/>
              </a:ext>
            </a:extLst>
          </p:cNvPr>
          <p:cNvSpPr/>
          <p:nvPr userDrawn="1"/>
        </p:nvSpPr>
        <p:spPr>
          <a:xfrm>
            <a:off x="2620264" y="1052247"/>
            <a:ext cx="4593600" cy="551520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73" name="TextBox 72">
            <a:extLst>
              <a:ext uri="{FF2B5EF4-FFF2-40B4-BE49-F238E27FC236}">
                <a16:creationId xmlns:a16="http://schemas.microsoft.com/office/drawing/2014/main" id="{66C986CF-4BC4-49EF-AB2B-AFEBE99C633E}"/>
              </a:ext>
            </a:extLst>
          </p:cNvPr>
          <p:cNvSpPr txBox="1"/>
          <p:nvPr userDrawn="1"/>
        </p:nvSpPr>
        <p:spPr>
          <a:xfrm>
            <a:off x="2620265" y="1061142"/>
            <a:ext cx="4569529" cy="413560"/>
          </a:xfrm>
          <a:prstGeom prst="rect">
            <a:avLst/>
          </a:prstGeom>
          <a:noFill/>
        </p:spPr>
        <p:txBody>
          <a:bodyPr wrap="square" lIns="120000" bIns="120000" rtlCol="0" anchor="ctr" anchorCtr="0">
            <a:spAutoFit/>
          </a:bodyPr>
          <a:lstStyle/>
          <a:p>
            <a:pPr marL="239178" indent="-239178" rtl="0">
              <a:tabLst>
                <a:tab pos="239178" algn="l"/>
              </a:tabLst>
            </a:pPr>
            <a:r>
              <a:rPr lang="en-US" sz="1600" b="1" i="0" u="none" strike="noStrike" kern="1200" baseline="0">
                <a:solidFill>
                  <a:srgbClr val="C00000"/>
                </a:solidFill>
                <a:latin typeface="Arial" panose="020B0604020202020204" pitchFamily="34" charset="0"/>
                <a:ea typeface="+mn-ea"/>
                <a:cs typeface="Arial" panose="020B0604020202020204" pitchFamily="34" charset="0"/>
              </a:rPr>
              <a:t>Primary Products</a:t>
            </a:r>
            <a:endParaRPr lang="en-US" sz="1600" b="0" i="0" u="none" strike="noStrike" kern="1200" baseline="0">
              <a:solidFill>
                <a:srgbClr val="C00000"/>
              </a:solidFill>
              <a:latin typeface="Arial" panose="020B0604020202020204" pitchFamily="34" charset="0"/>
              <a:ea typeface="+mn-ea"/>
              <a:cs typeface="Arial" panose="020B0604020202020204" pitchFamily="34" charset="0"/>
            </a:endParaRPr>
          </a:p>
        </p:txBody>
      </p:sp>
      <p:sp>
        <p:nvSpPr>
          <p:cNvPr id="74" name="TextBox 73">
            <a:extLst>
              <a:ext uri="{FF2B5EF4-FFF2-40B4-BE49-F238E27FC236}">
                <a16:creationId xmlns:a16="http://schemas.microsoft.com/office/drawing/2014/main" id="{CBB213AD-AE7C-4D31-9D61-300B0BCE22F8}"/>
              </a:ext>
            </a:extLst>
          </p:cNvPr>
          <p:cNvSpPr txBox="1"/>
          <p:nvPr userDrawn="1"/>
        </p:nvSpPr>
        <p:spPr>
          <a:xfrm>
            <a:off x="7358982" y="1052247"/>
            <a:ext cx="4569529" cy="413560"/>
          </a:xfrm>
          <a:prstGeom prst="rect">
            <a:avLst/>
          </a:prstGeom>
          <a:noFill/>
          <a:ln>
            <a:noFill/>
          </a:ln>
        </p:spPr>
        <p:txBody>
          <a:bodyPr wrap="square" lIns="120000" bIns="120000" rtlCol="0">
            <a:spAutoFit/>
          </a:bodyPr>
          <a:lstStyle/>
          <a:p>
            <a:pPr marL="239178" indent="-239178" algn="l" defTabSz="1219170" rtl="0" eaLnBrk="1" latinLnBrk="0" hangingPunct="1">
              <a:tabLst>
                <a:tab pos="239178" algn="l"/>
              </a:tabLst>
            </a:pPr>
            <a:r>
              <a:rPr lang="en-GB" sz="1600" b="1" i="0" u="none" strike="noStrike" kern="1200" baseline="0">
                <a:solidFill>
                  <a:srgbClr val="00B050"/>
                </a:solidFill>
                <a:latin typeface="Arial" panose="020B0604020202020204" pitchFamily="34" charset="0"/>
                <a:ea typeface="+mn-ea"/>
                <a:cs typeface="Arial" panose="020B0604020202020204" pitchFamily="34" charset="0"/>
              </a:rPr>
              <a:t>Delivery Systems</a:t>
            </a:r>
          </a:p>
        </p:txBody>
      </p:sp>
      <p:cxnSp>
        <p:nvCxnSpPr>
          <p:cNvPr id="80" name="Straight Connector 79">
            <a:extLst>
              <a:ext uri="{FF2B5EF4-FFF2-40B4-BE49-F238E27FC236}">
                <a16:creationId xmlns:a16="http://schemas.microsoft.com/office/drawing/2014/main" id="{9458C7A9-F4DE-4B76-A127-A71403E59083}"/>
              </a:ext>
            </a:extLst>
          </p:cNvPr>
          <p:cNvCxnSpPr/>
          <p:nvPr userDrawn="1"/>
        </p:nvCxnSpPr>
        <p:spPr>
          <a:xfrm>
            <a:off x="2607865" y="3114125"/>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706328C-5071-4460-A4E7-4A29AAD944A7}"/>
              </a:ext>
            </a:extLst>
          </p:cNvPr>
          <p:cNvCxnSpPr/>
          <p:nvPr userDrawn="1"/>
        </p:nvCxnSpPr>
        <p:spPr>
          <a:xfrm>
            <a:off x="2607865" y="4268539"/>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CC22B20-FBE7-4FFE-8749-A01B82D22DCE}"/>
              </a:ext>
            </a:extLst>
          </p:cNvPr>
          <p:cNvCxnSpPr/>
          <p:nvPr userDrawn="1"/>
        </p:nvCxnSpPr>
        <p:spPr>
          <a:xfrm>
            <a:off x="2620263" y="1965192"/>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E4170E8-C8BF-4F5C-9FD6-CEFC33BFAE18}"/>
              </a:ext>
            </a:extLst>
          </p:cNvPr>
          <p:cNvCxnSpPr/>
          <p:nvPr userDrawn="1"/>
        </p:nvCxnSpPr>
        <p:spPr>
          <a:xfrm>
            <a:off x="7359051" y="1965191"/>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8731813-5979-4963-B806-C0BCC41D0737}"/>
              </a:ext>
            </a:extLst>
          </p:cNvPr>
          <p:cNvCxnSpPr/>
          <p:nvPr userDrawn="1"/>
        </p:nvCxnSpPr>
        <p:spPr>
          <a:xfrm>
            <a:off x="7359801" y="3119579"/>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50331D3-38D2-4C47-A6C9-CDAF7319820E}"/>
              </a:ext>
            </a:extLst>
          </p:cNvPr>
          <p:cNvCxnSpPr/>
          <p:nvPr userDrawn="1"/>
        </p:nvCxnSpPr>
        <p:spPr>
          <a:xfrm>
            <a:off x="7359801" y="4273992"/>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8F5500D-EA73-4537-8670-9C6037AF8A01}"/>
              </a:ext>
            </a:extLst>
          </p:cNvPr>
          <p:cNvCxnSpPr/>
          <p:nvPr userDrawn="1"/>
        </p:nvCxnSpPr>
        <p:spPr>
          <a:xfrm>
            <a:off x="2607865" y="5422952"/>
            <a:ext cx="4593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1FCA330-EDE4-4676-AAF5-88D7ED17B13C}"/>
              </a:ext>
            </a:extLst>
          </p:cNvPr>
          <p:cNvCxnSpPr/>
          <p:nvPr userDrawn="1"/>
        </p:nvCxnSpPr>
        <p:spPr>
          <a:xfrm>
            <a:off x="7359801" y="5422952"/>
            <a:ext cx="4593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Text Placeholder 6">
            <a:extLst>
              <a:ext uri="{FF2B5EF4-FFF2-40B4-BE49-F238E27FC236}">
                <a16:creationId xmlns:a16="http://schemas.microsoft.com/office/drawing/2014/main" id="{6138AEFA-6351-4E3B-B808-D55DB45C2E6E}"/>
              </a:ext>
            </a:extLst>
          </p:cNvPr>
          <p:cNvSpPr>
            <a:spLocks noGrp="1"/>
          </p:cNvSpPr>
          <p:nvPr>
            <p:ph type="body" sz="quarter" idx="29" hasCustomPrompt="1"/>
          </p:nvPr>
        </p:nvSpPr>
        <p:spPr>
          <a:xfrm>
            <a:off x="2653849" y="2029187"/>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2" name="Text Placeholder 6">
            <a:extLst>
              <a:ext uri="{FF2B5EF4-FFF2-40B4-BE49-F238E27FC236}">
                <a16:creationId xmlns:a16="http://schemas.microsoft.com/office/drawing/2014/main" id="{C9B8D94D-B55D-4F4C-8F1F-D84BDA0BACE9}"/>
              </a:ext>
            </a:extLst>
          </p:cNvPr>
          <p:cNvSpPr>
            <a:spLocks noGrp="1"/>
          </p:cNvSpPr>
          <p:nvPr>
            <p:ph type="body" sz="quarter" idx="30" hasCustomPrompt="1"/>
          </p:nvPr>
        </p:nvSpPr>
        <p:spPr>
          <a:xfrm>
            <a:off x="7407204" y="2029187"/>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3" name="Text Placeholder 6">
            <a:extLst>
              <a:ext uri="{FF2B5EF4-FFF2-40B4-BE49-F238E27FC236}">
                <a16:creationId xmlns:a16="http://schemas.microsoft.com/office/drawing/2014/main" id="{6384198C-291E-4D9C-954E-F795DCAC8107}"/>
              </a:ext>
            </a:extLst>
          </p:cNvPr>
          <p:cNvSpPr>
            <a:spLocks noGrp="1"/>
          </p:cNvSpPr>
          <p:nvPr>
            <p:ph type="body" sz="quarter" idx="31" hasCustomPrompt="1"/>
          </p:nvPr>
        </p:nvSpPr>
        <p:spPr>
          <a:xfrm>
            <a:off x="2653849" y="3172376"/>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4" name="Text Placeholder 6">
            <a:extLst>
              <a:ext uri="{FF2B5EF4-FFF2-40B4-BE49-F238E27FC236}">
                <a16:creationId xmlns:a16="http://schemas.microsoft.com/office/drawing/2014/main" id="{051B1039-1366-47E4-B86A-AAAFD3F0DBA8}"/>
              </a:ext>
            </a:extLst>
          </p:cNvPr>
          <p:cNvSpPr>
            <a:spLocks noGrp="1"/>
          </p:cNvSpPr>
          <p:nvPr>
            <p:ph type="body" sz="quarter" idx="32" hasCustomPrompt="1"/>
          </p:nvPr>
        </p:nvSpPr>
        <p:spPr>
          <a:xfrm>
            <a:off x="2653849" y="4324877"/>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5" name="Text Placeholder 6">
            <a:extLst>
              <a:ext uri="{FF2B5EF4-FFF2-40B4-BE49-F238E27FC236}">
                <a16:creationId xmlns:a16="http://schemas.microsoft.com/office/drawing/2014/main" id="{0DB0BFF2-D7B0-4C69-AF82-BBD922E5FCE7}"/>
              </a:ext>
            </a:extLst>
          </p:cNvPr>
          <p:cNvSpPr>
            <a:spLocks noGrp="1"/>
          </p:cNvSpPr>
          <p:nvPr>
            <p:ph type="body" sz="quarter" idx="33" hasCustomPrompt="1"/>
          </p:nvPr>
        </p:nvSpPr>
        <p:spPr>
          <a:xfrm>
            <a:off x="2653849" y="5463515"/>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6" name="Text Placeholder 6">
            <a:extLst>
              <a:ext uri="{FF2B5EF4-FFF2-40B4-BE49-F238E27FC236}">
                <a16:creationId xmlns:a16="http://schemas.microsoft.com/office/drawing/2014/main" id="{18D33238-4CA2-4432-9F27-82AA3E10770B}"/>
              </a:ext>
            </a:extLst>
          </p:cNvPr>
          <p:cNvSpPr>
            <a:spLocks noGrp="1"/>
          </p:cNvSpPr>
          <p:nvPr>
            <p:ph type="body" sz="quarter" idx="34" hasCustomPrompt="1"/>
          </p:nvPr>
        </p:nvSpPr>
        <p:spPr>
          <a:xfrm>
            <a:off x="7407204" y="4324877"/>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7" name="Text Placeholder 6">
            <a:extLst>
              <a:ext uri="{FF2B5EF4-FFF2-40B4-BE49-F238E27FC236}">
                <a16:creationId xmlns:a16="http://schemas.microsoft.com/office/drawing/2014/main" id="{0223BC03-98CD-4FDD-A5F2-92BE649CCECE}"/>
              </a:ext>
            </a:extLst>
          </p:cNvPr>
          <p:cNvSpPr>
            <a:spLocks noGrp="1"/>
          </p:cNvSpPr>
          <p:nvPr>
            <p:ph type="body" sz="quarter" idx="35" hasCustomPrompt="1"/>
          </p:nvPr>
        </p:nvSpPr>
        <p:spPr>
          <a:xfrm>
            <a:off x="7407204" y="3172376"/>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8" name="Text Placeholder 6">
            <a:extLst>
              <a:ext uri="{FF2B5EF4-FFF2-40B4-BE49-F238E27FC236}">
                <a16:creationId xmlns:a16="http://schemas.microsoft.com/office/drawing/2014/main" id="{43E56CF2-4A8B-40AF-B06B-98B0AF6E68A6}"/>
              </a:ext>
            </a:extLst>
          </p:cNvPr>
          <p:cNvSpPr>
            <a:spLocks noGrp="1"/>
          </p:cNvSpPr>
          <p:nvPr>
            <p:ph type="body" sz="quarter" idx="36" hasCustomPrompt="1"/>
          </p:nvPr>
        </p:nvSpPr>
        <p:spPr>
          <a:xfrm>
            <a:off x="7407204" y="5463515"/>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Tree>
    <p:extLst>
      <p:ext uri="{BB962C8B-B14F-4D97-AF65-F5344CB8AC3E}">
        <p14:creationId xmlns:p14="http://schemas.microsoft.com/office/powerpoint/2010/main" val="361532121"/>
      </p:ext>
    </p:extLst>
  </p:cSld>
  <p:clrMapOvr>
    <a:masterClrMapping/>
  </p:clrMapOvr>
  <p:extLst>
    <p:ext uri="{DCECCB84-F9BA-43D5-87BE-67443E8EF086}">
      <p15:sldGuideLst xmlns:p15="http://schemas.microsoft.com/office/powerpoint/2012/main">
        <p15:guide id="1" orient="horz" pos="622">
          <p15:clr>
            <a:srgbClr val="FBAE40"/>
          </p15:clr>
        </p15:guide>
        <p15:guide id="2" pos="2880">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CV 05">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0013217-3CB0-4CD1-BA75-6136BB70A7C3}"/>
              </a:ext>
            </a:extLst>
          </p:cNvPr>
          <p:cNvSpPr/>
          <p:nvPr userDrawn="1"/>
        </p:nvSpPr>
        <p:spPr>
          <a:xfrm>
            <a:off x="2620264" y="1431712"/>
            <a:ext cx="4593600" cy="542400"/>
          </a:xfrm>
          <a:prstGeom prst="rect">
            <a:avLst/>
          </a:prstGeom>
          <a:solidFill>
            <a:srgbClr val="4F81B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20" name="TextBox 19">
            <a:extLst>
              <a:ext uri="{FF2B5EF4-FFF2-40B4-BE49-F238E27FC236}">
                <a16:creationId xmlns:a16="http://schemas.microsoft.com/office/drawing/2014/main" id="{820D0FE6-D494-4C72-ADE9-5DC479469062}"/>
              </a:ext>
            </a:extLst>
          </p:cNvPr>
          <p:cNvSpPr txBox="1"/>
          <p:nvPr userDrawn="1"/>
        </p:nvSpPr>
        <p:spPr>
          <a:xfrm>
            <a:off x="2620263" y="1447167"/>
            <a:ext cx="4574400" cy="502573"/>
          </a:xfrm>
          <a:prstGeom prst="rect">
            <a:avLst/>
          </a:prstGeom>
          <a:no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kern="1200" baseline="0">
                <a:solidFill>
                  <a:schemeClr val="bg1"/>
                </a:solidFill>
                <a:latin typeface="Arial" panose="020B0604020202020204" pitchFamily="34" charset="0"/>
                <a:ea typeface="+mn-ea"/>
                <a:cs typeface="Arial" panose="020B0604020202020204" pitchFamily="34" charset="0"/>
              </a:rPr>
              <a:t>What do your customers value in your</a:t>
            </a:r>
            <a:br>
              <a:rPr lang="en-US" sz="1333" b="0" i="0" u="none" strike="noStrike" kern="1200" baseline="0">
                <a:solidFill>
                  <a:schemeClr val="bg1"/>
                </a:solidFill>
                <a:latin typeface="Arial" panose="020B0604020202020204" pitchFamily="34" charset="0"/>
                <a:ea typeface="+mn-ea"/>
                <a:cs typeface="Arial" panose="020B0604020202020204" pitchFamily="34" charset="0"/>
              </a:rPr>
            </a:br>
            <a:r>
              <a:rPr lang="en-US" sz="1333" b="0" i="0" u="none" strike="noStrike" kern="1200" baseline="0">
                <a:solidFill>
                  <a:schemeClr val="bg1"/>
                </a:solidFill>
                <a:latin typeface="Arial" panose="020B0604020202020204" pitchFamily="34" charset="0"/>
                <a:ea typeface="+mn-ea"/>
                <a:cs typeface="Arial" panose="020B0604020202020204" pitchFamily="34" charset="0"/>
              </a:rPr>
              <a:t>Service Mindset?</a:t>
            </a:r>
            <a:endParaRPr lang="en-SG" sz="1333" b="0" i="0" u="none" strike="noStrike" kern="1200" baseline="0">
              <a:solidFill>
                <a:schemeClr val="bg1"/>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1F1FD18C-7D5B-4599-83B9-85B6796B65B5}"/>
              </a:ext>
            </a:extLst>
          </p:cNvPr>
          <p:cNvSpPr txBox="1"/>
          <p:nvPr userDrawn="1"/>
        </p:nvSpPr>
        <p:spPr>
          <a:xfrm>
            <a:off x="1775519" y="390664"/>
            <a:ext cx="7968887"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a:solidFill>
                  <a:srgbClr val="00263D"/>
                </a:solidFill>
                <a:latin typeface="Arial" panose="020B0604020202020204" pitchFamily="34" charset="0"/>
                <a:cs typeface="Arial" panose="020B0604020202020204" pitchFamily="34" charset="0"/>
              </a:rPr>
              <a:t>What do the customers value?</a:t>
            </a:r>
            <a:endParaRPr lang="en-SG" sz="2000" b="0" baseline="550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79B02A8-BFBF-4075-B65C-A7723CC93DD3}"/>
              </a:ext>
            </a:extLst>
          </p:cNvPr>
          <p:cNvSpPr/>
          <p:nvPr userDrawn="1"/>
        </p:nvSpPr>
        <p:spPr>
          <a:xfrm>
            <a:off x="227005" y="1052247"/>
            <a:ext cx="2256000" cy="5515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13" name="TextBox 12">
            <a:extLst>
              <a:ext uri="{FF2B5EF4-FFF2-40B4-BE49-F238E27FC236}">
                <a16:creationId xmlns:a16="http://schemas.microsoft.com/office/drawing/2014/main" id="{8A53DE2B-1672-42D1-8C82-BE0F1532D162}"/>
              </a:ext>
            </a:extLst>
          </p:cNvPr>
          <p:cNvSpPr txBox="1"/>
          <p:nvPr userDrawn="1"/>
        </p:nvSpPr>
        <p:spPr>
          <a:xfrm>
            <a:off x="278749" y="1089908"/>
            <a:ext cx="2184000" cy="1241430"/>
          </a:xfrm>
          <a:prstGeom prst="rect">
            <a:avLst/>
          </a:prstGeom>
          <a:noFill/>
        </p:spPr>
        <p:txBody>
          <a:bodyPr wrap="square" lIns="48000" rIns="0" rtlCol="0">
            <a:spAutoFit/>
          </a:bodyPr>
          <a:lstStyle/>
          <a:p>
            <a:r>
              <a:rPr lang="en-US" sz="1467" b="1" baseline="0">
                <a:solidFill>
                  <a:schemeClr val="bg1">
                    <a:lumMod val="50000"/>
                  </a:schemeClr>
                </a:solidFill>
                <a:latin typeface="Arial" panose="020B0604020202020204" pitchFamily="34" charset="0"/>
                <a:cs typeface="Arial" panose="020B0604020202020204" pitchFamily="34" charset="0"/>
              </a:rPr>
              <a:t>Instructions</a:t>
            </a:r>
          </a:p>
          <a:p>
            <a:pPr marL="241294" indent="-241294">
              <a:buFont typeface="+mj-lt"/>
              <a:buNone/>
              <a:tabLst>
                <a:tab pos="243411" algn="l"/>
              </a:tabLst>
            </a:pPr>
            <a:endParaRPr lang="en-US" sz="1200" b="1" baseline="0">
              <a:solidFill>
                <a:schemeClr val="bg1">
                  <a:lumMod val="50000"/>
                </a:schemeClr>
              </a:solidFill>
              <a:latin typeface="Arial" panose="020B0604020202020204" pitchFamily="34" charset="0"/>
              <a:cs typeface="Arial" panose="020B0604020202020204" pitchFamily="34" charset="0"/>
            </a:endParaRPr>
          </a:p>
          <a:p>
            <a:pPr marL="237061" indent="-237061" algn="l" defTabSz="1219170" rtl="0" eaLnBrk="1" latinLnBrk="0" hangingPunct="1">
              <a:buFont typeface="+mj-lt"/>
              <a:buNone/>
              <a:tabLst>
                <a:tab pos="237061" algn="l"/>
              </a:tabLst>
            </a:pPr>
            <a:r>
              <a:rPr lang="en-US" sz="1200" b="1" kern="1200" baseline="0">
                <a:solidFill>
                  <a:schemeClr val="tx1"/>
                </a:solidFill>
                <a:latin typeface="Arial" panose="020B0604020202020204" pitchFamily="34" charset="0"/>
                <a:ea typeface="+mn-ea"/>
                <a:cs typeface="Arial" panose="020B0604020202020204" pitchFamily="34" charset="0"/>
              </a:rPr>
              <a:t>3.	Brainstorm and list, what your customers value in your Service Mindset &amp; Ongoing Relationship.</a:t>
            </a:r>
          </a:p>
        </p:txBody>
      </p:sp>
      <p:sp>
        <p:nvSpPr>
          <p:cNvPr id="16" name="Rectangle 15">
            <a:extLst>
              <a:ext uri="{FF2B5EF4-FFF2-40B4-BE49-F238E27FC236}">
                <a16:creationId xmlns:a16="http://schemas.microsoft.com/office/drawing/2014/main" id="{A0D38DD9-ABA1-40AF-A87A-583D1BEBF1EA}"/>
              </a:ext>
            </a:extLst>
          </p:cNvPr>
          <p:cNvSpPr/>
          <p:nvPr userDrawn="1"/>
        </p:nvSpPr>
        <p:spPr>
          <a:xfrm>
            <a:off x="7358981" y="1431712"/>
            <a:ext cx="4593600" cy="528000"/>
          </a:xfrm>
          <a:prstGeom prst="rect">
            <a:avLst/>
          </a:prstGeom>
          <a:solidFill>
            <a:srgbClr val="92D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a:p>
            <a:pPr algn="ctr"/>
            <a:endParaRPr lang="en-SG" sz="2400"/>
          </a:p>
        </p:txBody>
      </p:sp>
      <p:sp>
        <p:nvSpPr>
          <p:cNvPr id="17" name="TextBox 16">
            <a:extLst>
              <a:ext uri="{FF2B5EF4-FFF2-40B4-BE49-F238E27FC236}">
                <a16:creationId xmlns:a16="http://schemas.microsoft.com/office/drawing/2014/main" id="{6CAD24C9-57E7-4AC6-828E-DA8909723C1C}"/>
              </a:ext>
            </a:extLst>
          </p:cNvPr>
          <p:cNvSpPr txBox="1"/>
          <p:nvPr userDrawn="1"/>
        </p:nvSpPr>
        <p:spPr>
          <a:xfrm>
            <a:off x="7358981" y="1447166"/>
            <a:ext cx="4593600" cy="502573"/>
          </a:xfrm>
          <a:prstGeom prst="rect">
            <a:avLst/>
          </a:prstGeom>
          <a:solidFill>
            <a:schemeClr val="accent2"/>
          </a:solidFill>
        </p:spPr>
        <p:txBody>
          <a:bodyPr wrap="square"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kern="1200" baseline="0">
                <a:solidFill>
                  <a:schemeClr val="bg1"/>
                </a:solidFill>
                <a:latin typeface="Arial" panose="020B0604020202020204" pitchFamily="34" charset="0"/>
                <a:ea typeface="+mn-ea"/>
                <a:cs typeface="Arial" panose="020B0604020202020204" pitchFamily="34" charset="0"/>
              </a:rPr>
              <a:t>What do your customers value in your Ongoing Relationship?</a:t>
            </a:r>
            <a:endParaRPr lang="en-SG" sz="1333" b="0" i="0" u="none" strike="noStrike" kern="1200" baseline="0">
              <a:solidFill>
                <a:schemeClr val="bg1"/>
              </a:solidFill>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57230518-E255-46E7-B9CF-D68F9EB3F23F}"/>
              </a:ext>
            </a:extLst>
          </p:cNvPr>
          <p:cNvSpPr/>
          <p:nvPr userDrawn="1"/>
        </p:nvSpPr>
        <p:spPr>
          <a:xfrm>
            <a:off x="7358981" y="1052247"/>
            <a:ext cx="4593600" cy="5515200"/>
          </a:xfrm>
          <a:prstGeom prst="rect">
            <a:avLst/>
          </a:prstGeom>
          <a:noFill/>
          <a:ln w="25400">
            <a:solidFill>
              <a:srgbClr val="F15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22" name="Rectangle 21">
            <a:extLst>
              <a:ext uri="{FF2B5EF4-FFF2-40B4-BE49-F238E27FC236}">
                <a16:creationId xmlns:a16="http://schemas.microsoft.com/office/drawing/2014/main" id="{168E367F-9857-44C7-BE18-4117B162FD2C}"/>
              </a:ext>
            </a:extLst>
          </p:cNvPr>
          <p:cNvSpPr/>
          <p:nvPr userDrawn="1"/>
        </p:nvSpPr>
        <p:spPr>
          <a:xfrm>
            <a:off x="2620264" y="1052247"/>
            <a:ext cx="4593600" cy="5515200"/>
          </a:xfrm>
          <a:prstGeom prst="rect">
            <a:avLst/>
          </a:prstGeom>
          <a:noFill/>
          <a:ln w="25400">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23" name="TextBox 22">
            <a:extLst>
              <a:ext uri="{FF2B5EF4-FFF2-40B4-BE49-F238E27FC236}">
                <a16:creationId xmlns:a16="http://schemas.microsoft.com/office/drawing/2014/main" id="{63D44454-0381-4C97-A591-B1FCB51C07A2}"/>
              </a:ext>
            </a:extLst>
          </p:cNvPr>
          <p:cNvSpPr txBox="1"/>
          <p:nvPr userDrawn="1"/>
        </p:nvSpPr>
        <p:spPr>
          <a:xfrm>
            <a:off x="2620265" y="1061142"/>
            <a:ext cx="4569529" cy="413560"/>
          </a:xfrm>
          <a:prstGeom prst="rect">
            <a:avLst/>
          </a:prstGeom>
          <a:noFill/>
        </p:spPr>
        <p:txBody>
          <a:bodyPr wrap="square" lIns="120000" bIns="120000" rtlCol="0" anchor="ctr" anchorCtr="0">
            <a:spAutoFit/>
          </a:bodyPr>
          <a:lstStyle/>
          <a:p>
            <a:pPr marL="239178" indent="-239178" rtl="0">
              <a:tabLst>
                <a:tab pos="239178" algn="l"/>
              </a:tabLst>
            </a:pPr>
            <a:r>
              <a:rPr lang="en-US" sz="1600" b="1" i="0" u="none" strike="noStrike" kern="1200" baseline="0">
                <a:solidFill>
                  <a:srgbClr val="004990"/>
                </a:solidFill>
                <a:latin typeface="Arial" panose="020B0604020202020204" pitchFamily="34" charset="0"/>
                <a:ea typeface="+mn-ea"/>
                <a:cs typeface="Arial" panose="020B0604020202020204" pitchFamily="34" charset="0"/>
              </a:rPr>
              <a:t>Service Mindset</a:t>
            </a:r>
            <a:endParaRPr lang="en-US" sz="1600" b="0" i="0" u="none" strike="noStrike" kern="1200" baseline="0">
              <a:solidFill>
                <a:srgbClr val="004990"/>
              </a:solidFill>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CCF9E4CF-B471-4CBA-91AC-8E5109CC597F}"/>
              </a:ext>
            </a:extLst>
          </p:cNvPr>
          <p:cNvSpPr txBox="1"/>
          <p:nvPr userDrawn="1"/>
        </p:nvSpPr>
        <p:spPr>
          <a:xfrm>
            <a:off x="7358982" y="1052247"/>
            <a:ext cx="4569529" cy="413560"/>
          </a:xfrm>
          <a:prstGeom prst="rect">
            <a:avLst/>
          </a:prstGeom>
          <a:noFill/>
          <a:ln>
            <a:noFill/>
          </a:ln>
        </p:spPr>
        <p:txBody>
          <a:bodyPr wrap="square" lIns="120000" bIns="120000" rtlCol="0">
            <a:spAutoFit/>
          </a:bodyPr>
          <a:lstStyle/>
          <a:p>
            <a:pPr marL="239178" indent="-239178" algn="l" defTabSz="1219170" rtl="0" eaLnBrk="1" latinLnBrk="0" hangingPunct="1">
              <a:tabLst>
                <a:tab pos="239178" algn="l"/>
              </a:tabLst>
            </a:pPr>
            <a:r>
              <a:rPr lang="en-GB" sz="1600" b="1" i="0" u="none" strike="noStrike" kern="1200" baseline="0">
                <a:solidFill>
                  <a:srgbClr val="F15A22"/>
                </a:solidFill>
                <a:latin typeface="Arial" panose="020B0604020202020204" pitchFamily="34" charset="0"/>
                <a:ea typeface="+mn-ea"/>
                <a:cs typeface="Arial" panose="020B0604020202020204" pitchFamily="34" charset="0"/>
              </a:rPr>
              <a:t>Ongoing Relationship</a:t>
            </a:r>
          </a:p>
        </p:txBody>
      </p:sp>
      <p:sp>
        <p:nvSpPr>
          <p:cNvPr id="26" name="Text Placeholder 6">
            <a:extLst>
              <a:ext uri="{FF2B5EF4-FFF2-40B4-BE49-F238E27FC236}">
                <a16:creationId xmlns:a16="http://schemas.microsoft.com/office/drawing/2014/main" id="{E4039239-A8BD-4DEE-9363-0AFDB51D87BE}"/>
              </a:ext>
            </a:extLst>
          </p:cNvPr>
          <p:cNvSpPr>
            <a:spLocks noGrp="1"/>
          </p:cNvSpPr>
          <p:nvPr>
            <p:ph type="body" sz="quarter" idx="29" hasCustomPrompt="1"/>
          </p:nvPr>
        </p:nvSpPr>
        <p:spPr>
          <a:xfrm>
            <a:off x="2653849" y="2029187"/>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cxnSp>
        <p:nvCxnSpPr>
          <p:cNvPr id="38" name="Straight Connector 37">
            <a:extLst>
              <a:ext uri="{FF2B5EF4-FFF2-40B4-BE49-F238E27FC236}">
                <a16:creationId xmlns:a16="http://schemas.microsoft.com/office/drawing/2014/main" id="{FB97CF55-6A51-42E1-A0FF-E8C3CC4C1660}"/>
              </a:ext>
            </a:extLst>
          </p:cNvPr>
          <p:cNvCxnSpPr/>
          <p:nvPr userDrawn="1"/>
        </p:nvCxnSpPr>
        <p:spPr>
          <a:xfrm>
            <a:off x="2607865" y="4268539"/>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5667726-F518-439D-9037-B888F81B8222}"/>
              </a:ext>
            </a:extLst>
          </p:cNvPr>
          <p:cNvCxnSpPr/>
          <p:nvPr userDrawn="1"/>
        </p:nvCxnSpPr>
        <p:spPr>
          <a:xfrm>
            <a:off x="2620263" y="1965192"/>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59B9ED0-79D3-42A5-83B3-21A47E7B6F99}"/>
              </a:ext>
            </a:extLst>
          </p:cNvPr>
          <p:cNvCxnSpPr/>
          <p:nvPr userDrawn="1"/>
        </p:nvCxnSpPr>
        <p:spPr>
          <a:xfrm>
            <a:off x="7359051" y="1965191"/>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0C23134-06FF-4CE2-B7EB-DAEE20FA70FB}"/>
              </a:ext>
            </a:extLst>
          </p:cNvPr>
          <p:cNvCxnSpPr/>
          <p:nvPr userDrawn="1"/>
        </p:nvCxnSpPr>
        <p:spPr>
          <a:xfrm>
            <a:off x="7359801" y="3119579"/>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99DE1BE-0DD0-48B8-88D8-FFF9BDF8D4CC}"/>
              </a:ext>
            </a:extLst>
          </p:cNvPr>
          <p:cNvCxnSpPr/>
          <p:nvPr userDrawn="1"/>
        </p:nvCxnSpPr>
        <p:spPr>
          <a:xfrm>
            <a:off x="7359801" y="4273992"/>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C0F40E-0EDE-4F97-9DE9-B47BB3FD4391}"/>
              </a:ext>
            </a:extLst>
          </p:cNvPr>
          <p:cNvCxnSpPr/>
          <p:nvPr userDrawn="1"/>
        </p:nvCxnSpPr>
        <p:spPr>
          <a:xfrm>
            <a:off x="7359801" y="5428405"/>
            <a:ext cx="4593600" cy="0"/>
          </a:xfrm>
          <a:prstGeom prst="line">
            <a:avLst/>
          </a:prstGeom>
          <a:ln>
            <a:solidFill>
              <a:srgbClr val="F15A2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CB1113C-AE88-4C45-9E99-ADABB9CA45FB}"/>
              </a:ext>
            </a:extLst>
          </p:cNvPr>
          <p:cNvCxnSpPr/>
          <p:nvPr userDrawn="1"/>
        </p:nvCxnSpPr>
        <p:spPr>
          <a:xfrm>
            <a:off x="2607865" y="5422952"/>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1624E413-07CF-46D7-8988-9519B0678F6A}"/>
              </a:ext>
            </a:extLst>
          </p:cNvPr>
          <p:cNvSpPr txBox="1"/>
          <p:nvPr userDrawn="1"/>
        </p:nvSpPr>
        <p:spPr>
          <a:xfrm>
            <a:off x="11412163" y="4355371"/>
            <a:ext cx="523200" cy="309315"/>
          </a:xfrm>
          <a:prstGeom prst="rect">
            <a:avLst/>
          </a:prstGeom>
          <a:noFill/>
        </p:spPr>
        <p:txBody>
          <a:bodyPr wrap="square" lIns="0" tIns="0" rIns="0" bIns="0" rtlCol="0" anchor="ctr" anchorCtr="0">
            <a:spAutoFit/>
          </a:bodyPr>
          <a:lstStyle/>
          <a:p>
            <a:pPr algn="ctr" rtl="0">
              <a:lnSpc>
                <a:spcPts val="800"/>
              </a:lnSpc>
            </a:pPr>
            <a:r>
              <a:rPr lang="en-GB" sz="933" b="1" i="0" u="none" strike="noStrike" kern="1200" baseline="0">
                <a:solidFill>
                  <a:schemeClr val="bg1"/>
                </a:solidFill>
                <a:latin typeface="Arial" panose="020B0604020202020204" pitchFamily="34" charset="0"/>
                <a:ea typeface="+mn-ea"/>
                <a:cs typeface="Arial" panose="020B0604020202020204" pitchFamily="34" charset="0"/>
              </a:rPr>
              <a:t>Current Level of Service</a:t>
            </a:r>
            <a:endParaRPr lang="en-SG" sz="933" baseline="0">
              <a:solidFill>
                <a:schemeClr val="bg1"/>
              </a:solidFill>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CC524AA4-6E97-437D-B9E6-35D4344E52D1}"/>
              </a:ext>
            </a:extLst>
          </p:cNvPr>
          <p:cNvCxnSpPr/>
          <p:nvPr userDrawn="1"/>
        </p:nvCxnSpPr>
        <p:spPr>
          <a:xfrm>
            <a:off x="2607865" y="3119579"/>
            <a:ext cx="4593600" cy="0"/>
          </a:xfrm>
          <a:prstGeom prst="line">
            <a:avLst/>
          </a:prstGeom>
          <a:ln>
            <a:solidFill>
              <a:srgbClr val="004990"/>
            </a:solidFill>
          </a:ln>
        </p:spPr>
        <p:style>
          <a:lnRef idx="1">
            <a:schemeClr val="accent1"/>
          </a:lnRef>
          <a:fillRef idx="0">
            <a:schemeClr val="accent1"/>
          </a:fillRef>
          <a:effectRef idx="0">
            <a:schemeClr val="accent1"/>
          </a:effectRef>
          <a:fontRef idx="minor">
            <a:schemeClr val="tx1"/>
          </a:fontRef>
        </p:style>
      </p:cxnSp>
      <p:sp>
        <p:nvSpPr>
          <p:cNvPr id="30" name="Text Placeholder 6">
            <a:extLst>
              <a:ext uri="{FF2B5EF4-FFF2-40B4-BE49-F238E27FC236}">
                <a16:creationId xmlns:a16="http://schemas.microsoft.com/office/drawing/2014/main" id="{ECB65EA7-9D08-4A45-9D82-EAAD3A912F02}"/>
              </a:ext>
            </a:extLst>
          </p:cNvPr>
          <p:cNvSpPr>
            <a:spLocks noGrp="1"/>
          </p:cNvSpPr>
          <p:nvPr>
            <p:ph type="body" sz="quarter" idx="30" hasCustomPrompt="1"/>
          </p:nvPr>
        </p:nvSpPr>
        <p:spPr>
          <a:xfrm>
            <a:off x="7407204" y="2029187"/>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1" name="Text Placeholder 6">
            <a:extLst>
              <a:ext uri="{FF2B5EF4-FFF2-40B4-BE49-F238E27FC236}">
                <a16:creationId xmlns:a16="http://schemas.microsoft.com/office/drawing/2014/main" id="{E391FD8C-1A31-4006-BEC6-998C6D357C8E}"/>
              </a:ext>
            </a:extLst>
          </p:cNvPr>
          <p:cNvSpPr>
            <a:spLocks noGrp="1"/>
          </p:cNvSpPr>
          <p:nvPr>
            <p:ph type="body" sz="quarter" idx="31" hasCustomPrompt="1"/>
          </p:nvPr>
        </p:nvSpPr>
        <p:spPr>
          <a:xfrm>
            <a:off x="2653849" y="3172376"/>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2" name="Text Placeholder 6">
            <a:extLst>
              <a:ext uri="{FF2B5EF4-FFF2-40B4-BE49-F238E27FC236}">
                <a16:creationId xmlns:a16="http://schemas.microsoft.com/office/drawing/2014/main" id="{BF7522B1-1014-407E-BD9C-AC6A3B727A55}"/>
              </a:ext>
            </a:extLst>
          </p:cNvPr>
          <p:cNvSpPr>
            <a:spLocks noGrp="1"/>
          </p:cNvSpPr>
          <p:nvPr>
            <p:ph type="body" sz="quarter" idx="32" hasCustomPrompt="1"/>
          </p:nvPr>
        </p:nvSpPr>
        <p:spPr>
          <a:xfrm>
            <a:off x="2653849" y="4324877"/>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3" name="Text Placeholder 6">
            <a:extLst>
              <a:ext uri="{FF2B5EF4-FFF2-40B4-BE49-F238E27FC236}">
                <a16:creationId xmlns:a16="http://schemas.microsoft.com/office/drawing/2014/main" id="{A147A551-754E-46DD-B171-7BAB0CADE28A}"/>
              </a:ext>
            </a:extLst>
          </p:cNvPr>
          <p:cNvSpPr>
            <a:spLocks noGrp="1"/>
          </p:cNvSpPr>
          <p:nvPr>
            <p:ph type="body" sz="quarter" idx="33" hasCustomPrompt="1"/>
          </p:nvPr>
        </p:nvSpPr>
        <p:spPr>
          <a:xfrm>
            <a:off x="2653849" y="5463515"/>
            <a:ext cx="45120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4" name="Text Placeholder 6">
            <a:extLst>
              <a:ext uri="{FF2B5EF4-FFF2-40B4-BE49-F238E27FC236}">
                <a16:creationId xmlns:a16="http://schemas.microsoft.com/office/drawing/2014/main" id="{4CC585CE-619F-40AD-8ADA-6B159965AB45}"/>
              </a:ext>
            </a:extLst>
          </p:cNvPr>
          <p:cNvSpPr>
            <a:spLocks noGrp="1"/>
          </p:cNvSpPr>
          <p:nvPr>
            <p:ph type="body" sz="quarter" idx="34" hasCustomPrompt="1"/>
          </p:nvPr>
        </p:nvSpPr>
        <p:spPr>
          <a:xfrm>
            <a:off x="7407204" y="4324877"/>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5" name="Text Placeholder 6">
            <a:extLst>
              <a:ext uri="{FF2B5EF4-FFF2-40B4-BE49-F238E27FC236}">
                <a16:creationId xmlns:a16="http://schemas.microsoft.com/office/drawing/2014/main" id="{C2416B45-D404-4F67-80B4-93E8A907A2DD}"/>
              </a:ext>
            </a:extLst>
          </p:cNvPr>
          <p:cNvSpPr>
            <a:spLocks noGrp="1"/>
          </p:cNvSpPr>
          <p:nvPr>
            <p:ph type="body" sz="quarter" idx="35" hasCustomPrompt="1"/>
          </p:nvPr>
        </p:nvSpPr>
        <p:spPr>
          <a:xfrm>
            <a:off x="7407204" y="3172376"/>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
        <p:nvSpPr>
          <p:cNvPr id="36" name="Text Placeholder 6">
            <a:extLst>
              <a:ext uri="{FF2B5EF4-FFF2-40B4-BE49-F238E27FC236}">
                <a16:creationId xmlns:a16="http://schemas.microsoft.com/office/drawing/2014/main" id="{CB7351E5-C81B-479E-A2FF-86AF80645C6C}"/>
              </a:ext>
            </a:extLst>
          </p:cNvPr>
          <p:cNvSpPr>
            <a:spLocks noGrp="1"/>
          </p:cNvSpPr>
          <p:nvPr>
            <p:ph type="body" sz="quarter" idx="36" hasCustomPrompt="1"/>
          </p:nvPr>
        </p:nvSpPr>
        <p:spPr>
          <a:xfrm>
            <a:off x="7407204" y="5463515"/>
            <a:ext cx="4502400" cy="10560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a:t>Enter text here</a:t>
            </a:r>
          </a:p>
        </p:txBody>
      </p:sp>
    </p:spTree>
    <p:extLst>
      <p:ext uri="{BB962C8B-B14F-4D97-AF65-F5344CB8AC3E}">
        <p14:creationId xmlns:p14="http://schemas.microsoft.com/office/powerpoint/2010/main" val="331883430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128" name="TextBox 127">
            <a:extLst>
              <a:ext uri="{FF2B5EF4-FFF2-40B4-BE49-F238E27FC236}">
                <a16:creationId xmlns:a16="http://schemas.microsoft.com/office/drawing/2014/main" id="{33FAAAE9-2797-4815-A78D-6C8B8A297437}"/>
              </a:ext>
            </a:extLst>
          </p:cNvPr>
          <p:cNvSpPr txBox="1"/>
          <p:nvPr userDrawn="1"/>
        </p:nvSpPr>
        <p:spPr>
          <a:xfrm>
            <a:off x="286981" y="1026783"/>
            <a:ext cx="2184000" cy="4283288"/>
          </a:xfrm>
          <a:prstGeom prst="rect">
            <a:avLst/>
          </a:prstGeom>
          <a:noFill/>
        </p:spPr>
        <p:txBody>
          <a:bodyPr wrap="square" lIns="48000" rIns="0" rtlCol="0">
            <a:spAutoFit/>
          </a:bodyPr>
          <a:lstStyle/>
          <a:p>
            <a:r>
              <a:rPr lang="en-US" sz="1467" b="1" baseline="0" noProof="0">
                <a:solidFill>
                  <a:schemeClr val="bg1">
                    <a:lumMod val="50000"/>
                  </a:schemeClr>
                </a:solidFill>
                <a:latin typeface="Arial" panose="020B0604020202020204" pitchFamily="34" charset="0"/>
                <a:cs typeface="Arial" panose="020B0604020202020204" pitchFamily="34" charset="0"/>
              </a:rPr>
              <a:t>Instructions</a:t>
            </a:r>
          </a:p>
          <a:p>
            <a:pPr marL="241294" indent="-241294">
              <a:buFont typeface="+mj-lt"/>
              <a:buNone/>
              <a:tabLst>
                <a:tab pos="243411" algn="l"/>
              </a:tabLst>
            </a:pPr>
            <a:endParaRPr lang="en-US" sz="1200" b="1" baseline="0" noProof="0">
              <a:solidFill>
                <a:schemeClr val="bg1">
                  <a:lumMod val="50000"/>
                </a:schemeClr>
              </a:solidFill>
              <a:latin typeface="Arial" panose="020B0604020202020204" pitchFamily="34" charset="0"/>
              <a:cs typeface="Arial" panose="020B0604020202020204" pitchFamily="34" charset="0"/>
            </a:endParaRPr>
          </a:p>
          <a:p>
            <a:pPr marL="304792" indent="-304792" algn="l" defTabSz="1219170" rtl="0" eaLnBrk="1" latinLnBrk="0" hangingPunct="1">
              <a:buFont typeface="+mj-lt"/>
              <a:buAutoNum type="arabicPeriod"/>
              <a:tabLst>
                <a:tab pos="237061" algn="l"/>
              </a:tabLst>
            </a:pPr>
            <a:r>
              <a:rPr lang="en-US" sz="1200" b="1" kern="1200" baseline="0" noProof="0">
                <a:solidFill>
                  <a:schemeClr val="tx1"/>
                </a:solidFill>
                <a:latin typeface="Arial" panose="020B0604020202020204" pitchFamily="34" charset="0"/>
                <a:ea typeface="+mn-ea"/>
                <a:cs typeface="Arial" panose="020B0604020202020204" pitchFamily="34" charset="0"/>
              </a:rPr>
              <a:t>Choose an item to improve</a:t>
            </a:r>
          </a:p>
          <a:p>
            <a:pPr marL="304792" indent="-304792" algn="l" defTabSz="1219170" rtl="0" eaLnBrk="1" latinLnBrk="0" hangingPunct="1">
              <a:buFont typeface="+mj-lt"/>
              <a:buAutoNum type="arabicPeriod"/>
              <a:tabLst>
                <a:tab pos="237061" algn="l"/>
              </a:tabLst>
            </a:pPr>
            <a:endParaRPr lang="en-US" sz="1200" b="1" kern="1200" baseline="0" noProof="0">
              <a:solidFill>
                <a:schemeClr val="tx1"/>
              </a:solidFill>
              <a:latin typeface="Arial" panose="020B0604020202020204" pitchFamily="34" charset="0"/>
              <a:ea typeface="+mn-ea"/>
              <a:cs typeface="Arial" panose="020B0604020202020204" pitchFamily="34" charset="0"/>
            </a:endParaRPr>
          </a:p>
          <a:p>
            <a:pPr marL="304792" indent="-304792" algn="l" defTabSz="1219170" rtl="0" eaLnBrk="1" latinLnBrk="0" hangingPunct="1">
              <a:buFont typeface="+mj-lt"/>
              <a:buAutoNum type="arabicPeriod"/>
              <a:tabLst>
                <a:tab pos="237061" algn="l"/>
              </a:tabLst>
            </a:pPr>
            <a:endParaRPr lang="en-US" sz="1200" b="1" kern="1200" baseline="0" noProof="0">
              <a:solidFill>
                <a:schemeClr val="tx1"/>
              </a:solidFill>
              <a:latin typeface="Arial" panose="020B0604020202020204" pitchFamily="34" charset="0"/>
              <a:ea typeface="+mn-ea"/>
              <a:cs typeface="Arial" panose="020B0604020202020204" pitchFamily="34" charset="0"/>
            </a:endParaRPr>
          </a:p>
          <a:p>
            <a:pPr marL="355591" indent="-118530" algn="l" defTabSz="1219170" rtl="0" eaLnBrk="1" latinLnBrk="0" hangingPunct="1">
              <a:spcBef>
                <a:spcPts val="267"/>
              </a:spcBef>
              <a:buFont typeface="+mj-lt"/>
              <a:buNone/>
              <a:tabLst>
                <a:tab pos="355591" algn="l"/>
              </a:tabLst>
            </a:pPr>
            <a:endParaRPr lang="en-US" sz="1200" b="0" kern="1200" baseline="0" noProof="0">
              <a:solidFill>
                <a:schemeClr val="tx1"/>
              </a:solidFill>
              <a:latin typeface="Arial" panose="020B0604020202020204" pitchFamily="34" charset="0"/>
              <a:ea typeface="+mn-ea"/>
              <a:cs typeface="Arial" panose="020B0604020202020204" pitchFamily="34" charset="0"/>
            </a:endParaRPr>
          </a:p>
          <a:p>
            <a:pPr marL="355591" indent="-118530" algn="l" defTabSz="1219170" rtl="0" eaLnBrk="1" latinLnBrk="0" hangingPunct="1">
              <a:spcBef>
                <a:spcPts val="267"/>
              </a:spcBef>
              <a:buFont typeface="+mj-lt"/>
              <a:buNone/>
              <a:tabLst>
                <a:tab pos="355591" algn="l"/>
              </a:tabLst>
            </a:pPr>
            <a:endParaRPr lang="en-US" sz="1200" b="0" kern="1200" baseline="0" noProof="0">
              <a:solidFill>
                <a:schemeClr val="tx1"/>
              </a:solidFill>
              <a:latin typeface="Arial" panose="020B0604020202020204" pitchFamily="34" charset="0"/>
              <a:ea typeface="+mn-ea"/>
              <a:cs typeface="Arial" panose="020B0604020202020204" pitchFamily="34" charset="0"/>
            </a:endParaRPr>
          </a:p>
          <a:p>
            <a:pPr marL="237061" indent="-237061" algn="l" defTabSz="1219170" rtl="0" eaLnBrk="1" latinLnBrk="0" hangingPunct="1">
              <a:buFont typeface="+mj-lt"/>
              <a:buNone/>
              <a:tabLst>
                <a:tab pos="237061" algn="l"/>
              </a:tabLst>
            </a:pPr>
            <a:endParaRPr lang="en-US" sz="1200" b="1" kern="1200" baseline="0" noProof="0">
              <a:solidFill>
                <a:schemeClr val="tx1"/>
              </a:solidFill>
              <a:latin typeface="Arial" panose="020B0604020202020204" pitchFamily="34" charset="0"/>
              <a:ea typeface="+mn-ea"/>
              <a:cs typeface="Arial" panose="020B0604020202020204" pitchFamily="34" charset="0"/>
            </a:endParaRPr>
          </a:p>
          <a:p>
            <a:pPr marL="237061" indent="-237061" algn="l" defTabSz="1219170" rtl="0" eaLnBrk="1" latinLnBrk="0" hangingPunct="1">
              <a:buFont typeface="+mj-lt"/>
              <a:buNone/>
              <a:tabLst>
                <a:tab pos="237061" algn="l"/>
              </a:tabLst>
            </a:pPr>
            <a:endParaRPr lang="en-US" sz="1200" b="1" kern="1200" baseline="0" noProof="0">
              <a:solidFill>
                <a:schemeClr val="tx1"/>
              </a:solidFill>
              <a:latin typeface="Arial" panose="020B0604020202020204" pitchFamily="34" charset="0"/>
              <a:ea typeface="+mn-ea"/>
              <a:cs typeface="Arial" panose="020B0604020202020204" pitchFamily="34" charset="0"/>
            </a:endParaRPr>
          </a:p>
          <a:p>
            <a:pPr marL="237061" indent="-237061" algn="l" defTabSz="1219170" rtl="0" eaLnBrk="1" latinLnBrk="0" hangingPunct="1">
              <a:buFont typeface="+mj-lt"/>
              <a:buNone/>
              <a:tabLst>
                <a:tab pos="237061" algn="l"/>
              </a:tabLst>
            </a:pPr>
            <a:endParaRPr lang="en-US" sz="1200" b="1" kern="1200" baseline="0" noProof="0">
              <a:solidFill>
                <a:schemeClr val="tx1"/>
              </a:solidFill>
              <a:latin typeface="Arial" panose="020B0604020202020204" pitchFamily="34" charset="0"/>
              <a:ea typeface="+mn-ea"/>
              <a:cs typeface="Arial" panose="020B0604020202020204" pitchFamily="34" charset="0"/>
            </a:endParaRPr>
          </a:p>
          <a:p>
            <a:pPr marL="237061" indent="-237061" algn="l" defTabSz="1219170" rtl="0" eaLnBrk="1" latinLnBrk="0" hangingPunct="1">
              <a:buFont typeface="+mj-lt"/>
              <a:buNone/>
              <a:tabLst>
                <a:tab pos="237061" algn="l"/>
              </a:tabLst>
            </a:pPr>
            <a:r>
              <a:rPr lang="en-US" sz="1200" b="1" kern="1200" baseline="0" noProof="0">
                <a:solidFill>
                  <a:schemeClr val="tx1"/>
                </a:solidFill>
                <a:latin typeface="Arial" panose="020B0604020202020204" pitchFamily="34" charset="0"/>
                <a:ea typeface="+mn-ea"/>
                <a:cs typeface="Arial" panose="020B0604020202020204" pitchFamily="34" charset="0"/>
              </a:rPr>
              <a:t>2.	Brainstorm new ideas.</a:t>
            </a:r>
          </a:p>
          <a:p>
            <a:pPr marL="237061" indent="-237061" algn="l" defTabSz="1219170" rtl="0" eaLnBrk="1" latinLnBrk="0" hangingPunct="1">
              <a:spcBef>
                <a:spcPts val="1067"/>
              </a:spcBef>
              <a:buFont typeface="+mj-lt"/>
              <a:buNone/>
              <a:tabLst>
                <a:tab pos="237061" algn="l"/>
              </a:tabLst>
            </a:pPr>
            <a:r>
              <a:rPr lang="en-US" sz="1200" b="1" kern="1200" baseline="0" noProof="0">
                <a:solidFill>
                  <a:schemeClr val="tx1"/>
                </a:solidFill>
                <a:latin typeface="Arial" panose="020B0604020202020204" pitchFamily="34" charset="0"/>
                <a:ea typeface="+mn-ea"/>
                <a:cs typeface="Arial" panose="020B0604020202020204" pitchFamily="34" charset="0"/>
              </a:rPr>
              <a:t>3.	Evaluate your ideas.</a:t>
            </a:r>
          </a:p>
          <a:p>
            <a:pPr marL="237061" indent="-237061" algn="l" defTabSz="1219170" rtl="0" eaLnBrk="1" latinLnBrk="0" hangingPunct="1">
              <a:spcBef>
                <a:spcPts val="1067"/>
              </a:spcBef>
              <a:buFont typeface="+mj-lt"/>
              <a:buNone/>
              <a:tabLst>
                <a:tab pos="237061" algn="l"/>
              </a:tabLst>
            </a:pPr>
            <a:r>
              <a:rPr lang="en-US" sz="1200" b="1" kern="1200" baseline="0" noProof="0">
                <a:solidFill>
                  <a:schemeClr val="tx1"/>
                </a:solidFill>
                <a:latin typeface="Arial" panose="020B0604020202020204" pitchFamily="34" charset="0"/>
                <a:ea typeface="+mn-ea"/>
                <a:cs typeface="Arial" panose="020B0604020202020204" pitchFamily="34" charset="0"/>
              </a:rPr>
              <a:t>4.	Prioritize implementation of your ideas.</a:t>
            </a:r>
          </a:p>
          <a:p>
            <a:pPr marL="237061" indent="-237061" algn="l" defTabSz="1219170" rtl="0" eaLnBrk="1" latinLnBrk="0" hangingPunct="1">
              <a:spcBef>
                <a:spcPts val="1067"/>
              </a:spcBef>
              <a:buFont typeface="+mj-lt"/>
              <a:buNone/>
              <a:tabLst>
                <a:tab pos="237061" algn="l"/>
              </a:tabLst>
            </a:pPr>
            <a:r>
              <a:rPr lang="en-US" sz="1200" b="1" kern="1200" baseline="0" noProof="0">
                <a:solidFill>
                  <a:schemeClr val="tx1"/>
                </a:solidFill>
                <a:latin typeface="Arial" panose="020B0604020202020204" pitchFamily="34" charset="0"/>
                <a:ea typeface="+mn-ea"/>
                <a:cs typeface="Arial" panose="020B0604020202020204" pitchFamily="34" charset="0"/>
              </a:rPr>
              <a:t>5.	Assign WHO will implement each idea.</a:t>
            </a:r>
          </a:p>
          <a:p>
            <a:pPr marL="237061" indent="-237061" algn="l" defTabSz="1219170" rtl="0" eaLnBrk="1" latinLnBrk="0" hangingPunct="1">
              <a:spcBef>
                <a:spcPts val="1067"/>
              </a:spcBef>
              <a:buFont typeface="+mj-lt"/>
              <a:buNone/>
              <a:tabLst>
                <a:tab pos="237061" algn="l"/>
              </a:tabLst>
            </a:pPr>
            <a:r>
              <a:rPr lang="en-US" sz="1200" b="1" kern="1200" baseline="0" noProof="0">
                <a:solidFill>
                  <a:schemeClr val="tx1"/>
                </a:solidFill>
                <a:latin typeface="Arial" panose="020B0604020202020204" pitchFamily="34" charset="0"/>
                <a:ea typeface="+mn-ea"/>
                <a:cs typeface="Arial" panose="020B0604020202020204" pitchFamily="34" charset="0"/>
              </a:rPr>
              <a:t>6.	Decide WHEN each idea will be implemented.</a:t>
            </a:r>
          </a:p>
        </p:txBody>
      </p:sp>
      <p:cxnSp>
        <p:nvCxnSpPr>
          <p:cNvPr id="47" name="Straight Connector 46">
            <a:extLst>
              <a:ext uri="{FF2B5EF4-FFF2-40B4-BE49-F238E27FC236}">
                <a16:creationId xmlns:a16="http://schemas.microsoft.com/office/drawing/2014/main" id="{D8B7F3F5-5DC7-4BE5-8831-559FCF66B7AA}"/>
              </a:ext>
            </a:extLst>
          </p:cNvPr>
          <p:cNvCxnSpPr>
            <a:cxnSpLocks/>
          </p:cNvCxnSpPr>
          <p:nvPr userDrawn="1"/>
        </p:nvCxnSpPr>
        <p:spPr>
          <a:xfrm>
            <a:off x="8118864" y="2231181"/>
            <a:ext cx="18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62B215F-939C-4ECC-8BED-D234C0EA6AF7}"/>
              </a:ext>
            </a:extLst>
          </p:cNvPr>
          <p:cNvCxnSpPr>
            <a:cxnSpLocks/>
          </p:cNvCxnSpPr>
          <p:nvPr userDrawn="1"/>
        </p:nvCxnSpPr>
        <p:spPr>
          <a:xfrm>
            <a:off x="2616392" y="2231181"/>
            <a:ext cx="5366400"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A28AAF8-77B8-4496-BE16-74E0DBCC11A6}"/>
              </a:ext>
            </a:extLst>
          </p:cNvPr>
          <p:cNvSpPr>
            <a:spLocks noGrp="1"/>
          </p:cNvSpPr>
          <p:nvPr>
            <p:ph type="body" sz="quarter" idx="14" hasCustomPrompt="1"/>
          </p:nvPr>
        </p:nvSpPr>
        <p:spPr>
          <a:xfrm>
            <a:off x="8152803" y="1439290"/>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N/T</a:t>
            </a:r>
          </a:p>
        </p:txBody>
      </p:sp>
      <p:cxnSp>
        <p:nvCxnSpPr>
          <p:cNvPr id="52" name="Straight Connector 51">
            <a:extLst>
              <a:ext uri="{FF2B5EF4-FFF2-40B4-BE49-F238E27FC236}">
                <a16:creationId xmlns:a16="http://schemas.microsoft.com/office/drawing/2014/main" id="{83CCA693-4947-435F-9837-4AB11E1F8B02}"/>
              </a:ext>
            </a:extLst>
          </p:cNvPr>
          <p:cNvCxnSpPr>
            <a:cxnSpLocks/>
          </p:cNvCxnSpPr>
          <p:nvPr userDrawn="1"/>
        </p:nvCxnSpPr>
        <p:spPr>
          <a:xfrm>
            <a:off x="11091163" y="547058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3BD0979-8FBD-488D-B21A-CCEA79DB72EB}"/>
              </a:ext>
            </a:extLst>
          </p:cNvPr>
          <p:cNvCxnSpPr>
            <a:cxnSpLocks/>
          </p:cNvCxnSpPr>
          <p:nvPr userDrawn="1"/>
        </p:nvCxnSpPr>
        <p:spPr>
          <a:xfrm>
            <a:off x="11091163" y="384970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C4F81B4-54F1-42F7-982B-DC2537DF1B3B}"/>
              </a:ext>
            </a:extLst>
          </p:cNvPr>
          <p:cNvCxnSpPr>
            <a:cxnSpLocks/>
          </p:cNvCxnSpPr>
          <p:nvPr userDrawn="1"/>
        </p:nvCxnSpPr>
        <p:spPr>
          <a:xfrm>
            <a:off x="11091163" y="303926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9D3EFB9-AA57-425C-BD46-ABA8A8DFF61B}"/>
              </a:ext>
            </a:extLst>
          </p:cNvPr>
          <p:cNvCxnSpPr>
            <a:cxnSpLocks/>
          </p:cNvCxnSpPr>
          <p:nvPr userDrawn="1"/>
        </p:nvCxnSpPr>
        <p:spPr>
          <a:xfrm>
            <a:off x="11091163" y="223118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0199252-776D-44D7-ACDF-DC4EECB056CD}"/>
              </a:ext>
            </a:extLst>
          </p:cNvPr>
          <p:cNvCxnSpPr>
            <a:cxnSpLocks/>
          </p:cNvCxnSpPr>
          <p:nvPr userDrawn="1"/>
        </p:nvCxnSpPr>
        <p:spPr>
          <a:xfrm>
            <a:off x="11091163" y="466014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6235C2A-D400-48B6-AB81-DCF673D9F0D8}"/>
              </a:ext>
            </a:extLst>
          </p:cNvPr>
          <p:cNvCxnSpPr>
            <a:cxnSpLocks/>
          </p:cNvCxnSpPr>
          <p:nvPr userDrawn="1"/>
        </p:nvCxnSpPr>
        <p:spPr>
          <a:xfrm>
            <a:off x="10091816" y="223118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749741C-F357-4A6E-92D2-BA970BC17C5B}"/>
              </a:ext>
            </a:extLst>
          </p:cNvPr>
          <p:cNvCxnSpPr>
            <a:cxnSpLocks/>
          </p:cNvCxnSpPr>
          <p:nvPr userDrawn="1"/>
        </p:nvCxnSpPr>
        <p:spPr>
          <a:xfrm>
            <a:off x="10091816" y="303926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22EACF2-E4BA-4551-83CC-ED5A4388F51E}"/>
              </a:ext>
            </a:extLst>
          </p:cNvPr>
          <p:cNvCxnSpPr>
            <a:cxnSpLocks/>
          </p:cNvCxnSpPr>
          <p:nvPr userDrawn="1"/>
        </p:nvCxnSpPr>
        <p:spPr>
          <a:xfrm>
            <a:off x="10091816" y="384970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4A3EAAE-7602-4084-BA13-6A41F3DAA682}"/>
              </a:ext>
            </a:extLst>
          </p:cNvPr>
          <p:cNvCxnSpPr>
            <a:cxnSpLocks/>
          </p:cNvCxnSpPr>
          <p:nvPr userDrawn="1"/>
        </p:nvCxnSpPr>
        <p:spPr>
          <a:xfrm>
            <a:off x="10091816" y="466014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90BC8EC-9EE1-4E78-B6EF-ED360C220C28}"/>
              </a:ext>
            </a:extLst>
          </p:cNvPr>
          <p:cNvCxnSpPr>
            <a:cxnSpLocks/>
          </p:cNvCxnSpPr>
          <p:nvPr userDrawn="1"/>
        </p:nvCxnSpPr>
        <p:spPr>
          <a:xfrm>
            <a:off x="10091816" y="547058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2C6F30C-FBC6-42CD-92C7-534856FF438C}"/>
              </a:ext>
            </a:extLst>
          </p:cNvPr>
          <p:cNvCxnSpPr>
            <a:cxnSpLocks/>
          </p:cNvCxnSpPr>
          <p:nvPr userDrawn="1"/>
        </p:nvCxnSpPr>
        <p:spPr>
          <a:xfrm>
            <a:off x="11090699" y="141838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116D7F9-8805-4F7E-990A-7C016E8E2BD0}"/>
              </a:ext>
            </a:extLst>
          </p:cNvPr>
          <p:cNvCxnSpPr>
            <a:cxnSpLocks/>
          </p:cNvCxnSpPr>
          <p:nvPr userDrawn="1"/>
        </p:nvCxnSpPr>
        <p:spPr>
          <a:xfrm>
            <a:off x="10091816" y="1418381"/>
            <a:ext cx="85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B1922C9-0B81-4D05-8ACC-06C25D108357}"/>
              </a:ext>
            </a:extLst>
          </p:cNvPr>
          <p:cNvCxnSpPr>
            <a:cxnSpLocks/>
          </p:cNvCxnSpPr>
          <p:nvPr userDrawn="1"/>
        </p:nvCxnSpPr>
        <p:spPr>
          <a:xfrm>
            <a:off x="8118864" y="3039261"/>
            <a:ext cx="18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6CF3D0A-3B64-4C24-B77F-AFEE05F08AEE}"/>
              </a:ext>
            </a:extLst>
          </p:cNvPr>
          <p:cNvCxnSpPr>
            <a:cxnSpLocks/>
          </p:cNvCxnSpPr>
          <p:nvPr userDrawn="1"/>
        </p:nvCxnSpPr>
        <p:spPr>
          <a:xfrm>
            <a:off x="8118864" y="4660141"/>
            <a:ext cx="18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10AC323-4EA8-4763-9365-50302B2E742F}"/>
              </a:ext>
            </a:extLst>
          </p:cNvPr>
          <p:cNvCxnSpPr>
            <a:cxnSpLocks/>
          </p:cNvCxnSpPr>
          <p:nvPr userDrawn="1"/>
        </p:nvCxnSpPr>
        <p:spPr>
          <a:xfrm>
            <a:off x="8118864" y="5470581"/>
            <a:ext cx="18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7DE165D-DC45-46EC-8779-5009C50DE976}"/>
              </a:ext>
            </a:extLst>
          </p:cNvPr>
          <p:cNvCxnSpPr>
            <a:cxnSpLocks/>
          </p:cNvCxnSpPr>
          <p:nvPr userDrawn="1"/>
        </p:nvCxnSpPr>
        <p:spPr>
          <a:xfrm>
            <a:off x="8118864" y="3849701"/>
            <a:ext cx="18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2FE4CC12-9140-4CEE-BC08-B8F60FE3A711}"/>
              </a:ext>
            </a:extLst>
          </p:cNvPr>
          <p:cNvSpPr/>
          <p:nvPr userDrawn="1"/>
        </p:nvSpPr>
        <p:spPr>
          <a:xfrm>
            <a:off x="8118864" y="1052245"/>
            <a:ext cx="1839811" cy="55152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0"/>
              <a:t>8</a:t>
            </a:r>
          </a:p>
          <a:p>
            <a:pPr algn="ctr"/>
            <a:endParaRPr lang="en-US" sz="2400" noProof="0"/>
          </a:p>
        </p:txBody>
      </p:sp>
      <p:sp>
        <p:nvSpPr>
          <p:cNvPr id="69" name="Rectangle 68">
            <a:extLst>
              <a:ext uri="{FF2B5EF4-FFF2-40B4-BE49-F238E27FC236}">
                <a16:creationId xmlns:a16="http://schemas.microsoft.com/office/drawing/2014/main" id="{46B810EC-C46C-47B2-B950-55B6EC2138A7}"/>
              </a:ext>
            </a:extLst>
          </p:cNvPr>
          <p:cNvSpPr/>
          <p:nvPr userDrawn="1"/>
        </p:nvSpPr>
        <p:spPr>
          <a:xfrm>
            <a:off x="11091163" y="1052245"/>
            <a:ext cx="853936" cy="55152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0"/>
              <a:t>8</a:t>
            </a:r>
          </a:p>
          <a:p>
            <a:pPr algn="ctr"/>
            <a:endParaRPr lang="en-US" sz="2400" noProof="0"/>
          </a:p>
        </p:txBody>
      </p:sp>
      <p:sp>
        <p:nvSpPr>
          <p:cNvPr id="70" name="TextBox 69">
            <a:extLst>
              <a:ext uri="{FF2B5EF4-FFF2-40B4-BE49-F238E27FC236}">
                <a16:creationId xmlns:a16="http://schemas.microsoft.com/office/drawing/2014/main" id="{8DA8A937-C700-4614-A968-5757813ADB21}"/>
              </a:ext>
            </a:extLst>
          </p:cNvPr>
          <p:cNvSpPr txBox="1"/>
          <p:nvPr userDrawn="1"/>
        </p:nvSpPr>
        <p:spPr>
          <a:xfrm>
            <a:off x="10091816" y="1052245"/>
            <a:ext cx="830792" cy="336000"/>
          </a:xfrm>
          <a:prstGeom prst="rect">
            <a:avLst/>
          </a:prstGeom>
          <a:noFill/>
        </p:spPr>
        <p:txBody>
          <a:bodyPr wrap="square" tIns="120000" rtlCol="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333" b="1" i="0" u="none" strike="noStrike" kern="1200" baseline="0" noProof="0">
                <a:solidFill>
                  <a:schemeClr val="tx1"/>
                </a:solidFill>
                <a:latin typeface="Arial" panose="020B0604020202020204" pitchFamily="34" charset="0"/>
                <a:ea typeface="+mn-ea"/>
                <a:cs typeface="Arial" panose="020B0604020202020204" pitchFamily="34" charset="0"/>
              </a:rPr>
              <a:t>Who</a:t>
            </a:r>
            <a:endParaRPr lang="en-US" sz="2400" noProof="0"/>
          </a:p>
        </p:txBody>
      </p:sp>
      <p:sp>
        <p:nvSpPr>
          <p:cNvPr id="71" name="Rectangle 70">
            <a:extLst>
              <a:ext uri="{FF2B5EF4-FFF2-40B4-BE49-F238E27FC236}">
                <a16:creationId xmlns:a16="http://schemas.microsoft.com/office/drawing/2014/main" id="{28D4321C-983C-40BA-A1DE-24677284D393}"/>
              </a:ext>
            </a:extLst>
          </p:cNvPr>
          <p:cNvSpPr/>
          <p:nvPr userDrawn="1"/>
        </p:nvSpPr>
        <p:spPr>
          <a:xfrm>
            <a:off x="227005" y="1052247"/>
            <a:ext cx="2256000" cy="5515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a:p>
            <a:pPr algn="ctr"/>
            <a:endParaRPr lang="en-US" sz="2400" noProof="0"/>
          </a:p>
        </p:txBody>
      </p:sp>
      <p:sp>
        <p:nvSpPr>
          <p:cNvPr id="73" name="Text Placeholder 1">
            <a:extLst>
              <a:ext uri="{FF2B5EF4-FFF2-40B4-BE49-F238E27FC236}">
                <a16:creationId xmlns:a16="http://schemas.microsoft.com/office/drawing/2014/main" id="{0D3E4D52-B712-4BE0-861F-8E346B441A71}"/>
              </a:ext>
            </a:extLst>
          </p:cNvPr>
          <p:cNvSpPr>
            <a:spLocks noGrp="1"/>
          </p:cNvSpPr>
          <p:nvPr>
            <p:ph type="body" sz="quarter" idx="130" hasCustomPrompt="1"/>
          </p:nvPr>
        </p:nvSpPr>
        <p:spPr>
          <a:xfrm>
            <a:off x="460399" y="1965901"/>
            <a:ext cx="1992000" cy="1176544"/>
          </a:xfrm>
          <a:prstGeom prst="rect">
            <a:avLst/>
          </a:prstGeom>
        </p:spPr>
        <p:txBody>
          <a:bodyPr/>
          <a:lstStyle>
            <a:lvl1pPr marL="0" indent="0" algn="l">
              <a:buNone/>
              <a:defRPr sz="1067">
                <a:latin typeface="Arial" panose="020B0604020202020204" pitchFamily="34" charset="0"/>
                <a:cs typeface="Arial" panose="020B0604020202020204" pitchFamily="34" charset="0"/>
              </a:defRPr>
            </a:lvl1pPr>
          </a:lstStyle>
          <a:p>
            <a:r>
              <a:rPr lang="en-US" noProof="0"/>
              <a:t>Enter text here</a:t>
            </a:r>
          </a:p>
        </p:txBody>
      </p:sp>
      <p:sp>
        <p:nvSpPr>
          <p:cNvPr id="76" name="Text Placeholder 6">
            <a:extLst>
              <a:ext uri="{FF2B5EF4-FFF2-40B4-BE49-F238E27FC236}">
                <a16:creationId xmlns:a16="http://schemas.microsoft.com/office/drawing/2014/main" id="{F161C747-5F09-4C73-9E7E-0FB75138D779}"/>
              </a:ext>
            </a:extLst>
          </p:cNvPr>
          <p:cNvSpPr>
            <a:spLocks noGrp="1"/>
          </p:cNvSpPr>
          <p:nvPr>
            <p:ph type="body" sz="quarter" idx="11" hasCustomPrompt="1"/>
          </p:nvPr>
        </p:nvSpPr>
        <p:spPr>
          <a:xfrm>
            <a:off x="2649067" y="1439290"/>
            <a:ext cx="5294400" cy="750157"/>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Enter text here</a:t>
            </a:r>
          </a:p>
        </p:txBody>
      </p:sp>
      <p:sp>
        <p:nvSpPr>
          <p:cNvPr id="77" name="Text Placeholder 6">
            <a:extLst>
              <a:ext uri="{FF2B5EF4-FFF2-40B4-BE49-F238E27FC236}">
                <a16:creationId xmlns:a16="http://schemas.microsoft.com/office/drawing/2014/main" id="{216CB1C6-C289-4AD2-A3FC-F846DE7BCDCB}"/>
              </a:ext>
            </a:extLst>
          </p:cNvPr>
          <p:cNvSpPr>
            <a:spLocks noGrp="1"/>
          </p:cNvSpPr>
          <p:nvPr>
            <p:ph type="body" sz="quarter" idx="15" hasCustomPrompt="1"/>
          </p:nvPr>
        </p:nvSpPr>
        <p:spPr>
          <a:xfrm>
            <a:off x="8770428" y="1439290"/>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1/2</a:t>
            </a:r>
          </a:p>
        </p:txBody>
      </p:sp>
      <p:sp>
        <p:nvSpPr>
          <p:cNvPr id="78" name="Text Placeholder 6">
            <a:extLst>
              <a:ext uri="{FF2B5EF4-FFF2-40B4-BE49-F238E27FC236}">
                <a16:creationId xmlns:a16="http://schemas.microsoft.com/office/drawing/2014/main" id="{8C4AF8AC-FFB4-4D84-86F8-FF129F6EE7F8}"/>
              </a:ext>
            </a:extLst>
          </p:cNvPr>
          <p:cNvSpPr>
            <a:spLocks noGrp="1"/>
          </p:cNvSpPr>
          <p:nvPr>
            <p:ph type="body" sz="quarter" idx="16" hasCustomPrompt="1"/>
          </p:nvPr>
        </p:nvSpPr>
        <p:spPr>
          <a:xfrm>
            <a:off x="9374492" y="1439290"/>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0/$</a:t>
            </a:r>
          </a:p>
        </p:txBody>
      </p:sp>
      <p:sp>
        <p:nvSpPr>
          <p:cNvPr id="79" name="Text Placeholder 6">
            <a:extLst>
              <a:ext uri="{FF2B5EF4-FFF2-40B4-BE49-F238E27FC236}">
                <a16:creationId xmlns:a16="http://schemas.microsoft.com/office/drawing/2014/main" id="{8FB1C352-C985-47D9-8CB3-C4A0EE515874}"/>
              </a:ext>
            </a:extLst>
          </p:cNvPr>
          <p:cNvSpPr>
            <a:spLocks noGrp="1"/>
          </p:cNvSpPr>
          <p:nvPr>
            <p:ph type="body" sz="quarter" idx="17" hasCustomPrompt="1"/>
          </p:nvPr>
        </p:nvSpPr>
        <p:spPr>
          <a:xfrm>
            <a:off x="10127384" y="1439290"/>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a:t>
            </a:r>
          </a:p>
        </p:txBody>
      </p:sp>
      <p:sp>
        <p:nvSpPr>
          <p:cNvPr id="80" name="Text Placeholder 6">
            <a:extLst>
              <a:ext uri="{FF2B5EF4-FFF2-40B4-BE49-F238E27FC236}">
                <a16:creationId xmlns:a16="http://schemas.microsoft.com/office/drawing/2014/main" id="{E3477E22-9960-4AD5-8AF9-1B6235D0934E}"/>
              </a:ext>
            </a:extLst>
          </p:cNvPr>
          <p:cNvSpPr>
            <a:spLocks noGrp="1"/>
          </p:cNvSpPr>
          <p:nvPr>
            <p:ph type="body" sz="quarter" idx="18" hasCustomPrompt="1"/>
          </p:nvPr>
        </p:nvSpPr>
        <p:spPr>
          <a:xfrm>
            <a:off x="11138203" y="1439290"/>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a:t>
            </a:r>
          </a:p>
        </p:txBody>
      </p:sp>
      <p:sp>
        <p:nvSpPr>
          <p:cNvPr id="81" name="Rectangle 80">
            <a:extLst>
              <a:ext uri="{FF2B5EF4-FFF2-40B4-BE49-F238E27FC236}">
                <a16:creationId xmlns:a16="http://schemas.microsoft.com/office/drawing/2014/main" id="{D9DC7D06-3DD4-4DF8-A28F-3FEC25C54111}"/>
              </a:ext>
            </a:extLst>
          </p:cNvPr>
          <p:cNvSpPr/>
          <p:nvPr userDrawn="1"/>
        </p:nvSpPr>
        <p:spPr>
          <a:xfrm>
            <a:off x="2616392" y="1052245"/>
            <a:ext cx="5365624" cy="55152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0"/>
              <a:t>8</a:t>
            </a:r>
          </a:p>
          <a:p>
            <a:pPr algn="ctr"/>
            <a:endParaRPr lang="en-US" sz="2400" noProof="0"/>
          </a:p>
        </p:txBody>
      </p:sp>
      <p:cxnSp>
        <p:nvCxnSpPr>
          <p:cNvPr id="82" name="Straight Connector 81">
            <a:extLst>
              <a:ext uri="{FF2B5EF4-FFF2-40B4-BE49-F238E27FC236}">
                <a16:creationId xmlns:a16="http://schemas.microsoft.com/office/drawing/2014/main" id="{53AF44C5-8009-4C7A-8E6A-6B53C6D51324}"/>
              </a:ext>
            </a:extLst>
          </p:cNvPr>
          <p:cNvCxnSpPr>
            <a:cxnSpLocks/>
          </p:cNvCxnSpPr>
          <p:nvPr userDrawn="1"/>
        </p:nvCxnSpPr>
        <p:spPr>
          <a:xfrm>
            <a:off x="2616392" y="1418381"/>
            <a:ext cx="5366400" cy="0"/>
          </a:xfrm>
          <a:prstGeom prst="line">
            <a:avLst/>
          </a:prstGeom>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CEB7CD61-23DF-4CCE-9108-0BA5A00563A3}"/>
              </a:ext>
            </a:extLst>
          </p:cNvPr>
          <p:cNvSpPr/>
          <p:nvPr userDrawn="1"/>
        </p:nvSpPr>
        <p:spPr>
          <a:xfrm>
            <a:off x="2616392" y="6255445"/>
            <a:ext cx="9328707" cy="312000"/>
          </a:xfrm>
          <a:prstGeom prst="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84" name="TextBox 83">
            <a:extLst>
              <a:ext uri="{FF2B5EF4-FFF2-40B4-BE49-F238E27FC236}">
                <a16:creationId xmlns:a16="http://schemas.microsoft.com/office/drawing/2014/main" id="{F8929C64-FAA5-4FAB-BCA2-304951138851}"/>
              </a:ext>
            </a:extLst>
          </p:cNvPr>
          <p:cNvSpPr txBox="1"/>
          <p:nvPr userDrawn="1"/>
        </p:nvSpPr>
        <p:spPr>
          <a:xfrm>
            <a:off x="11114308" y="1052245"/>
            <a:ext cx="830792" cy="336000"/>
          </a:xfrm>
          <a:prstGeom prst="rect">
            <a:avLst/>
          </a:prstGeom>
          <a:noFill/>
        </p:spPr>
        <p:txBody>
          <a:bodyPr wrap="square" tIns="120000" rtlCol="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333" b="1" i="0" u="none" strike="noStrike" kern="1200" baseline="0" noProof="0">
                <a:solidFill>
                  <a:schemeClr val="tx1"/>
                </a:solidFill>
                <a:latin typeface="Arial" panose="020B0604020202020204" pitchFamily="34" charset="0"/>
                <a:ea typeface="+mn-ea"/>
                <a:cs typeface="Arial" panose="020B0604020202020204" pitchFamily="34" charset="0"/>
              </a:rPr>
              <a:t>When</a:t>
            </a:r>
            <a:endParaRPr lang="en-US" sz="2400" noProof="0"/>
          </a:p>
        </p:txBody>
      </p:sp>
      <p:cxnSp>
        <p:nvCxnSpPr>
          <p:cNvPr id="85" name="Straight Connector 84">
            <a:extLst>
              <a:ext uri="{FF2B5EF4-FFF2-40B4-BE49-F238E27FC236}">
                <a16:creationId xmlns:a16="http://schemas.microsoft.com/office/drawing/2014/main" id="{FC3D10FF-04AD-452F-916D-8A6C4B3E66AC}"/>
              </a:ext>
            </a:extLst>
          </p:cNvPr>
          <p:cNvCxnSpPr>
            <a:cxnSpLocks/>
          </p:cNvCxnSpPr>
          <p:nvPr userDrawn="1"/>
        </p:nvCxnSpPr>
        <p:spPr>
          <a:xfrm>
            <a:off x="2616392" y="3039261"/>
            <a:ext cx="536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1E3E1AA-DF9C-435B-AAF9-7E15B4FA87E1}"/>
              </a:ext>
            </a:extLst>
          </p:cNvPr>
          <p:cNvCxnSpPr>
            <a:cxnSpLocks/>
          </p:cNvCxnSpPr>
          <p:nvPr userDrawn="1"/>
        </p:nvCxnSpPr>
        <p:spPr>
          <a:xfrm>
            <a:off x="2616392" y="3849701"/>
            <a:ext cx="536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230E7F3-3E7D-4FE8-8864-B029FAB1A032}"/>
              </a:ext>
            </a:extLst>
          </p:cNvPr>
          <p:cNvCxnSpPr>
            <a:cxnSpLocks/>
          </p:cNvCxnSpPr>
          <p:nvPr userDrawn="1"/>
        </p:nvCxnSpPr>
        <p:spPr>
          <a:xfrm>
            <a:off x="2616392" y="4660141"/>
            <a:ext cx="536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92FAA8A-13A7-4AE5-B380-9ED82A7F0ED3}"/>
              </a:ext>
            </a:extLst>
          </p:cNvPr>
          <p:cNvCxnSpPr>
            <a:cxnSpLocks/>
          </p:cNvCxnSpPr>
          <p:nvPr userDrawn="1"/>
        </p:nvCxnSpPr>
        <p:spPr>
          <a:xfrm>
            <a:off x="2616392" y="5470581"/>
            <a:ext cx="5366400"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BDF20326-F20B-4DF4-8F59-6EEA7C3949D0}"/>
              </a:ext>
            </a:extLst>
          </p:cNvPr>
          <p:cNvSpPr/>
          <p:nvPr userDrawn="1"/>
        </p:nvSpPr>
        <p:spPr>
          <a:xfrm>
            <a:off x="10091816" y="1052245"/>
            <a:ext cx="853936" cy="55152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0"/>
              <a:t>8</a:t>
            </a:r>
          </a:p>
          <a:p>
            <a:pPr algn="ctr"/>
            <a:endParaRPr lang="en-US" sz="2400" noProof="0"/>
          </a:p>
        </p:txBody>
      </p:sp>
      <p:sp>
        <p:nvSpPr>
          <p:cNvPr id="90" name="TextBox 89">
            <a:extLst>
              <a:ext uri="{FF2B5EF4-FFF2-40B4-BE49-F238E27FC236}">
                <a16:creationId xmlns:a16="http://schemas.microsoft.com/office/drawing/2014/main" id="{9F42A7BD-BF49-4569-A84C-F61719E4B98A}"/>
              </a:ext>
            </a:extLst>
          </p:cNvPr>
          <p:cNvSpPr txBox="1"/>
          <p:nvPr userDrawn="1"/>
        </p:nvSpPr>
        <p:spPr>
          <a:xfrm>
            <a:off x="8118864" y="1052245"/>
            <a:ext cx="1829429" cy="336000"/>
          </a:xfrm>
          <a:prstGeom prst="rect">
            <a:avLst/>
          </a:prstGeom>
          <a:noFill/>
        </p:spPr>
        <p:txBody>
          <a:bodyPr wrap="square" tIns="120000" rtlCol="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333" b="1" i="0" u="none" strike="noStrike" kern="1200" baseline="0" noProof="0">
                <a:solidFill>
                  <a:schemeClr val="tx1"/>
                </a:solidFill>
                <a:latin typeface="Arial" panose="020B0604020202020204" pitchFamily="34" charset="0"/>
                <a:ea typeface="+mn-ea"/>
                <a:cs typeface="Arial" panose="020B0604020202020204" pitchFamily="34" charset="0"/>
              </a:rPr>
              <a:t>Evaluation</a:t>
            </a:r>
            <a:endParaRPr lang="en-US" sz="2400" noProof="0"/>
          </a:p>
        </p:txBody>
      </p:sp>
      <p:cxnSp>
        <p:nvCxnSpPr>
          <p:cNvPr id="91" name="Straight Connector 90">
            <a:extLst>
              <a:ext uri="{FF2B5EF4-FFF2-40B4-BE49-F238E27FC236}">
                <a16:creationId xmlns:a16="http://schemas.microsoft.com/office/drawing/2014/main" id="{2462CC19-50BA-45DE-8E41-C64B4FDCE0AB}"/>
              </a:ext>
            </a:extLst>
          </p:cNvPr>
          <p:cNvCxnSpPr>
            <a:cxnSpLocks/>
          </p:cNvCxnSpPr>
          <p:nvPr userDrawn="1"/>
        </p:nvCxnSpPr>
        <p:spPr>
          <a:xfrm>
            <a:off x="8118864" y="1418381"/>
            <a:ext cx="18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35363935-5C68-47F5-97FE-569A4A6C93D2}"/>
              </a:ext>
            </a:extLst>
          </p:cNvPr>
          <p:cNvSpPr txBox="1"/>
          <p:nvPr userDrawn="1"/>
        </p:nvSpPr>
        <p:spPr>
          <a:xfrm>
            <a:off x="2616392" y="1052245"/>
            <a:ext cx="5342400" cy="336000"/>
          </a:xfrm>
          <a:prstGeom prst="rect">
            <a:avLst/>
          </a:prstGeom>
          <a:noFill/>
        </p:spPr>
        <p:txBody>
          <a:bodyPr wrap="square" tIns="120000" rtlCol="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333" b="1" i="0" u="none" strike="noStrike" kern="1200" baseline="0" noProof="0">
                <a:solidFill>
                  <a:schemeClr val="tx1"/>
                </a:solidFill>
                <a:latin typeface="Arial" panose="020B0604020202020204" pitchFamily="34" charset="0"/>
                <a:ea typeface="+mn-ea"/>
                <a:cs typeface="Arial" panose="020B0604020202020204" pitchFamily="34" charset="0"/>
              </a:rPr>
              <a:t>Please list your ideas</a:t>
            </a:r>
            <a:endParaRPr lang="en-US" sz="1333" baseline="0" noProof="0"/>
          </a:p>
        </p:txBody>
      </p:sp>
      <p:sp>
        <p:nvSpPr>
          <p:cNvPr id="93" name="TextBox 92">
            <a:extLst>
              <a:ext uri="{FF2B5EF4-FFF2-40B4-BE49-F238E27FC236}">
                <a16:creationId xmlns:a16="http://schemas.microsoft.com/office/drawing/2014/main" id="{B030665B-F62F-4468-A48C-D23B344999D9}"/>
              </a:ext>
            </a:extLst>
          </p:cNvPr>
          <p:cNvSpPr txBox="1"/>
          <p:nvPr userDrawn="1"/>
        </p:nvSpPr>
        <p:spPr>
          <a:xfrm>
            <a:off x="2659512" y="6273808"/>
            <a:ext cx="9305483" cy="283200"/>
          </a:xfrm>
          <a:prstGeom prst="rect">
            <a:avLst/>
          </a:prstGeom>
          <a:noFill/>
        </p:spPr>
        <p:txBody>
          <a:bodyPr wrap="none" lIns="240000" tIns="0" rIns="0" bIns="0" numCol="3" rtlCol="0" anchor="t" anchorCtr="0">
            <a:noAutofit/>
          </a:bodyPr>
          <a:lstStyle/>
          <a:p>
            <a:pPr marL="0" marR="0" lvl="0" indent="0" algn="l" defTabSz="1219170" rtl="0" eaLnBrk="1" fontAlgn="auto" latinLnBrk="0" hangingPunct="1">
              <a:lnSpc>
                <a:spcPts val="1200"/>
              </a:lnSpc>
              <a:spcBef>
                <a:spcPts val="0"/>
              </a:spcBef>
              <a:spcAft>
                <a:spcPts val="0"/>
              </a:spcAft>
              <a:buClrTx/>
              <a:buSzTx/>
              <a:buFontTx/>
              <a:buNone/>
              <a:tabLst/>
              <a:defRPr/>
            </a:pPr>
            <a:r>
              <a:rPr lang="en-US" sz="933" b="1" i="0" u="none" strike="noStrike" kern="1200" baseline="0" noProof="0">
                <a:solidFill>
                  <a:schemeClr val="tx1"/>
                </a:solidFill>
                <a:latin typeface="Arial" panose="020B0604020202020204" pitchFamily="34" charset="0"/>
                <a:ea typeface="+mn-ea"/>
                <a:cs typeface="Arial" panose="020B0604020202020204" pitchFamily="34" charset="0"/>
              </a:rPr>
              <a:t>N</a:t>
            </a:r>
            <a:r>
              <a:rPr lang="en-US" sz="933" b="1" i="0" u="none" strike="noStrike" kern="1200" baseline="0" noProof="0">
                <a:solidFill>
                  <a:schemeClr val="bg1"/>
                </a:solidFill>
                <a:latin typeface="Arial" panose="020B0604020202020204" pitchFamily="34" charset="0"/>
                <a:ea typeface="+mn-ea"/>
                <a:cs typeface="Arial" panose="020B0604020202020204" pitchFamily="34" charset="0"/>
              </a:rPr>
              <a:t> - 60 days or less</a:t>
            </a:r>
          </a:p>
          <a:p>
            <a:pPr marL="0" marR="0" lvl="0" indent="0" algn="l" defTabSz="1219170" rtl="0" eaLnBrk="1" fontAlgn="auto" latinLnBrk="0" hangingPunct="1">
              <a:lnSpc>
                <a:spcPts val="1200"/>
              </a:lnSpc>
              <a:spcBef>
                <a:spcPts val="0"/>
              </a:spcBef>
              <a:spcAft>
                <a:spcPts val="0"/>
              </a:spcAft>
              <a:buClrTx/>
              <a:buSzTx/>
              <a:buFontTx/>
              <a:buNone/>
              <a:tabLst/>
              <a:defRPr/>
            </a:pPr>
            <a:r>
              <a:rPr lang="en-US" sz="933" b="1" i="0" u="none" strike="noStrike" kern="1200" baseline="0" noProof="0">
                <a:solidFill>
                  <a:schemeClr val="tx1"/>
                </a:solidFill>
                <a:latin typeface="Arial" panose="020B0604020202020204" pitchFamily="34" charset="0"/>
                <a:ea typeface="+mn-ea"/>
                <a:cs typeface="Arial" panose="020B0604020202020204" pitchFamily="34" charset="0"/>
              </a:rPr>
              <a:t>T</a:t>
            </a:r>
            <a:r>
              <a:rPr lang="en-US" sz="933" b="1" i="0" u="none" strike="noStrike" kern="1200" baseline="0" noProof="0">
                <a:solidFill>
                  <a:schemeClr val="bg1"/>
                </a:solidFill>
                <a:latin typeface="Arial" panose="020B0604020202020204" pitchFamily="34" charset="0"/>
                <a:ea typeface="+mn-ea"/>
                <a:cs typeface="Arial" panose="020B0604020202020204" pitchFamily="34" charset="0"/>
              </a:rPr>
              <a:t> - more than 60 days required</a:t>
            </a:r>
          </a:p>
          <a:p>
            <a:pPr marL="0" marR="0" lvl="0" indent="0" algn="l" defTabSz="1219170" rtl="0" eaLnBrk="1" fontAlgn="auto" latinLnBrk="0" hangingPunct="1">
              <a:lnSpc>
                <a:spcPts val="1200"/>
              </a:lnSpc>
              <a:spcBef>
                <a:spcPts val="0"/>
              </a:spcBef>
              <a:spcAft>
                <a:spcPts val="0"/>
              </a:spcAft>
              <a:buClrTx/>
              <a:buSzTx/>
              <a:buFontTx/>
              <a:buNone/>
              <a:tabLst/>
              <a:defRPr/>
            </a:pPr>
            <a:endParaRPr lang="en-US" sz="933" b="1" i="0" u="none" strike="noStrike" kern="1200" baseline="0" noProof="0">
              <a:solidFill>
                <a:schemeClr val="bg1"/>
              </a:solidFill>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ts val="1200"/>
              </a:lnSpc>
              <a:spcBef>
                <a:spcPts val="0"/>
              </a:spcBef>
              <a:spcAft>
                <a:spcPts val="0"/>
              </a:spcAft>
              <a:buClrTx/>
              <a:buSzTx/>
              <a:buFontTx/>
              <a:buNone/>
              <a:tabLst/>
              <a:defRPr/>
            </a:pPr>
            <a:r>
              <a:rPr lang="en-US" sz="933" b="1" i="0" u="none" strike="noStrike" kern="1200" baseline="0" noProof="0">
                <a:solidFill>
                  <a:schemeClr val="tx1"/>
                </a:solidFill>
                <a:latin typeface="Arial" panose="020B0604020202020204" pitchFamily="34" charset="0"/>
                <a:ea typeface="+mn-ea"/>
                <a:cs typeface="Arial" panose="020B0604020202020204" pitchFamily="34" charset="0"/>
              </a:rPr>
              <a:t>1</a:t>
            </a:r>
            <a:r>
              <a:rPr lang="en-US" sz="933" b="1" i="0" u="none" strike="noStrike" kern="1200" baseline="0" noProof="0">
                <a:solidFill>
                  <a:schemeClr val="bg1"/>
                </a:solidFill>
                <a:latin typeface="Arial" panose="020B0604020202020204" pitchFamily="34" charset="0"/>
                <a:ea typeface="+mn-ea"/>
                <a:cs typeface="Arial" panose="020B0604020202020204" pitchFamily="34" charset="0"/>
              </a:rPr>
              <a:t> - can be done by you or your team</a:t>
            </a:r>
          </a:p>
          <a:p>
            <a:pPr marL="0" marR="0" lvl="0" indent="0" algn="l" defTabSz="1219170" rtl="0" eaLnBrk="1" fontAlgn="auto" latinLnBrk="0" hangingPunct="1">
              <a:lnSpc>
                <a:spcPts val="1200"/>
              </a:lnSpc>
              <a:spcBef>
                <a:spcPts val="0"/>
              </a:spcBef>
              <a:spcAft>
                <a:spcPts val="0"/>
              </a:spcAft>
              <a:buClrTx/>
              <a:buSzTx/>
              <a:buFontTx/>
              <a:buNone/>
              <a:tabLst/>
              <a:defRPr/>
            </a:pPr>
            <a:r>
              <a:rPr lang="en-US" sz="933" b="1" i="0" u="none" strike="noStrike" kern="1200" baseline="0" noProof="0">
                <a:solidFill>
                  <a:schemeClr val="tx1"/>
                </a:solidFill>
                <a:latin typeface="Arial" panose="020B0604020202020204" pitchFamily="34" charset="0"/>
                <a:ea typeface="+mn-ea"/>
                <a:cs typeface="Arial" panose="020B0604020202020204" pitchFamily="34" charset="0"/>
              </a:rPr>
              <a:t>2</a:t>
            </a:r>
            <a:r>
              <a:rPr lang="en-US" sz="933" b="1" i="0" u="none" strike="noStrike" kern="1200" baseline="0" noProof="0">
                <a:solidFill>
                  <a:schemeClr val="bg1"/>
                </a:solidFill>
                <a:latin typeface="Arial" panose="020B0604020202020204" pitchFamily="34" charset="0"/>
                <a:ea typeface="+mn-ea"/>
                <a:cs typeface="Arial" panose="020B0604020202020204" pitchFamily="34" charset="0"/>
              </a:rPr>
              <a:t> - needs help from other departments</a:t>
            </a:r>
          </a:p>
          <a:p>
            <a:pPr marL="0" marR="0" lvl="0" indent="0" algn="l" defTabSz="1219170" rtl="0" eaLnBrk="1" fontAlgn="auto" latinLnBrk="0" hangingPunct="1">
              <a:lnSpc>
                <a:spcPts val="1200"/>
              </a:lnSpc>
              <a:spcBef>
                <a:spcPts val="0"/>
              </a:spcBef>
              <a:spcAft>
                <a:spcPts val="0"/>
              </a:spcAft>
              <a:buClrTx/>
              <a:buSzTx/>
              <a:buFontTx/>
              <a:buNone/>
              <a:tabLst/>
              <a:defRPr/>
            </a:pPr>
            <a:endParaRPr lang="en-US" sz="933" b="1" i="0" u="none" strike="noStrike" kern="1200" baseline="0" noProof="0">
              <a:solidFill>
                <a:schemeClr val="bg1"/>
              </a:solidFill>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ts val="1200"/>
              </a:lnSpc>
              <a:spcBef>
                <a:spcPts val="0"/>
              </a:spcBef>
              <a:spcAft>
                <a:spcPts val="0"/>
              </a:spcAft>
              <a:buClrTx/>
              <a:buSzTx/>
              <a:buFontTx/>
              <a:buNone/>
              <a:tabLst/>
              <a:defRPr/>
            </a:pPr>
            <a:r>
              <a:rPr lang="en-US" sz="933" b="1" i="0" u="none" strike="noStrike" kern="1200" baseline="0" noProof="0">
                <a:solidFill>
                  <a:schemeClr val="tx1"/>
                </a:solidFill>
                <a:latin typeface="Arial" panose="020B0604020202020204" pitchFamily="34" charset="0"/>
                <a:ea typeface="+mn-ea"/>
                <a:cs typeface="Arial" panose="020B0604020202020204" pitchFamily="34" charset="0"/>
              </a:rPr>
              <a:t>0</a:t>
            </a:r>
            <a:r>
              <a:rPr lang="en-US" sz="933" b="1" i="0" u="none" strike="noStrike" kern="1200" baseline="0" noProof="0">
                <a:solidFill>
                  <a:schemeClr val="bg1"/>
                </a:solidFill>
                <a:latin typeface="Arial" panose="020B0604020202020204" pitchFamily="34" charset="0"/>
                <a:ea typeface="+mn-ea"/>
                <a:cs typeface="Arial" panose="020B0604020202020204" pitchFamily="34" charset="0"/>
              </a:rPr>
              <a:t> - free or requires minimal expense</a:t>
            </a:r>
          </a:p>
          <a:p>
            <a:pPr marL="0" marR="0" lvl="0" indent="0" algn="l" defTabSz="1219170" rtl="0" eaLnBrk="1" fontAlgn="auto" latinLnBrk="0" hangingPunct="1">
              <a:lnSpc>
                <a:spcPts val="1200"/>
              </a:lnSpc>
              <a:spcBef>
                <a:spcPts val="0"/>
              </a:spcBef>
              <a:spcAft>
                <a:spcPts val="0"/>
              </a:spcAft>
              <a:buClrTx/>
              <a:buSzTx/>
              <a:buFontTx/>
              <a:buNone/>
              <a:tabLst/>
              <a:defRPr/>
            </a:pPr>
            <a:r>
              <a:rPr lang="en-US" sz="933" b="1" i="0" u="none" strike="noStrike" kern="1200" baseline="0" noProof="0">
                <a:solidFill>
                  <a:schemeClr val="tx1"/>
                </a:solidFill>
                <a:latin typeface="Arial" panose="020B0604020202020204" pitchFamily="34" charset="0"/>
                <a:ea typeface="+mn-ea"/>
                <a:cs typeface="Arial" panose="020B0604020202020204" pitchFamily="34" charset="0"/>
              </a:rPr>
              <a:t>$</a:t>
            </a:r>
            <a:r>
              <a:rPr lang="en-US" sz="933" b="1" i="0" u="none" strike="noStrike" kern="1200" baseline="0" noProof="0">
                <a:solidFill>
                  <a:schemeClr val="bg1"/>
                </a:solidFill>
                <a:latin typeface="Arial" panose="020B0604020202020204" pitchFamily="34" charset="0"/>
                <a:ea typeface="+mn-ea"/>
                <a:cs typeface="Arial" panose="020B0604020202020204" pitchFamily="34" charset="0"/>
              </a:rPr>
              <a:t> - requires additional budget and approval</a:t>
            </a:r>
            <a:endParaRPr lang="en-US" sz="933" baseline="0" noProof="0">
              <a:solidFill>
                <a:schemeClr val="bg1"/>
              </a:solidFill>
            </a:endParaRPr>
          </a:p>
        </p:txBody>
      </p:sp>
      <p:cxnSp>
        <p:nvCxnSpPr>
          <p:cNvPr id="94" name="Straight Connector 93">
            <a:extLst>
              <a:ext uri="{FF2B5EF4-FFF2-40B4-BE49-F238E27FC236}">
                <a16:creationId xmlns:a16="http://schemas.microsoft.com/office/drawing/2014/main" id="{1435B8AC-6F11-434F-A603-D396CBEB7561}"/>
              </a:ext>
            </a:extLst>
          </p:cNvPr>
          <p:cNvCxnSpPr/>
          <p:nvPr userDrawn="1"/>
        </p:nvCxnSpPr>
        <p:spPr>
          <a:xfrm>
            <a:off x="8732135" y="1418381"/>
            <a:ext cx="0" cy="4837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39D04E7-8257-4A58-A62D-4A46C6507DD9}"/>
              </a:ext>
            </a:extLst>
          </p:cNvPr>
          <p:cNvCxnSpPr/>
          <p:nvPr userDrawn="1"/>
        </p:nvCxnSpPr>
        <p:spPr>
          <a:xfrm>
            <a:off x="9345405" y="1418381"/>
            <a:ext cx="0" cy="4837064"/>
          </a:xfrm>
          <a:prstGeom prst="line">
            <a:avLst/>
          </a:prstGeom>
        </p:spPr>
        <p:style>
          <a:lnRef idx="1">
            <a:schemeClr val="accent1"/>
          </a:lnRef>
          <a:fillRef idx="0">
            <a:schemeClr val="accent1"/>
          </a:fillRef>
          <a:effectRef idx="0">
            <a:schemeClr val="accent1"/>
          </a:effectRef>
          <a:fontRef idx="minor">
            <a:schemeClr val="tx1"/>
          </a:fontRef>
        </p:style>
      </p:cxnSp>
      <p:sp>
        <p:nvSpPr>
          <p:cNvPr id="96" name="Text Placeholder 6">
            <a:extLst>
              <a:ext uri="{FF2B5EF4-FFF2-40B4-BE49-F238E27FC236}">
                <a16:creationId xmlns:a16="http://schemas.microsoft.com/office/drawing/2014/main" id="{539007AE-5745-4EAB-BFE6-42FD037AFA2C}"/>
              </a:ext>
            </a:extLst>
          </p:cNvPr>
          <p:cNvSpPr>
            <a:spLocks noGrp="1"/>
          </p:cNvSpPr>
          <p:nvPr>
            <p:ph type="body" sz="quarter" idx="133" hasCustomPrompt="1"/>
          </p:nvPr>
        </p:nvSpPr>
        <p:spPr>
          <a:xfrm>
            <a:off x="8152803" y="2259964"/>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N/T</a:t>
            </a:r>
          </a:p>
        </p:txBody>
      </p:sp>
      <p:sp>
        <p:nvSpPr>
          <p:cNvPr id="97" name="Text Placeholder 6">
            <a:extLst>
              <a:ext uri="{FF2B5EF4-FFF2-40B4-BE49-F238E27FC236}">
                <a16:creationId xmlns:a16="http://schemas.microsoft.com/office/drawing/2014/main" id="{64840930-C3B8-4823-8F6B-296E286C9AAD}"/>
              </a:ext>
            </a:extLst>
          </p:cNvPr>
          <p:cNvSpPr>
            <a:spLocks noGrp="1"/>
          </p:cNvSpPr>
          <p:nvPr>
            <p:ph type="body" sz="quarter" idx="134" hasCustomPrompt="1"/>
          </p:nvPr>
        </p:nvSpPr>
        <p:spPr>
          <a:xfrm>
            <a:off x="2649067" y="2259964"/>
            <a:ext cx="5294400" cy="750157"/>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Enter text here</a:t>
            </a:r>
          </a:p>
        </p:txBody>
      </p:sp>
      <p:sp>
        <p:nvSpPr>
          <p:cNvPr id="98" name="Text Placeholder 6">
            <a:extLst>
              <a:ext uri="{FF2B5EF4-FFF2-40B4-BE49-F238E27FC236}">
                <a16:creationId xmlns:a16="http://schemas.microsoft.com/office/drawing/2014/main" id="{C2FC610F-E4EB-47D4-A7A9-7ED25A66ABAD}"/>
              </a:ext>
            </a:extLst>
          </p:cNvPr>
          <p:cNvSpPr>
            <a:spLocks noGrp="1"/>
          </p:cNvSpPr>
          <p:nvPr>
            <p:ph type="body" sz="quarter" idx="135" hasCustomPrompt="1"/>
          </p:nvPr>
        </p:nvSpPr>
        <p:spPr>
          <a:xfrm>
            <a:off x="8770428" y="2259964"/>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1/2</a:t>
            </a:r>
          </a:p>
        </p:txBody>
      </p:sp>
      <p:sp>
        <p:nvSpPr>
          <p:cNvPr id="99" name="Text Placeholder 6">
            <a:extLst>
              <a:ext uri="{FF2B5EF4-FFF2-40B4-BE49-F238E27FC236}">
                <a16:creationId xmlns:a16="http://schemas.microsoft.com/office/drawing/2014/main" id="{71148F64-0995-4337-B9F4-446E42B4BDD8}"/>
              </a:ext>
            </a:extLst>
          </p:cNvPr>
          <p:cNvSpPr>
            <a:spLocks noGrp="1"/>
          </p:cNvSpPr>
          <p:nvPr>
            <p:ph type="body" sz="quarter" idx="136" hasCustomPrompt="1"/>
          </p:nvPr>
        </p:nvSpPr>
        <p:spPr>
          <a:xfrm>
            <a:off x="9374492" y="2259964"/>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0/$</a:t>
            </a:r>
          </a:p>
        </p:txBody>
      </p:sp>
      <p:sp>
        <p:nvSpPr>
          <p:cNvPr id="100" name="Text Placeholder 6">
            <a:extLst>
              <a:ext uri="{FF2B5EF4-FFF2-40B4-BE49-F238E27FC236}">
                <a16:creationId xmlns:a16="http://schemas.microsoft.com/office/drawing/2014/main" id="{6F76A868-8891-46D0-B096-B5953F667F57}"/>
              </a:ext>
            </a:extLst>
          </p:cNvPr>
          <p:cNvSpPr>
            <a:spLocks noGrp="1"/>
          </p:cNvSpPr>
          <p:nvPr>
            <p:ph type="body" sz="quarter" idx="137" hasCustomPrompt="1"/>
          </p:nvPr>
        </p:nvSpPr>
        <p:spPr>
          <a:xfrm>
            <a:off x="10127384" y="2259964"/>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a:t>
            </a:r>
          </a:p>
        </p:txBody>
      </p:sp>
      <p:sp>
        <p:nvSpPr>
          <p:cNvPr id="101" name="Text Placeholder 6">
            <a:extLst>
              <a:ext uri="{FF2B5EF4-FFF2-40B4-BE49-F238E27FC236}">
                <a16:creationId xmlns:a16="http://schemas.microsoft.com/office/drawing/2014/main" id="{0789728D-7E8C-46BA-9945-269E5FD0A22C}"/>
              </a:ext>
            </a:extLst>
          </p:cNvPr>
          <p:cNvSpPr>
            <a:spLocks noGrp="1"/>
          </p:cNvSpPr>
          <p:nvPr>
            <p:ph type="body" sz="quarter" idx="138" hasCustomPrompt="1"/>
          </p:nvPr>
        </p:nvSpPr>
        <p:spPr>
          <a:xfrm>
            <a:off x="11138203" y="2259964"/>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a:t>
            </a:r>
          </a:p>
        </p:txBody>
      </p:sp>
      <p:sp>
        <p:nvSpPr>
          <p:cNvPr id="102" name="Text Placeholder 6">
            <a:extLst>
              <a:ext uri="{FF2B5EF4-FFF2-40B4-BE49-F238E27FC236}">
                <a16:creationId xmlns:a16="http://schemas.microsoft.com/office/drawing/2014/main" id="{EFE49684-7790-4BFB-A967-25D2F204ABDB}"/>
              </a:ext>
            </a:extLst>
          </p:cNvPr>
          <p:cNvSpPr>
            <a:spLocks noGrp="1"/>
          </p:cNvSpPr>
          <p:nvPr>
            <p:ph type="body" sz="quarter" idx="139" hasCustomPrompt="1"/>
          </p:nvPr>
        </p:nvSpPr>
        <p:spPr>
          <a:xfrm>
            <a:off x="8152803" y="3074498"/>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N/T</a:t>
            </a:r>
          </a:p>
        </p:txBody>
      </p:sp>
      <p:sp>
        <p:nvSpPr>
          <p:cNvPr id="103" name="Text Placeholder 6">
            <a:extLst>
              <a:ext uri="{FF2B5EF4-FFF2-40B4-BE49-F238E27FC236}">
                <a16:creationId xmlns:a16="http://schemas.microsoft.com/office/drawing/2014/main" id="{5B36FB3E-77B8-4433-8ABD-60CE0477F5D6}"/>
              </a:ext>
            </a:extLst>
          </p:cNvPr>
          <p:cNvSpPr>
            <a:spLocks noGrp="1"/>
          </p:cNvSpPr>
          <p:nvPr>
            <p:ph type="body" sz="quarter" idx="140" hasCustomPrompt="1"/>
          </p:nvPr>
        </p:nvSpPr>
        <p:spPr>
          <a:xfrm>
            <a:off x="2649067" y="3074498"/>
            <a:ext cx="5294400" cy="750157"/>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Enter text here</a:t>
            </a:r>
          </a:p>
        </p:txBody>
      </p:sp>
      <p:sp>
        <p:nvSpPr>
          <p:cNvPr id="104" name="Text Placeholder 6">
            <a:extLst>
              <a:ext uri="{FF2B5EF4-FFF2-40B4-BE49-F238E27FC236}">
                <a16:creationId xmlns:a16="http://schemas.microsoft.com/office/drawing/2014/main" id="{5B378AD8-561C-4D5B-82E2-36B5E8E5253C}"/>
              </a:ext>
            </a:extLst>
          </p:cNvPr>
          <p:cNvSpPr>
            <a:spLocks noGrp="1"/>
          </p:cNvSpPr>
          <p:nvPr>
            <p:ph type="body" sz="quarter" idx="141" hasCustomPrompt="1"/>
          </p:nvPr>
        </p:nvSpPr>
        <p:spPr>
          <a:xfrm>
            <a:off x="8770428" y="3074498"/>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1/2</a:t>
            </a:r>
          </a:p>
        </p:txBody>
      </p:sp>
      <p:sp>
        <p:nvSpPr>
          <p:cNvPr id="105" name="Text Placeholder 6">
            <a:extLst>
              <a:ext uri="{FF2B5EF4-FFF2-40B4-BE49-F238E27FC236}">
                <a16:creationId xmlns:a16="http://schemas.microsoft.com/office/drawing/2014/main" id="{4E9F3951-D31E-49C6-94B9-04D1238740B7}"/>
              </a:ext>
            </a:extLst>
          </p:cNvPr>
          <p:cNvSpPr>
            <a:spLocks noGrp="1"/>
          </p:cNvSpPr>
          <p:nvPr>
            <p:ph type="body" sz="quarter" idx="142" hasCustomPrompt="1"/>
          </p:nvPr>
        </p:nvSpPr>
        <p:spPr>
          <a:xfrm>
            <a:off x="9374492" y="3074498"/>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0/$</a:t>
            </a:r>
          </a:p>
        </p:txBody>
      </p:sp>
      <p:sp>
        <p:nvSpPr>
          <p:cNvPr id="106" name="Text Placeholder 6">
            <a:extLst>
              <a:ext uri="{FF2B5EF4-FFF2-40B4-BE49-F238E27FC236}">
                <a16:creationId xmlns:a16="http://schemas.microsoft.com/office/drawing/2014/main" id="{2C0CB127-5C2D-46C5-BE59-87DB34A10D3B}"/>
              </a:ext>
            </a:extLst>
          </p:cNvPr>
          <p:cNvSpPr>
            <a:spLocks noGrp="1"/>
          </p:cNvSpPr>
          <p:nvPr>
            <p:ph type="body" sz="quarter" idx="143" hasCustomPrompt="1"/>
          </p:nvPr>
        </p:nvSpPr>
        <p:spPr>
          <a:xfrm>
            <a:off x="10127384" y="3074498"/>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a:t>
            </a:r>
          </a:p>
        </p:txBody>
      </p:sp>
      <p:sp>
        <p:nvSpPr>
          <p:cNvPr id="107" name="Text Placeholder 6">
            <a:extLst>
              <a:ext uri="{FF2B5EF4-FFF2-40B4-BE49-F238E27FC236}">
                <a16:creationId xmlns:a16="http://schemas.microsoft.com/office/drawing/2014/main" id="{8F3C77C5-9E89-4B33-A2F0-40283976AF7D}"/>
              </a:ext>
            </a:extLst>
          </p:cNvPr>
          <p:cNvSpPr>
            <a:spLocks noGrp="1"/>
          </p:cNvSpPr>
          <p:nvPr>
            <p:ph type="body" sz="quarter" idx="144" hasCustomPrompt="1"/>
          </p:nvPr>
        </p:nvSpPr>
        <p:spPr>
          <a:xfrm>
            <a:off x="11138203" y="3074498"/>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a:t>
            </a:r>
          </a:p>
        </p:txBody>
      </p:sp>
      <p:sp>
        <p:nvSpPr>
          <p:cNvPr id="108" name="Text Placeholder 6">
            <a:extLst>
              <a:ext uri="{FF2B5EF4-FFF2-40B4-BE49-F238E27FC236}">
                <a16:creationId xmlns:a16="http://schemas.microsoft.com/office/drawing/2014/main" id="{75A73009-CB93-4088-AB99-40AE4FB364DE}"/>
              </a:ext>
            </a:extLst>
          </p:cNvPr>
          <p:cNvSpPr>
            <a:spLocks noGrp="1"/>
          </p:cNvSpPr>
          <p:nvPr>
            <p:ph type="body" sz="quarter" idx="145" hasCustomPrompt="1"/>
          </p:nvPr>
        </p:nvSpPr>
        <p:spPr>
          <a:xfrm>
            <a:off x="8152803" y="3880446"/>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N/T</a:t>
            </a:r>
          </a:p>
        </p:txBody>
      </p:sp>
      <p:sp>
        <p:nvSpPr>
          <p:cNvPr id="109" name="Text Placeholder 6">
            <a:extLst>
              <a:ext uri="{FF2B5EF4-FFF2-40B4-BE49-F238E27FC236}">
                <a16:creationId xmlns:a16="http://schemas.microsoft.com/office/drawing/2014/main" id="{5C9C4CD8-EDC6-4CD8-B66F-7829ED75D32F}"/>
              </a:ext>
            </a:extLst>
          </p:cNvPr>
          <p:cNvSpPr>
            <a:spLocks noGrp="1"/>
          </p:cNvSpPr>
          <p:nvPr>
            <p:ph type="body" sz="quarter" idx="146" hasCustomPrompt="1"/>
          </p:nvPr>
        </p:nvSpPr>
        <p:spPr>
          <a:xfrm>
            <a:off x="2649067" y="3889031"/>
            <a:ext cx="5294400" cy="750157"/>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Enter text here</a:t>
            </a:r>
          </a:p>
        </p:txBody>
      </p:sp>
      <p:sp>
        <p:nvSpPr>
          <p:cNvPr id="110" name="Text Placeholder 6">
            <a:extLst>
              <a:ext uri="{FF2B5EF4-FFF2-40B4-BE49-F238E27FC236}">
                <a16:creationId xmlns:a16="http://schemas.microsoft.com/office/drawing/2014/main" id="{ACE7D231-B705-4B89-823E-195E8DC51A9A}"/>
              </a:ext>
            </a:extLst>
          </p:cNvPr>
          <p:cNvSpPr>
            <a:spLocks noGrp="1"/>
          </p:cNvSpPr>
          <p:nvPr>
            <p:ph type="body" sz="quarter" idx="147" hasCustomPrompt="1"/>
          </p:nvPr>
        </p:nvSpPr>
        <p:spPr>
          <a:xfrm>
            <a:off x="8770428" y="3880446"/>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1/2</a:t>
            </a:r>
          </a:p>
        </p:txBody>
      </p:sp>
      <p:sp>
        <p:nvSpPr>
          <p:cNvPr id="111" name="Text Placeholder 6">
            <a:extLst>
              <a:ext uri="{FF2B5EF4-FFF2-40B4-BE49-F238E27FC236}">
                <a16:creationId xmlns:a16="http://schemas.microsoft.com/office/drawing/2014/main" id="{0011F562-4C2A-4249-9E3A-EE93785C4C3C}"/>
              </a:ext>
            </a:extLst>
          </p:cNvPr>
          <p:cNvSpPr>
            <a:spLocks noGrp="1"/>
          </p:cNvSpPr>
          <p:nvPr>
            <p:ph type="body" sz="quarter" idx="148" hasCustomPrompt="1"/>
          </p:nvPr>
        </p:nvSpPr>
        <p:spPr>
          <a:xfrm>
            <a:off x="9374492" y="3880446"/>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0/$</a:t>
            </a:r>
          </a:p>
        </p:txBody>
      </p:sp>
      <p:sp>
        <p:nvSpPr>
          <p:cNvPr id="112" name="Text Placeholder 6">
            <a:extLst>
              <a:ext uri="{FF2B5EF4-FFF2-40B4-BE49-F238E27FC236}">
                <a16:creationId xmlns:a16="http://schemas.microsoft.com/office/drawing/2014/main" id="{8DF0356F-6D67-4F65-9FAE-57E43617B7E8}"/>
              </a:ext>
            </a:extLst>
          </p:cNvPr>
          <p:cNvSpPr>
            <a:spLocks noGrp="1"/>
          </p:cNvSpPr>
          <p:nvPr>
            <p:ph type="body" sz="quarter" idx="149" hasCustomPrompt="1"/>
          </p:nvPr>
        </p:nvSpPr>
        <p:spPr>
          <a:xfrm>
            <a:off x="10127384" y="3880446"/>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a:t>
            </a:r>
          </a:p>
        </p:txBody>
      </p:sp>
      <p:sp>
        <p:nvSpPr>
          <p:cNvPr id="113" name="Text Placeholder 6">
            <a:extLst>
              <a:ext uri="{FF2B5EF4-FFF2-40B4-BE49-F238E27FC236}">
                <a16:creationId xmlns:a16="http://schemas.microsoft.com/office/drawing/2014/main" id="{FEE95393-AB52-4166-A600-9006C836C9C7}"/>
              </a:ext>
            </a:extLst>
          </p:cNvPr>
          <p:cNvSpPr>
            <a:spLocks noGrp="1"/>
          </p:cNvSpPr>
          <p:nvPr>
            <p:ph type="body" sz="quarter" idx="150" hasCustomPrompt="1"/>
          </p:nvPr>
        </p:nvSpPr>
        <p:spPr>
          <a:xfrm>
            <a:off x="11138203" y="3880446"/>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a:t>
            </a:r>
          </a:p>
        </p:txBody>
      </p:sp>
      <p:sp>
        <p:nvSpPr>
          <p:cNvPr id="114" name="Text Placeholder 6">
            <a:extLst>
              <a:ext uri="{FF2B5EF4-FFF2-40B4-BE49-F238E27FC236}">
                <a16:creationId xmlns:a16="http://schemas.microsoft.com/office/drawing/2014/main" id="{BAF7190B-ED4D-41D0-8BC1-B1CDA419D3ED}"/>
              </a:ext>
            </a:extLst>
          </p:cNvPr>
          <p:cNvSpPr>
            <a:spLocks noGrp="1"/>
          </p:cNvSpPr>
          <p:nvPr>
            <p:ph type="body" sz="quarter" idx="151" hasCustomPrompt="1"/>
          </p:nvPr>
        </p:nvSpPr>
        <p:spPr>
          <a:xfrm>
            <a:off x="8155917" y="4701208"/>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N/T</a:t>
            </a:r>
          </a:p>
        </p:txBody>
      </p:sp>
      <p:sp>
        <p:nvSpPr>
          <p:cNvPr id="115" name="Text Placeholder 6">
            <a:extLst>
              <a:ext uri="{FF2B5EF4-FFF2-40B4-BE49-F238E27FC236}">
                <a16:creationId xmlns:a16="http://schemas.microsoft.com/office/drawing/2014/main" id="{E56BFDC1-1A16-4FCC-ADD1-B635979E6EB8}"/>
              </a:ext>
            </a:extLst>
          </p:cNvPr>
          <p:cNvSpPr>
            <a:spLocks noGrp="1"/>
          </p:cNvSpPr>
          <p:nvPr>
            <p:ph type="body" sz="quarter" idx="152" hasCustomPrompt="1"/>
          </p:nvPr>
        </p:nvSpPr>
        <p:spPr>
          <a:xfrm>
            <a:off x="2652181" y="4709794"/>
            <a:ext cx="5294400" cy="750157"/>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Enter text here</a:t>
            </a:r>
          </a:p>
        </p:txBody>
      </p:sp>
      <p:sp>
        <p:nvSpPr>
          <p:cNvPr id="116" name="Text Placeholder 6">
            <a:extLst>
              <a:ext uri="{FF2B5EF4-FFF2-40B4-BE49-F238E27FC236}">
                <a16:creationId xmlns:a16="http://schemas.microsoft.com/office/drawing/2014/main" id="{5E7F8ADD-2ECD-493E-A4EC-249588380FB8}"/>
              </a:ext>
            </a:extLst>
          </p:cNvPr>
          <p:cNvSpPr>
            <a:spLocks noGrp="1"/>
          </p:cNvSpPr>
          <p:nvPr>
            <p:ph type="body" sz="quarter" idx="153" hasCustomPrompt="1"/>
          </p:nvPr>
        </p:nvSpPr>
        <p:spPr>
          <a:xfrm>
            <a:off x="8773543" y="4701208"/>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1/2</a:t>
            </a:r>
          </a:p>
        </p:txBody>
      </p:sp>
      <p:sp>
        <p:nvSpPr>
          <p:cNvPr id="117" name="Text Placeholder 6">
            <a:extLst>
              <a:ext uri="{FF2B5EF4-FFF2-40B4-BE49-F238E27FC236}">
                <a16:creationId xmlns:a16="http://schemas.microsoft.com/office/drawing/2014/main" id="{2A805369-5425-4A52-89CF-09255DFBFF0D}"/>
              </a:ext>
            </a:extLst>
          </p:cNvPr>
          <p:cNvSpPr>
            <a:spLocks noGrp="1"/>
          </p:cNvSpPr>
          <p:nvPr>
            <p:ph type="body" sz="quarter" idx="154" hasCustomPrompt="1"/>
          </p:nvPr>
        </p:nvSpPr>
        <p:spPr>
          <a:xfrm>
            <a:off x="9377607" y="4701208"/>
            <a:ext cx="552000" cy="750157"/>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0/$</a:t>
            </a:r>
          </a:p>
        </p:txBody>
      </p:sp>
      <p:sp>
        <p:nvSpPr>
          <p:cNvPr id="118" name="Text Placeholder 6">
            <a:extLst>
              <a:ext uri="{FF2B5EF4-FFF2-40B4-BE49-F238E27FC236}">
                <a16:creationId xmlns:a16="http://schemas.microsoft.com/office/drawing/2014/main" id="{C3D259B2-CD36-499B-822C-E6B28F969C2C}"/>
              </a:ext>
            </a:extLst>
          </p:cNvPr>
          <p:cNvSpPr>
            <a:spLocks noGrp="1"/>
          </p:cNvSpPr>
          <p:nvPr>
            <p:ph type="body" sz="quarter" idx="155" hasCustomPrompt="1"/>
          </p:nvPr>
        </p:nvSpPr>
        <p:spPr>
          <a:xfrm>
            <a:off x="10130499" y="4701208"/>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a:t>
            </a:r>
          </a:p>
        </p:txBody>
      </p:sp>
      <p:sp>
        <p:nvSpPr>
          <p:cNvPr id="119" name="Text Placeholder 6">
            <a:extLst>
              <a:ext uri="{FF2B5EF4-FFF2-40B4-BE49-F238E27FC236}">
                <a16:creationId xmlns:a16="http://schemas.microsoft.com/office/drawing/2014/main" id="{C50692A5-7DF5-4930-A107-02DB3B384C5E}"/>
              </a:ext>
            </a:extLst>
          </p:cNvPr>
          <p:cNvSpPr>
            <a:spLocks noGrp="1"/>
          </p:cNvSpPr>
          <p:nvPr>
            <p:ph type="body" sz="quarter" idx="156" hasCustomPrompt="1"/>
          </p:nvPr>
        </p:nvSpPr>
        <p:spPr>
          <a:xfrm>
            <a:off x="11141317" y="4701208"/>
            <a:ext cx="768000" cy="750157"/>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a:t>
            </a:r>
          </a:p>
        </p:txBody>
      </p:sp>
      <p:sp>
        <p:nvSpPr>
          <p:cNvPr id="120" name="Text Placeholder 6">
            <a:extLst>
              <a:ext uri="{FF2B5EF4-FFF2-40B4-BE49-F238E27FC236}">
                <a16:creationId xmlns:a16="http://schemas.microsoft.com/office/drawing/2014/main" id="{867E70BC-E6E1-4ED3-8E4B-8ADC943BA4FF}"/>
              </a:ext>
            </a:extLst>
          </p:cNvPr>
          <p:cNvSpPr>
            <a:spLocks noGrp="1"/>
          </p:cNvSpPr>
          <p:nvPr>
            <p:ph type="body" sz="quarter" idx="157" hasCustomPrompt="1"/>
          </p:nvPr>
        </p:nvSpPr>
        <p:spPr>
          <a:xfrm>
            <a:off x="8152803" y="5503283"/>
            <a:ext cx="552000" cy="724800"/>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N/T</a:t>
            </a:r>
          </a:p>
        </p:txBody>
      </p:sp>
      <p:sp>
        <p:nvSpPr>
          <p:cNvPr id="121" name="Text Placeholder 6">
            <a:extLst>
              <a:ext uri="{FF2B5EF4-FFF2-40B4-BE49-F238E27FC236}">
                <a16:creationId xmlns:a16="http://schemas.microsoft.com/office/drawing/2014/main" id="{09AE0735-219B-49D2-8D20-72FA32771186}"/>
              </a:ext>
            </a:extLst>
          </p:cNvPr>
          <p:cNvSpPr>
            <a:spLocks noGrp="1"/>
          </p:cNvSpPr>
          <p:nvPr>
            <p:ph type="body" sz="quarter" idx="158" hasCustomPrompt="1"/>
          </p:nvPr>
        </p:nvSpPr>
        <p:spPr>
          <a:xfrm>
            <a:off x="2649067" y="5503283"/>
            <a:ext cx="5294400" cy="724800"/>
          </a:xfrm>
          <a:prstGeom prst="rect">
            <a:avLst/>
          </a:prstGeom>
        </p:spPr>
        <p:txBody>
          <a:bodyPr lIns="99569" tIns="49785" rIns="99569" bIns="49785"/>
          <a:lstStyle>
            <a:lvl1pPr marL="0" indent="0">
              <a:buNone/>
              <a:defRPr sz="1088"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Enter text here</a:t>
            </a:r>
          </a:p>
        </p:txBody>
      </p:sp>
      <p:sp>
        <p:nvSpPr>
          <p:cNvPr id="122" name="Text Placeholder 6">
            <a:extLst>
              <a:ext uri="{FF2B5EF4-FFF2-40B4-BE49-F238E27FC236}">
                <a16:creationId xmlns:a16="http://schemas.microsoft.com/office/drawing/2014/main" id="{EECFA3A7-EB14-4E8C-8A68-9C239D51AA9C}"/>
              </a:ext>
            </a:extLst>
          </p:cNvPr>
          <p:cNvSpPr>
            <a:spLocks noGrp="1"/>
          </p:cNvSpPr>
          <p:nvPr>
            <p:ph type="body" sz="quarter" idx="159" hasCustomPrompt="1"/>
          </p:nvPr>
        </p:nvSpPr>
        <p:spPr>
          <a:xfrm>
            <a:off x="8770428" y="5503283"/>
            <a:ext cx="552000" cy="724800"/>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1/2</a:t>
            </a:r>
          </a:p>
        </p:txBody>
      </p:sp>
      <p:sp>
        <p:nvSpPr>
          <p:cNvPr id="123" name="Text Placeholder 6">
            <a:extLst>
              <a:ext uri="{FF2B5EF4-FFF2-40B4-BE49-F238E27FC236}">
                <a16:creationId xmlns:a16="http://schemas.microsoft.com/office/drawing/2014/main" id="{6942C206-69FF-44A7-9E9A-8C450405A99B}"/>
              </a:ext>
            </a:extLst>
          </p:cNvPr>
          <p:cNvSpPr>
            <a:spLocks noGrp="1"/>
          </p:cNvSpPr>
          <p:nvPr>
            <p:ph type="body" sz="quarter" idx="160" hasCustomPrompt="1"/>
          </p:nvPr>
        </p:nvSpPr>
        <p:spPr>
          <a:xfrm>
            <a:off x="9374492" y="5503283"/>
            <a:ext cx="552000" cy="724800"/>
          </a:xfrm>
          <a:prstGeom prst="rect">
            <a:avLst/>
          </a:prstGeom>
        </p:spPr>
        <p:txBody>
          <a:bodyPr lIns="0" tIns="49785" rIns="0" bIns="49785" anchor="ctr"/>
          <a:lstStyle>
            <a:lvl1pPr marL="0" indent="0" algn="ctr">
              <a:buNone/>
              <a:defRPr sz="1467" b="1"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0/$</a:t>
            </a:r>
          </a:p>
        </p:txBody>
      </p:sp>
      <p:sp>
        <p:nvSpPr>
          <p:cNvPr id="124" name="Text Placeholder 6">
            <a:extLst>
              <a:ext uri="{FF2B5EF4-FFF2-40B4-BE49-F238E27FC236}">
                <a16:creationId xmlns:a16="http://schemas.microsoft.com/office/drawing/2014/main" id="{70F51807-679E-447D-B3D7-4545316DF724}"/>
              </a:ext>
            </a:extLst>
          </p:cNvPr>
          <p:cNvSpPr>
            <a:spLocks noGrp="1"/>
          </p:cNvSpPr>
          <p:nvPr>
            <p:ph type="body" sz="quarter" idx="161" hasCustomPrompt="1"/>
          </p:nvPr>
        </p:nvSpPr>
        <p:spPr>
          <a:xfrm>
            <a:off x="10127384" y="5503283"/>
            <a:ext cx="768000" cy="724800"/>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a:t>
            </a:r>
          </a:p>
        </p:txBody>
      </p:sp>
      <p:sp>
        <p:nvSpPr>
          <p:cNvPr id="125" name="Text Placeholder 6">
            <a:extLst>
              <a:ext uri="{FF2B5EF4-FFF2-40B4-BE49-F238E27FC236}">
                <a16:creationId xmlns:a16="http://schemas.microsoft.com/office/drawing/2014/main" id="{1CB1E45D-E479-49C1-B350-D55FA4BC5A0B}"/>
              </a:ext>
            </a:extLst>
          </p:cNvPr>
          <p:cNvSpPr>
            <a:spLocks noGrp="1"/>
          </p:cNvSpPr>
          <p:nvPr>
            <p:ph type="body" sz="quarter" idx="162" hasCustomPrompt="1"/>
          </p:nvPr>
        </p:nvSpPr>
        <p:spPr>
          <a:xfrm>
            <a:off x="11138203" y="5503283"/>
            <a:ext cx="768000" cy="724800"/>
          </a:xfrm>
          <a:prstGeom prst="rect">
            <a:avLst/>
          </a:prstGeom>
        </p:spPr>
        <p:txBody>
          <a:bodyPr lIns="99569" tIns="49785" rIns="99569" bIns="49785" anchor="ctr"/>
          <a:lstStyle>
            <a:lvl1pPr marL="0" indent="0" algn="ctr">
              <a:buNone/>
              <a:defRPr sz="1200" b="0" baseline="0">
                <a:latin typeface="Arial" panose="020B0604020202020204" pitchFamily="34" charset="0"/>
                <a:cs typeface="Arial" panose="020B0604020202020204" pitchFamily="34" charset="0"/>
              </a:defRPr>
            </a:lvl1pPr>
            <a:lvl2pPr marL="451501" indent="0">
              <a:buNone/>
              <a:defRPr sz="1179">
                <a:latin typeface="Arial" panose="020B0604020202020204" pitchFamily="34" charset="0"/>
                <a:cs typeface="Arial" panose="020B0604020202020204" pitchFamily="34" charset="0"/>
              </a:defRPr>
            </a:lvl2pPr>
            <a:lvl3pPr marL="903001" indent="0">
              <a:buNone/>
              <a:defRPr sz="1179">
                <a:latin typeface="Arial" panose="020B0604020202020204" pitchFamily="34" charset="0"/>
                <a:cs typeface="Arial" panose="020B0604020202020204" pitchFamily="34" charset="0"/>
              </a:defRPr>
            </a:lvl3pPr>
            <a:lvl4pPr marL="1354503" indent="0">
              <a:buNone/>
              <a:defRPr sz="1179">
                <a:latin typeface="Arial" panose="020B0604020202020204" pitchFamily="34" charset="0"/>
                <a:cs typeface="Arial" panose="020B0604020202020204" pitchFamily="34" charset="0"/>
              </a:defRPr>
            </a:lvl4pPr>
            <a:lvl5pPr marL="1806004" indent="0">
              <a:buNone/>
              <a:defRPr sz="1179">
                <a:latin typeface="Arial" panose="020B0604020202020204" pitchFamily="34" charset="0"/>
                <a:cs typeface="Arial" panose="020B0604020202020204" pitchFamily="34" charset="0"/>
              </a:defRPr>
            </a:lvl5pPr>
          </a:lstStyle>
          <a:p>
            <a:pPr lvl="0"/>
            <a:r>
              <a:rPr lang="en-US" noProof="0"/>
              <a:t>?</a:t>
            </a:r>
          </a:p>
        </p:txBody>
      </p:sp>
      <p:sp>
        <p:nvSpPr>
          <p:cNvPr id="126" name="TextBox 125">
            <a:extLst>
              <a:ext uri="{FF2B5EF4-FFF2-40B4-BE49-F238E27FC236}">
                <a16:creationId xmlns:a16="http://schemas.microsoft.com/office/drawing/2014/main" id="{A1063F4D-712A-48B4-A5E0-45656B12EC73}"/>
              </a:ext>
            </a:extLst>
          </p:cNvPr>
          <p:cNvSpPr txBox="1"/>
          <p:nvPr userDrawn="1"/>
        </p:nvSpPr>
        <p:spPr>
          <a:xfrm>
            <a:off x="1775519" y="390664"/>
            <a:ext cx="10284165"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kern="1200" noProof="0">
                <a:solidFill>
                  <a:srgbClr val="00263D"/>
                </a:solidFill>
                <a:latin typeface="Arial" panose="020B0604020202020204" pitchFamily="34" charset="0"/>
                <a:ea typeface="+mn-ea"/>
                <a:cs typeface="Arial" panose="020B0604020202020204" pitchFamily="34" charset="0"/>
              </a:rPr>
              <a:t>Ideas evaluation template</a:t>
            </a:r>
          </a:p>
        </p:txBody>
      </p:sp>
    </p:spTree>
    <p:extLst>
      <p:ext uri="{BB962C8B-B14F-4D97-AF65-F5344CB8AC3E}">
        <p14:creationId xmlns:p14="http://schemas.microsoft.com/office/powerpoint/2010/main" val="3161278631"/>
      </p:ext>
    </p:extLst>
  </p:cSld>
  <p:clrMapOvr>
    <a:masterClrMapping/>
  </p:clrMapOvr>
  <p:extLst>
    <p:ext uri="{DCECCB84-F9BA-43D5-87BE-67443E8EF086}">
      <p15:sldGuideLst xmlns:p15="http://schemas.microsoft.com/office/powerpoint/2012/main">
        <p15:guide id="1" orient="horz" pos="622">
          <p15:clr>
            <a:srgbClr val="FBAE40"/>
          </p15:clr>
        </p15:guide>
        <p15:guide id="2" pos="2880">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Progress Update">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418A8119-D2DE-470D-A86F-4AB9EED9DF7E}"/>
              </a:ext>
            </a:extLst>
          </p:cNvPr>
          <p:cNvSpPr>
            <a:spLocks noGrp="1"/>
          </p:cNvSpPr>
          <p:nvPr>
            <p:ph type="body" sz="quarter" idx="10" hasCustomPrompt="1"/>
          </p:nvPr>
        </p:nvSpPr>
        <p:spPr>
          <a:xfrm>
            <a:off x="274186" y="1657400"/>
            <a:ext cx="3744217" cy="384000"/>
          </a:xfrm>
          <a:prstGeom prst="rect">
            <a:avLst/>
          </a:prstGeom>
        </p:spPr>
        <p:txBody>
          <a:bodyPr lIns="72000" anchor="ctr" anchorCtr="0"/>
          <a:lstStyle>
            <a:lvl1pPr marL="0" indent="0">
              <a:buNone/>
              <a:defRPr sz="1093">
                <a:latin typeface="Arial" panose="020B0604020202020204" pitchFamily="34" charset="0"/>
                <a:cs typeface="Arial" panose="020B0604020202020204" pitchFamily="34" charset="0"/>
              </a:defRPr>
            </a:lvl1pPr>
            <a:lvl2pPr marL="609585" indent="0">
              <a:buNone/>
              <a:defRPr sz="1333">
                <a:latin typeface="Arial" panose="020B0604020202020204" pitchFamily="34" charset="0"/>
                <a:cs typeface="Arial" panose="020B0604020202020204" pitchFamily="34" charset="0"/>
              </a:defRPr>
            </a:lvl2pPr>
            <a:lvl3pPr marL="1219170" indent="0">
              <a:buNone/>
              <a:defRPr sz="1333">
                <a:latin typeface="Arial" panose="020B0604020202020204" pitchFamily="34" charset="0"/>
                <a:cs typeface="Arial" panose="020B0604020202020204" pitchFamily="34" charset="0"/>
              </a:defRPr>
            </a:lvl3pPr>
            <a:lvl4pPr marL="1828754" indent="0">
              <a:buNone/>
              <a:defRPr sz="1333">
                <a:latin typeface="Arial" panose="020B0604020202020204" pitchFamily="34" charset="0"/>
                <a:cs typeface="Arial" panose="020B0604020202020204" pitchFamily="34" charset="0"/>
              </a:defRPr>
            </a:lvl4pPr>
            <a:lvl5pPr marL="2438339" indent="0">
              <a:buNone/>
              <a:defRPr sz="1333">
                <a:latin typeface="Arial" panose="020B0604020202020204" pitchFamily="34" charset="0"/>
                <a:cs typeface="Arial" panose="020B0604020202020204" pitchFamily="34" charset="0"/>
              </a:defRPr>
            </a:lvl5pPr>
          </a:lstStyle>
          <a:p>
            <a:pPr lvl="0"/>
            <a:r>
              <a:rPr lang="en-US"/>
              <a:t>DDMMYY</a:t>
            </a:r>
            <a:endParaRPr lang="en-SG"/>
          </a:p>
        </p:txBody>
      </p:sp>
      <p:sp>
        <p:nvSpPr>
          <p:cNvPr id="12" name="Text Placeholder 4">
            <a:extLst>
              <a:ext uri="{FF2B5EF4-FFF2-40B4-BE49-F238E27FC236}">
                <a16:creationId xmlns:a16="http://schemas.microsoft.com/office/drawing/2014/main" id="{FAD74DDD-85CE-4990-ABDA-BF33D16BB73F}"/>
              </a:ext>
            </a:extLst>
          </p:cNvPr>
          <p:cNvSpPr>
            <a:spLocks noGrp="1"/>
          </p:cNvSpPr>
          <p:nvPr>
            <p:ph type="body" sz="quarter" idx="11" hasCustomPrompt="1"/>
          </p:nvPr>
        </p:nvSpPr>
        <p:spPr>
          <a:xfrm>
            <a:off x="4218484" y="1657400"/>
            <a:ext cx="3744217" cy="384000"/>
          </a:xfrm>
          <a:prstGeom prst="rect">
            <a:avLst/>
          </a:prstGeom>
        </p:spPr>
        <p:txBody>
          <a:bodyPr lIns="72000" anchor="ctr" anchorCtr="0"/>
          <a:lstStyle>
            <a:lvl1pPr marL="0" indent="0">
              <a:buNone/>
              <a:defRPr sz="1093">
                <a:latin typeface="Arial" panose="020B0604020202020204" pitchFamily="34" charset="0"/>
                <a:cs typeface="Arial" panose="020B0604020202020204" pitchFamily="34" charset="0"/>
              </a:defRPr>
            </a:lvl1pPr>
            <a:lvl2pPr marL="609585" indent="0">
              <a:buNone/>
              <a:defRPr sz="1333">
                <a:latin typeface="Arial" panose="020B0604020202020204" pitchFamily="34" charset="0"/>
                <a:cs typeface="Arial" panose="020B0604020202020204" pitchFamily="34" charset="0"/>
              </a:defRPr>
            </a:lvl2pPr>
            <a:lvl3pPr marL="1219170" indent="0">
              <a:buNone/>
              <a:defRPr sz="1333">
                <a:latin typeface="Arial" panose="020B0604020202020204" pitchFamily="34" charset="0"/>
                <a:cs typeface="Arial" panose="020B0604020202020204" pitchFamily="34" charset="0"/>
              </a:defRPr>
            </a:lvl3pPr>
            <a:lvl4pPr marL="1828754" indent="0">
              <a:buNone/>
              <a:defRPr sz="1333">
                <a:latin typeface="Arial" panose="020B0604020202020204" pitchFamily="34" charset="0"/>
                <a:cs typeface="Arial" panose="020B0604020202020204" pitchFamily="34" charset="0"/>
              </a:defRPr>
            </a:lvl4pPr>
            <a:lvl5pPr marL="2438339" indent="0">
              <a:buNone/>
              <a:defRPr sz="1333">
                <a:latin typeface="Arial" panose="020B0604020202020204" pitchFamily="34" charset="0"/>
                <a:cs typeface="Arial" panose="020B0604020202020204" pitchFamily="34" charset="0"/>
              </a:defRPr>
            </a:lvl5pPr>
          </a:lstStyle>
          <a:p>
            <a:pPr lvl="0"/>
            <a:r>
              <a:rPr lang="en-US"/>
              <a:t>DDMMYY</a:t>
            </a:r>
            <a:endParaRPr lang="en-SG"/>
          </a:p>
        </p:txBody>
      </p:sp>
      <p:sp>
        <p:nvSpPr>
          <p:cNvPr id="13" name="Text Placeholder 4">
            <a:extLst>
              <a:ext uri="{FF2B5EF4-FFF2-40B4-BE49-F238E27FC236}">
                <a16:creationId xmlns:a16="http://schemas.microsoft.com/office/drawing/2014/main" id="{365695DF-6D71-453F-AE3F-3BEC939B88A3}"/>
              </a:ext>
            </a:extLst>
          </p:cNvPr>
          <p:cNvSpPr>
            <a:spLocks noGrp="1"/>
          </p:cNvSpPr>
          <p:nvPr>
            <p:ph type="body" sz="quarter" idx="12" hasCustomPrompt="1"/>
          </p:nvPr>
        </p:nvSpPr>
        <p:spPr>
          <a:xfrm>
            <a:off x="8161953" y="1657400"/>
            <a:ext cx="3744217" cy="384000"/>
          </a:xfrm>
          <a:prstGeom prst="rect">
            <a:avLst/>
          </a:prstGeom>
        </p:spPr>
        <p:txBody>
          <a:bodyPr lIns="72000" anchor="ctr" anchorCtr="0"/>
          <a:lstStyle>
            <a:lvl1pPr marL="0" indent="0">
              <a:buNone/>
              <a:defRPr sz="1093">
                <a:latin typeface="Arial" panose="020B0604020202020204" pitchFamily="34" charset="0"/>
                <a:cs typeface="Arial" panose="020B0604020202020204" pitchFamily="34" charset="0"/>
              </a:defRPr>
            </a:lvl1pPr>
            <a:lvl2pPr marL="609585" indent="0">
              <a:buNone/>
              <a:defRPr sz="1333">
                <a:latin typeface="Arial" panose="020B0604020202020204" pitchFamily="34" charset="0"/>
                <a:cs typeface="Arial" panose="020B0604020202020204" pitchFamily="34" charset="0"/>
              </a:defRPr>
            </a:lvl2pPr>
            <a:lvl3pPr marL="1219170" indent="0">
              <a:buNone/>
              <a:defRPr sz="1333">
                <a:latin typeface="Arial" panose="020B0604020202020204" pitchFamily="34" charset="0"/>
                <a:cs typeface="Arial" panose="020B0604020202020204" pitchFamily="34" charset="0"/>
              </a:defRPr>
            </a:lvl3pPr>
            <a:lvl4pPr marL="1828754" indent="0">
              <a:buNone/>
              <a:defRPr sz="1333">
                <a:latin typeface="Arial" panose="020B0604020202020204" pitchFamily="34" charset="0"/>
                <a:cs typeface="Arial" panose="020B0604020202020204" pitchFamily="34" charset="0"/>
              </a:defRPr>
            </a:lvl4pPr>
            <a:lvl5pPr marL="2438339" indent="0">
              <a:buNone/>
              <a:defRPr sz="1333">
                <a:latin typeface="Arial" panose="020B0604020202020204" pitchFamily="34" charset="0"/>
                <a:cs typeface="Arial" panose="020B0604020202020204" pitchFamily="34" charset="0"/>
              </a:defRPr>
            </a:lvl5pPr>
          </a:lstStyle>
          <a:p>
            <a:pPr lvl="0"/>
            <a:r>
              <a:rPr lang="en-US"/>
              <a:t>DDMMYY</a:t>
            </a:r>
            <a:endParaRPr lang="en-SG"/>
          </a:p>
        </p:txBody>
      </p:sp>
      <p:sp>
        <p:nvSpPr>
          <p:cNvPr id="14" name="Text Placeholder 4">
            <a:extLst>
              <a:ext uri="{FF2B5EF4-FFF2-40B4-BE49-F238E27FC236}">
                <a16:creationId xmlns:a16="http://schemas.microsoft.com/office/drawing/2014/main" id="{ABF48699-2B5F-43BF-B164-557A08037E29}"/>
              </a:ext>
            </a:extLst>
          </p:cNvPr>
          <p:cNvSpPr>
            <a:spLocks noGrp="1"/>
          </p:cNvSpPr>
          <p:nvPr>
            <p:ph type="body" sz="quarter" idx="13" hasCustomPrompt="1"/>
          </p:nvPr>
        </p:nvSpPr>
        <p:spPr>
          <a:xfrm>
            <a:off x="274186" y="2372883"/>
            <a:ext cx="3744217" cy="4200000"/>
          </a:xfrm>
          <a:prstGeom prst="rect">
            <a:avLst/>
          </a:prstGeom>
        </p:spPr>
        <p:txBody>
          <a:bodyPr lIns="72000"/>
          <a:lstStyle>
            <a:lvl1pPr marL="0" indent="0">
              <a:buNone/>
              <a:defRPr sz="1093">
                <a:latin typeface="Arial" panose="020B0604020202020204" pitchFamily="34" charset="0"/>
                <a:cs typeface="Arial" panose="020B0604020202020204" pitchFamily="34" charset="0"/>
              </a:defRPr>
            </a:lvl1pPr>
            <a:lvl2pPr marL="609585" indent="0">
              <a:buNone/>
              <a:defRPr sz="1333">
                <a:latin typeface="Arial" panose="020B0604020202020204" pitchFamily="34" charset="0"/>
                <a:cs typeface="Arial" panose="020B0604020202020204" pitchFamily="34" charset="0"/>
              </a:defRPr>
            </a:lvl2pPr>
            <a:lvl3pPr marL="1219170" indent="0">
              <a:buNone/>
              <a:defRPr sz="1333">
                <a:latin typeface="Arial" panose="020B0604020202020204" pitchFamily="34" charset="0"/>
                <a:cs typeface="Arial" panose="020B0604020202020204" pitchFamily="34" charset="0"/>
              </a:defRPr>
            </a:lvl3pPr>
            <a:lvl4pPr marL="1828754" indent="0">
              <a:buNone/>
              <a:defRPr sz="1333">
                <a:latin typeface="Arial" panose="020B0604020202020204" pitchFamily="34" charset="0"/>
                <a:cs typeface="Arial" panose="020B0604020202020204" pitchFamily="34" charset="0"/>
              </a:defRPr>
            </a:lvl4pPr>
            <a:lvl5pPr marL="2438339" indent="0">
              <a:buNone/>
              <a:defRPr sz="1333">
                <a:latin typeface="Arial" panose="020B0604020202020204" pitchFamily="34" charset="0"/>
                <a:cs typeface="Arial" panose="020B0604020202020204" pitchFamily="34" charset="0"/>
              </a:defRPr>
            </a:lvl5pPr>
          </a:lstStyle>
          <a:p>
            <a:pPr lvl="0"/>
            <a:r>
              <a:rPr lang="en-US"/>
              <a:t>Enter text here</a:t>
            </a:r>
            <a:endParaRPr lang="en-SG"/>
          </a:p>
        </p:txBody>
      </p:sp>
      <p:sp>
        <p:nvSpPr>
          <p:cNvPr id="15" name="Text Placeholder 4">
            <a:extLst>
              <a:ext uri="{FF2B5EF4-FFF2-40B4-BE49-F238E27FC236}">
                <a16:creationId xmlns:a16="http://schemas.microsoft.com/office/drawing/2014/main" id="{C6BB5439-CC26-4125-B725-C99B2D1F4ABE}"/>
              </a:ext>
            </a:extLst>
          </p:cNvPr>
          <p:cNvSpPr>
            <a:spLocks noGrp="1"/>
          </p:cNvSpPr>
          <p:nvPr>
            <p:ph type="body" sz="quarter" idx="14" hasCustomPrompt="1"/>
          </p:nvPr>
        </p:nvSpPr>
        <p:spPr>
          <a:xfrm>
            <a:off x="4218484" y="2372883"/>
            <a:ext cx="3744217" cy="4200000"/>
          </a:xfrm>
          <a:prstGeom prst="rect">
            <a:avLst/>
          </a:prstGeom>
        </p:spPr>
        <p:txBody>
          <a:bodyPr lIns="72000"/>
          <a:lstStyle>
            <a:lvl1pPr marL="0" indent="0">
              <a:buNone/>
              <a:defRPr sz="1093">
                <a:latin typeface="Arial" panose="020B0604020202020204" pitchFamily="34" charset="0"/>
                <a:cs typeface="Arial" panose="020B0604020202020204" pitchFamily="34" charset="0"/>
              </a:defRPr>
            </a:lvl1pPr>
            <a:lvl2pPr marL="609585" indent="0">
              <a:buNone/>
              <a:defRPr sz="1333">
                <a:latin typeface="Arial" panose="020B0604020202020204" pitchFamily="34" charset="0"/>
                <a:cs typeface="Arial" panose="020B0604020202020204" pitchFamily="34" charset="0"/>
              </a:defRPr>
            </a:lvl2pPr>
            <a:lvl3pPr marL="1219170" indent="0">
              <a:buNone/>
              <a:defRPr sz="1333">
                <a:latin typeface="Arial" panose="020B0604020202020204" pitchFamily="34" charset="0"/>
                <a:cs typeface="Arial" panose="020B0604020202020204" pitchFamily="34" charset="0"/>
              </a:defRPr>
            </a:lvl3pPr>
            <a:lvl4pPr marL="1828754" indent="0">
              <a:buNone/>
              <a:defRPr sz="1333">
                <a:latin typeface="Arial" panose="020B0604020202020204" pitchFamily="34" charset="0"/>
                <a:cs typeface="Arial" panose="020B0604020202020204" pitchFamily="34" charset="0"/>
              </a:defRPr>
            </a:lvl4pPr>
            <a:lvl5pPr marL="2438339" indent="0">
              <a:buNone/>
              <a:defRPr sz="1333">
                <a:latin typeface="Arial" panose="020B0604020202020204" pitchFamily="34" charset="0"/>
                <a:cs typeface="Arial" panose="020B0604020202020204" pitchFamily="34" charset="0"/>
              </a:defRPr>
            </a:lvl5pPr>
          </a:lstStyle>
          <a:p>
            <a:pPr lvl="0"/>
            <a:r>
              <a:rPr lang="en-US"/>
              <a:t>Enter text here</a:t>
            </a:r>
            <a:endParaRPr lang="en-SG"/>
          </a:p>
        </p:txBody>
      </p:sp>
      <p:sp>
        <p:nvSpPr>
          <p:cNvPr id="16" name="Text Placeholder 4">
            <a:extLst>
              <a:ext uri="{FF2B5EF4-FFF2-40B4-BE49-F238E27FC236}">
                <a16:creationId xmlns:a16="http://schemas.microsoft.com/office/drawing/2014/main" id="{F4552F74-79DB-4791-963E-82D12256C96F}"/>
              </a:ext>
            </a:extLst>
          </p:cNvPr>
          <p:cNvSpPr>
            <a:spLocks noGrp="1"/>
          </p:cNvSpPr>
          <p:nvPr>
            <p:ph type="body" sz="quarter" idx="15" hasCustomPrompt="1"/>
          </p:nvPr>
        </p:nvSpPr>
        <p:spPr>
          <a:xfrm>
            <a:off x="8161953" y="2372883"/>
            <a:ext cx="3744217" cy="4200000"/>
          </a:xfrm>
          <a:prstGeom prst="rect">
            <a:avLst/>
          </a:prstGeom>
        </p:spPr>
        <p:txBody>
          <a:bodyPr lIns="72000"/>
          <a:lstStyle>
            <a:lvl1pPr marL="0" indent="0">
              <a:buNone/>
              <a:defRPr sz="1093">
                <a:latin typeface="Arial" panose="020B0604020202020204" pitchFamily="34" charset="0"/>
                <a:cs typeface="Arial" panose="020B0604020202020204" pitchFamily="34" charset="0"/>
              </a:defRPr>
            </a:lvl1pPr>
            <a:lvl2pPr marL="609585" indent="0">
              <a:buNone/>
              <a:defRPr sz="1333">
                <a:latin typeface="Arial" panose="020B0604020202020204" pitchFamily="34" charset="0"/>
                <a:cs typeface="Arial" panose="020B0604020202020204" pitchFamily="34" charset="0"/>
              </a:defRPr>
            </a:lvl2pPr>
            <a:lvl3pPr marL="1219170" indent="0">
              <a:buNone/>
              <a:defRPr sz="1333">
                <a:latin typeface="Arial" panose="020B0604020202020204" pitchFamily="34" charset="0"/>
                <a:cs typeface="Arial" panose="020B0604020202020204" pitchFamily="34" charset="0"/>
              </a:defRPr>
            </a:lvl3pPr>
            <a:lvl4pPr marL="1828754" indent="0">
              <a:buNone/>
              <a:defRPr sz="1333">
                <a:latin typeface="Arial" panose="020B0604020202020204" pitchFamily="34" charset="0"/>
                <a:cs typeface="Arial" panose="020B0604020202020204" pitchFamily="34" charset="0"/>
              </a:defRPr>
            </a:lvl4pPr>
            <a:lvl5pPr marL="2438339" indent="0">
              <a:buNone/>
              <a:defRPr sz="1333">
                <a:latin typeface="Arial" panose="020B0604020202020204" pitchFamily="34" charset="0"/>
                <a:cs typeface="Arial" panose="020B0604020202020204" pitchFamily="34" charset="0"/>
              </a:defRPr>
            </a:lvl5pPr>
          </a:lstStyle>
          <a:p>
            <a:pPr lvl="0"/>
            <a:r>
              <a:rPr lang="en-US"/>
              <a:t>Enter text here</a:t>
            </a:r>
            <a:endParaRPr lang="en-SG"/>
          </a:p>
        </p:txBody>
      </p:sp>
      <p:sp>
        <p:nvSpPr>
          <p:cNvPr id="17" name="TextBox 16">
            <a:extLst>
              <a:ext uri="{FF2B5EF4-FFF2-40B4-BE49-F238E27FC236}">
                <a16:creationId xmlns:a16="http://schemas.microsoft.com/office/drawing/2014/main" id="{312FF5DD-3081-459B-93B6-70F3C0AD2A40}"/>
              </a:ext>
            </a:extLst>
          </p:cNvPr>
          <p:cNvSpPr txBox="1"/>
          <p:nvPr userDrawn="1"/>
        </p:nvSpPr>
        <p:spPr>
          <a:xfrm>
            <a:off x="1775519" y="390664"/>
            <a:ext cx="7968887"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kern="1200">
                <a:solidFill>
                  <a:srgbClr val="00263D"/>
                </a:solidFill>
                <a:latin typeface="Arial" panose="020B0604020202020204" pitchFamily="34" charset="0"/>
                <a:ea typeface="+mn-ea"/>
                <a:cs typeface="Arial" panose="020B0604020202020204" pitchFamily="34" charset="0"/>
              </a:rPr>
              <a:t>Action Plan Progress Updates</a:t>
            </a:r>
          </a:p>
        </p:txBody>
      </p:sp>
      <p:sp>
        <p:nvSpPr>
          <p:cNvPr id="18" name="TextBox 17">
            <a:extLst>
              <a:ext uri="{FF2B5EF4-FFF2-40B4-BE49-F238E27FC236}">
                <a16:creationId xmlns:a16="http://schemas.microsoft.com/office/drawing/2014/main" id="{C4241F02-D91C-4BC2-974E-F50F06887643}"/>
              </a:ext>
            </a:extLst>
          </p:cNvPr>
          <p:cNvSpPr txBox="1"/>
          <p:nvPr userDrawn="1"/>
        </p:nvSpPr>
        <p:spPr>
          <a:xfrm>
            <a:off x="192902" y="1020236"/>
            <a:ext cx="8256917" cy="315416"/>
          </a:xfrm>
          <a:prstGeom prst="rect">
            <a:avLst/>
          </a:prstGeom>
          <a:noFill/>
        </p:spPr>
        <p:txBody>
          <a:bodyPr wrap="square" rtlCol="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67" b="1" i="0" u="none" strike="noStrike" kern="1200" baseline="0">
                <a:solidFill>
                  <a:schemeClr val="bg1">
                    <a:lumMod val="50000"/>
                  </a:schemeClr>
                </a:solidFill>
                <a:latin typeface="Arial" panose="020B0604020202020204" pitchFamily="34" charset="0"/>
                <a:ea typeface="+mn-ea"/>
                <a:cs typeface="Arial" panose="020B0604020202020204" pitchFamily="34" charset="0"/>
              </a:rPr>
              <a:t>Instruction</a:t>
            </a:r>
            <a:r>
              <a:rPr lang="en-US" sz="1467" b="1" i="0" u="none" strike="noStrike" kern="1200" baseline="0">
                <a:solidFill>
                  <a:schemeClr val="tx1"/>
                </a:solidFill>
                <a:latin typeface="Arial" panose="020B0604020202020204" pitchFamily="34" charset="0"/>
                <a:ea typeface="+mn-ea"/>
                <a:cs typeface="Arial" panose="020B0604020202020204" pitchFamily="34" charset="0"/>
              </a:rPr>
              <a:t> </a:t>
            </a:r>
            <a:r>
              <a:rPr lang="en-US" sz="1467" b="1" baseline="0">
                <a:solidFill>
                  <a:schemeClr val="tx1"/>
                </a:solidFill>
                <a:latin typeface="Arial" panose="020B0604020202020204" pitchFamily="34" charset="0"/>
                <a:cs typeface="Arial" panose="020B0604020202020204" pitchFamily="34" charset="0"/>
              </a:rPr>
              <a:t>Establish a timeline for progress updates.</a:t>
            </a:r>
            <a:endParaRPr lang="en-SG" sz="1467" baseline="0">
              <a:latin typeface="+mn-lt"/>
            </a:endParaRPr>
          </a:p>
        </p:txBody>
      </p:sp>
      <p:sp>
        <p:nvSpPr>
          <p:cNvPr id="19" name="Rectangle 18">
            <a:extLst>
              <a:ext uri="{FF2B5EF4-FFF2-40B4-BE49-F238E27FC236}">
                <a16:creationId xmlns:a16="http://schemas.microsoft.com/office/drawing/2014/main" id="{DAF406EA-A1FD-4769-B03E-3E529F43A1B2}"/>
              </a:ext>
            </a:extLst>
          </p:cNvPr>
          <p:cNvSpPr/>
          <p:nvPr userDrawn="1"/>
        </p:nvSpPr>
        <p:spPr>
          <a:xfrm>
            <a:off x="227005" y="1422910"/>
            <a:ext cx="3840000" cy="514997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20" name="Rectangle 19">
            <a:extLst>
              <a:ext uri="{FF2B5EF4-FFF2-40B4-BE49-F238E27FC236}">
                <a16:creationId xmlns:a16="http://schemas.microsoft.com/office/drawing/2014/main" id="{7AE52C31-6F88-4A86-A111-8C3448515BA4}"/>
              </a:ext>
            </a:extLst>
          </p:cNvPr>
          <p:cNvSpPr/>
          <p:nvPr userDrawn="1"/>
        </p:nvSpPr>
        <p:spPr>
          <a:xfrm>
            <a:off x="4169793" y="1422910"/>
            <a:ext cx="3840000" cy="514997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21" name="Rectangle 20">
            <a:extLst>
              <a:ext uri="{FF2B5EF4-FFF2-40B4-BE49-F238E27FC236}">
                <a16:creationId xmlns:a16="http://schemas.microsoft.com/office/drawing/2014/main" id="{1512BC25-DF37-4B96-852C-E05FD46F4C75}"/>
              </a:ext>
            </a:extLst>
          </p:cNvPr>
          <p:cNvSpPr/>
          <p:nvPr userDrawn="1"/>
        </p:nvSpPr>
        <p:spPr>
          <a:xfrm>
            <a:off x="8112581" y="1422910"/>
            <a:ext cx="3840000" cy="514997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a:t>8</a:t>
            </a:r>
          </a:p>
          <a:p>
            <a:pPr algn="ctr"/>
            <a:endParaRPr lang="en-SG" sz="2400"/>
          </a:p>
        </p:txBody>
      </p:sp>
      <p:sp>
        <p:nvSpPr>
          <p:cNvPr id="22" name="TextBox 21">
            <a:extLst>
              <a:ext uri="{FF2B5EF4-FFF2-40B4-BE49-F238E27FC236}">
                <a16:creationId xmlns:a16="http://schemas.microsoft.com/office/drawing/2014/main" id="{643DFE37-E68D-4539-AA12-90D7433D2913}"/>
              </a:ext>
            </a:extLst>
          </p:cNvPr>
          <p:cNvSpPr txBox="1"/>
          <p:nvPr userDrawn="1"/>
        </p:nvSpPr>
        <p:spPr>
          <a:xfrm>
            <a:off x="227006" y="1448288"/>
            <a:ext cx="1276617" cy="192000"/>
          </a:xfrm>
          <a:prstGeom prst="rect">
            <a:avLst/>
          </a:prstGeom>
          <a:noFill/>
        </p:spPr>
        <p:txBody>
          <a:bodyPr wrap="none" lIns="120000" tIns="0" bIns="0" rtlCol="0" anchor="ctr" anchorCtr="0">
            <a:noAutofit/>
          </a:bodyPr>
          <a:lstStyle/>
          <a:p>
            <a:pPr rtl="0">
              <a:lnSpc>
                <a:spcPct val="100000"/>
              </a:lnSpc>
            </a:pPr>
            <a:r>
              <a:rPr lang="en-US" sz="1067" b="1" i="0" u="none" strike="noStrike" kern="1200" baseline="0">
                <a:solidFill>
                  <a:schemeClr val="bg1">
                    <a:lumMod val="50000"/>
                  </a:schemeClr>
                </a:solidFill>
                <a:latin typeface="Arial" panose="020B0604020202020204" pitchFamily="34" charset="0"/>
                <a:ea typeface="+mn-ea"/>
                <a:cs typeface="Arial" panose="020B0604020202020204" pitchFamily="34" charset="0"/>
              </a:rPr>
              <a:t>1st review date:</a:t>
            </a:r>
          </a:p>
        </p:txBody>
      </p:sp>
      <p:sp>
        <p:nvSpPr>
          <p:cNvPr id="25" name="TextBox 24">
            <a:extLst>
              <a:ext uri="{FF2B5EF4-FFF2-40B4-BE49-F238E27FC236}">
                <a16:creationId xmlns:a16="http://schemas.microsoft.com/office/drawing/2014/main" id="{52926483-062A-4502-8F11-0977A0C4B93D}"/>
              </a:ext>
            </a:extLst>
          </p:cNvPr>
          <p:cNvSpPr txBox="1"/>
          <p:nvPr userDrawn="1"/>
        </p:nvSpPr>
        <p:spPr>
          <a:xfrm>
            <a:off x="239348" y="2108108"/>
            <a:ext cx="3792000" cy="205121"/>
          </a:xfrm>
          <a:prstGeom prst="rect">
            <a:avLst/>
          </a:prstGeom>
          <a:noFill/>
        </p:spPr>
        <p:txBody>
          <a:bodyPr wrap="square" lIns="120000" tIns="0" bIns="0"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Progress update</a:t>
            </a:r>
          </a:p>
        </p:txBody>
      </p:sp>
      <p:sp>
        <p:nvSpPr>
          <p:cNvPr id="30" name="TextBox 29">
            <a:extLst>
              <a:ext uri="{FF2B5EF4-FFF2-40B4-BE49-F238E27FC236}">
                <a16:creationId xmlns:a16="http://schemas.microsoft.com/office/drawing/2014/main" id="{3DE91D91-D9DF-4912-94E1-EEE3E1F501F6}"/>
              </a:ext>
            </a:extLst>
          </p:cNvPr>
          <p:cNvSpPr txBox="1"/>
          <p:nvPr userDrawn="1"/>
        </p:nvSpPr>
        <p:spPr>
          <a:xfrm>
            <a:off x="4169793" y="2108108"/>
            <a:ext cx="3792000" cy="205121"/>
          </a:xfrm>
          <a:prstGeom prst="rect">
            <a:avLst/>
          </a:prstGeom>
          <a:noFill/>
        </p:spPr>
        <p:txBody>
          <a:bodyPr wrap="square" lIns="120000" tIns="0" bIns="0"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Progress update</a:t>
            </a:r>
          </a:p>
        </p:txBody>
      </p:sp>
      <p:sp>
        <p:nvSpPr>
          <p:cNvPr id="31" name="TextBox 30">
            <a:extLst>
              <a:ext uri="{FF2B5EF4-FFF2-40B4-BE49-F238E27FC236}">
                <a16:creationId xmlns:a16="http://schemas.microsoft.com/office/drawing/2014/main" id="{F6521CE0-7DD4-4A08-98A1-C01C4A10653D}"/>
              </a:ext>
            </a:extLst>
          </p:cNvPr>
          <p:cNvSpPr txBox="1"/>
          <p:nvPr userDrawn="1"/>
        </p:nvSpPr>
        <p:spPr>
          <a:xfrm>
            <a:off x="8112581" y="2108108"/>
            <a:ext cx="3792000" cy="205121"/>
          </a:xfrm>
          <a:prstGeom prst="rect">
            <a:avLst/>
          </a:prstGeom>
          <a:noFill/>
        </p:spPr>
        <p:txBody>
          <a:bodyPr wrap="square" lIns="120000" tIns="0" bIns="0" rtlCol="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1" i="0" u="none" strike="noStrike" kern="1200" baseline="0">
                <a:solidFill>
                  <a:srgbClr val="00263D"/>
                </a:solidFill>
                <a:latin typeface="Arial" panose="020B0604020202020204" pitchFamily="34" charset="0"/>
                <a:ea typeface="+mn-ea"/>
                <a:cs typeface="Arial" panose="020B0604020202020204" pitchFamily="34" charset="0"/>
              </a:rPr>
              <a:t>Progress update</a:t>
            </a:r>
          </a:p>
        </p:txBody>
      </p:sp>
      <p:sp>
        <p:nvSpPr>
          <p:cNvPr id="32" name="TextBox 31">
            <a:extLst>
              <a:ext uri="{FF2B5EF4-FFF2-40B4-BE49-F238E27FC236}">
                <a16:creationId xmlns:a16="http://schemas.microsoft.com/office/drawing/2014/main" id="{AE98592D-667A-4D70-AF55-926A4D4089BA}"/>
              </a:ext>
            </a:extLst>
          </p:cNvPr>
          <p:cNvSpPr txBox="1"/>
          <p:nvPr userDrawn="1"/>
        </p:nvSpPr>
        <p:spPr>
          <a:xfrm>
            <a:off x="4169794" y="1448288"/>
            <a:ext cx="1276617" cy="192000"/>
          </a:xfrm>
          <a:prstGeom prst="rect">
            <a:avLst/>
          </a:prstGeom>
          <a:noFill/>
        </p:spPr>
        <p:txBody>
          <a:bodyPr wrap="none" lIns="120000" tIns="0" bIns="0" rtlCol="0" anchor="ctr" anchorCtr="0">
            <a:noAutofit/>
          </a:bodyPr>
          <a:lstStyle/>
          <a:p>
            <a:pPr rtl="0">
              <a:lnSpc>
                <a:spcPct val="100000"/>
              </a:lnSpc>
            </a:pPr>
            <a:r>
              <a:rPr lang="en-US" sz="1067" b="1" i="0" u="none" strike="noStrike" kern="1200" baseline="0">
                <a:solidFill>
                  <a:schemeClr val="bg1">
                    <a:lumMod val="50000"/>
                  </a:schemeClr>
                </a:solidFill>
                <a:latin typeface="Arial" panose="020B0604020202020204" pitchFamily="34" charset="0"/>
                <a:ea typeface="+mn-ea"/>
                <a:cs typeface="Arial" panose="020B0604020202020204" pitchFamily="34" charset="0"/>
              </a:rPr>
              <a:t>2nd review date:</a:t>
            </a:r>
          </a:p>
        </p:txBody>
      </p:sp>
      <p:sp>
        <p:nvSpPr>
          <p:cNvPr id="33" name="TextBox 32">
            <a:extLst>
              <a:ext uri="{FF2B5EF4-FFF2-40B4-BE49-F238E27FC236}">
                <a16:creationId xmlns:a16="http://schemas.microsoft.com/office/drawing/2014/main" id="{B649E6B0-FD37-4B0D-8CE0-F3955004D5A9}"/>
              </a:ext>
            </a:extLst>
          </p:cNvPr>
          <p:cNvSpPr txBox="1"/>
          <p:nvPr userDrawn="1"/>
        </p:nvSpPr>
        <p:spPr>
          <a:xfrm>
            <a:off x="8112582" y="1448288"/>
            <a:ext cx="1276617" cy="192000"/>
          </a:xfrm>
          <a:prstGeom prst="rect">
            <a:avLst/>
          </a:prstGeom>
          <a:noFill/>
        </p:spPr>
        <p:txBody>
          <a:bodyPr wrap="none" lIns="120000" tIns="0" bIns="0" rtlCol="0" anchor="ctr" anchorCtr="0">
            <a:noAutofit/>
          </a:bodyPr>
          <a:lstStyle/>
          <a:p>
            <a:pPr rtl="0">
              <a:lnSpc>
                <a:spcPct val="100000"/>
              </a:lnSpc>
            </a:pPr>
            <a:r>
              <a:rPr lang="en-US" sz="1067" b="1" i="0" u="none" strike="noStrike" kern="1200" baseline="0">
                <a:solidFill>
                  <a:schemeClr val="bg1">
                    <a:lumMod val="50000"/>
                  </a:schemeClr>
                </a:solidFill>
                <a:latin typeface="Arial" panose="020B0604020202020204" pitchFamily="34" charset="0"/>
                <a:ea typeface="+mn-ea"/>
                <a:cs typeface="Arial" panose="020B0604020202020204" pitchFamily="34" charset="0"/>
              </a:rPr>
              <a:t>3rd review date:</a:t>
            </a:r>
          </a:p>
        </p:txBody>
      </p:sp>
    </p:spTree>
    <p:extLst>
      <p:ext uri="{BB962C8B-B14F-4D97-AF65-F5344CB8AC3E}">
        <p14:creationId xmlns:p14="http://schemas.microsoft.com/office/powerpoint/2010/main" val="10673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A8F1B33-05BA-4715-B911-2CC7050F12F2}"/>
              </a:ext>
            </a:extLst>
          </p:cNvPr>
          <p:cNvGraphicFramePr>
            <a:graphicFrameLocks noChangeAspect="1"/>
          </p:cNvGraphicFramePr>
          <p:nvPr userDrawn="1">
            <p:custDataLst>
              <p:tags r:id="rId1"/>
            </p:custDataLst>
            <p:extLst>
              <p:ext uri="{D42A27DB-BD31-4B8C-83A1-F6EECF244321}">
                <p14:modId xmlns:p14="http://schemas.microsoft.com/office/powerpoint/2010/main" val="2769301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CA8F1B33-05BA-4715-B911-2CC7050F12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図 6">
            <a:extLst>
              <a:ext uri="{FF2B5EF4-FFF2-40B4-BE49-F238E27FC236}">
                <a16:creationId xmlns:a16="http://schemas.microsoft.com/office/drawing/2014/main" id="{B1FC0409-B0E9-4D20-9931-45AAACAB42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838200" y="189489"/>
            <a:ext cx="9652000" cy="770948"/>
          </a:xfrm>
        </p:spPr>
        <p:txBody>
          <a:bodyPr anchor="ctr">
            <a:noAutofit/>
          </a:bodyPr>
          <a:lstStyle>
            <a:lvl1pPr>
              <a:defRPr sz="3400">
                <a:solidFill>
                  <a:schemeClr val="tx1"/>
                </a:solidFill>
                <a:latin typeface="+mj-lt"/>
                <a:ea typeface="+mj-ea"/>
                <a:cs typeface="+mj-cs"/>
                <a:sym typeface="+mj-lt"/>
              </a:defRPr>
            </a:lvl1pPr>
          </a:lstStyle>
          <a:p>
            <a:r>
              <a:rPr lang="en-US"/>
              <a:t>Click to add title</a:t>
            </a:r>
          </a:p>
        </p:txBody>
      </p:sp>
      <p:pic>
        <p:nvPicPr>
          <p:cNvPr id="11" name="Picture 10" descr="NSG.png">
            <a:extLst>
              <a:ext uri="{FF2B5EF4-FFF2-40B4-BE49-F238E27FC236}">
                <a16:creationId xmlns:a16="http://schemas.microsoft.com/office/drawing/2014/main" id="{0540F764-9D7A-47BB-AA7A-DA9C4C4166E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a:extLst>
              <a:ext uri="{FF2B5EF4-FFF2-40B4-BE49-F238E27FC236}">
                <a16:creationId xmlns:a16="http://schemas.microsoft.com/office/drawing/2014/main" id="{B0D8F7C6-6361-42AA-AD46-FDE98E753F8A}"/>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7" name="Footer Placeholder 4">
            <a:extLst>
              <a:ext uri="{FF2B5EF4-FFF2-40B4-BE49-F238E27FC236}">
                <a16:creationId xmlns:a16="http://schemas.microsoft.com/office/drawing/2014/main" id="{154FC4F0-CA82-42BD-9793-99EEF44F1D37}"/>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234731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AA240FD-7AA2-49D1-BA03-780F3C727329}"/>
              </a:ext>
            </a:extLst>
          </p:cNvPr>
          <p:cNvGraphicFramePr>
            <a:graphicFrameLocks noChangeAspect="1"/>
          </p:cNvGraphicFramePr>
          <p:nvPr userDrawn="1">
            <p:custDataLst>
              <p:tags r:id="rId1"/>
            </p:custDataLst>
            <p:extLst>
              <p:ext uri="{D42A27DB-BD31-4B8C-83A1-F6EECF244321}">
                <p14:modId xmlns:p14="http://schemas.microsoft.com/office/powerpoint/2010/main" val="3335401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0AA240FD-7AA2-49D1-BA03-780F3C7273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図 6">
            <a:extLst>
              <a:ext uri="{FF2B5EF4-FFF2-40B4-BE49-F238E27FC236}">
                <a16:creationId xmlns:a16="http://schemas.microsoft.com/office/drawing/2014/main" id="{A6002F43-8A51-42C6-A500-911632E512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8" name="Title 7"/>
          <p:cNvSpPr>
            <a:spLocks noGrp="1"/>
          </p:cNvSpPr>
          <p:nvPr>
            <p:ph type="title" hasCustomPrompt="1"/>
          </p:nvPr>
        </p:nvSpPr>
        <p:spPr>
          <a:xfrm>
            <a:off x="838200" y="189489"/>
            <a:ext cx="9652000" cy="770948"/>
          </a:xfrm>
        </p:spPr>
        <p:txBody>
          <a:bodyPr anchor="ctr">
            <a:noAutofit/>
          </a:bodyPr>
          <a:lstStyle>
            <a:lvl1pPr>
              <a:defRPr>
                <a:solidFill>
                  <a:schemeClr val="tx1"/>
                </a:solidFill>
                <a:latin typeface="+mj-lt"/>
                <a:ea typeface="+mj-ea"/>
                <a:cs typeface="+mj-cs"/>
                <a:sym typeface="+mj-lt"/>
              </a:defRPr>
            </a:lvl1pPr>
          </a:lstStyle>
          <a:p>
            <a:r>
              <a:rPr lang="en-US"/>
              <a:t>Click to add title</a:t>
            </a:r>
          </a:p>
        </p:txBody>
      </p:sp>
      <p:pic>
        <p:nvPicPr>
          <p:cNvPr id="7" name="Picture 6" descr="NSG.png">
            <a:extLst>
              <a:ext uri="{FF2B5EF4-FFF2-40B4-BE49-F238E27FC236}">
                <a16:creationId xmlns:a16="http://schemas.microsoft.com/office/drawing/2014/main" id="{1318F704-4EBC-497A-8C95-B2F647544F1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a:extLst>
              <a:ext uri="{FF2B5EF4-FFF2-40B4-BE49-F238E27FC236}">
                <a16:creationId xmlns:a16="http://schemas.microsoft.com/office/drawing/2014/main" id="{84D3BD18-60EF-40EC-AA51-0D77221E3325}"/>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1" name="Footer Placeholder 4">
            <a:extLst>
              <a:ext uri="{FF2B5EF4-FFF2-40B4-BE49-F238E27FC236}">
                <a16:creationId xmlns:a16="http://schemas.microsoft.com/office/drawing/2014/main" id="{3D7C6C62-675B-40C5-80C1-EB74ACCF44D4}"/>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932475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45FBA06-1ABE-4A6C-9931-5530C4483466}"/>
              </a:ext>
            </a:extLst>
          </p:cNvPr>
          <p:cNvGraphicFramePr>
            <a:graphicFrameLocks noChangeAspect="1"/>
          </p:cNvGraphicFramePr>
          <p:nvPr userDrawn="1">
            <p:custDataLst>
              <p:tags r:id="rId1"/>
            </p:custDataLst>
            <p:extLst>
              <p:ext uri="{D42A27DB-BD31-4B8C-83A1-F6EECF244321}">
                <p14:modId xmlns:p14="http://schemas.microsoft.com/office/powerpoint/2010/main" val="3162347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9" name="Object 8" hidden="1">
                        <a:extLst>
                          <a:ext uri="{FF2B5EF4-FFF2-40B4-BE49-F238E27FC236}">
                            <a16:creationId xmlns:a16="http://schemas.microsoft.com/office/drawing/2014/main" id="{545FBA06-1ABE-4A6C-9931-5530C44834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図 6">
            <a:extLst>
              <a:ext uri="{FF2B5EF4-FFF2-40B4-BE49-F238E27FC236}">
                <a16:creationId xmlns:a16="http://schemas.microsoft.com/office/drawing/2014/main" id="{E6C3CEBD-1AFD-4622-8182-F1A6DEA216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838200" y="189489"/>
            <a:ext cx="9652000" cy="770948"/>
          </a:xfrm>
        </p:spPr>
        <p:txBody>
          <a:bodyPr anchor="ctr">
            <a:noAutofit/>
          </a:bodyPr>
          <a:lstStyle>
            <a:lvl1pPr>
              <a:defRPr>
                <a:solidFill>
                  <a:schemeClr val="tx1"/>
                </a:solidFill>
                <a:latin typeface="+mj-lt"/>
                <a:ea typeface="+mj-ea"/>
                <a:cs typeface="+mj-cs"/>
                <a:sym typeface="+mj-lt"/>
              </a:defRPr>
            </a:lvl1pPr>
          </a:lstStyle>
          <a:p>
            <a:r>
              <a:rPr lang="en-US"/>
              <a:t>Click to add title</a:t>
            </a:r>
          </a:p>
        </p:txBody>
      </p:sp>
      <p:pic>
        <p:nvPicPr>
          <p:cNvPr id="8" name="Picture 7" descr="NSG.png">
            <a:extLst>
              <a:ext uri="{FF2B5EF4-FFF2-40B4-BE49-F238E27FC236}">
                <a16:creationId xmlns:a16="http://schemas.microsoft.com/office/drawing/2014/main" id="{E8A0DAC8-5C9A-4D0D-8A11-DACD0F827E8F}"/>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a:extLst>
              <a:ext uri="{FF2B5EF4-FFF2-40B4-BE49-F238E27FC236}">
                <a16:creationId xmlns:a16="http://schemas.microsoft.com/office/drawing/2014/main" id="{2508A29A-036D-4E49-94F7-05DE2401E6B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1" name="Footer Placeholder 4">
            <a:extLst>
              <a:ext uri="{FF2B5EF4-FFF2-40B4-BE49-F238E27FC236}">
                <a16:creationId xmlns:a16="http://schemas.microsoft.com/office/drawing/2014/main" id="{C14A4591-B32F-4843-92AD-DD075F1256D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751847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4EFABBB-8677-443F-830D-C91DD0E87AC5}"/>
              </a:ext>
            </a:extLst>
          </p:cNvPr>
          <p:cNvGraphicFramePr>
            <a:graphicFrameLocks noChangeAspect="1"/>
          </p:cNvGraphicFramePr>
          <p:nvPr userDrawn="1">
            <p:custDataLst>
              <p:tags r:id="rId1"/>
            </p:custDataLst>
            <p:extLst>
              <p:ext uri="{D42A27DB-BD31-4B8C-83A1-F6EECF244321}">
                <p14:modId xmlns:p14="http://schemas.microsoft.com/office/powerpoint/2010/main" val="3574026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94EFABBB-8677-443F-830D-C91DD0E87A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sp>
        <p:nvSpPr>
          <p:cNvPr id="13" name="Date Placeholder 3">
            <a:extLst>
              <a:ext uri="{FF2B5EF4-FFF2-40B4-BE49-F238E27FC236}">
                <a16:creationId xmlns:a16="http://schemas.microsoft.com/office/drawing/2014/main" id="{BA26AAC0-BE3B-41EB-B7B8-76A9E1404733}"/>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4" name="Footer Placeholder 4">
            <a:extLst>
              <a:ext uri="{FF2B5EF4-FFF2-40B4-BE49-F238E27FC236}">
                <a16:creationId xmlns:a16="http://schemas.microsoft.com/office/drawing/2014/main" id="{EA142989-5614-46D0-B80A-5C5A8EED41C3}"/>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656167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0039BA-0723-4E50-B332-EF2D710B461A}"/>
              </a:ext>
            </a:extLst>
          </p:cNvPr>
          <p:cNvGraphicFramePr>
            <a:graphicFrameLocks noChangeAspect="1"/>
          </p:cNvGraphicFramePr>
          <p:nvPr userDrawn="1">
            <p:custDataLst>
              <p:tags r:id="rId1"/>
            </p:custDataLst>
            <p:extLst>
              <p:ext uri="{D42A27DB-BD31-4B8C-83A1-F6EECF244321}">
                <p14:modId xmlns:p14="http://schemas.microsoft.com/office/powerpoint/2010/main" val="261560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650039BA-0723-4E50-B332-EF2D710B46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Date Placeholder 3">
            <a:extLst>
              <a:ext uri="{FF2B5EF4-FFF2-40B4-BE49-F238E27FC236}">
                <a16:creationId xmlns:a16="http://schemas.microsoft.com/office/drawing/2014/main" id="{D923A7ED-F47A-4447-AB82-676E8F994BCF}"/>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0" name="Footer Placeholder 4">
            <a:extLst>
              <a:ext uri="{FF2B5EF4-FFF2-40B4-BE49-F238E27FC236}">
                <a16:creationId xmlns:a16="http://schemas.microsoft.com/office/drawing/2014/main" id="{6034CA4F-50BB-4554-98A8-9E1BB69ECF17}"/>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213813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2AC84B8-61E6-44BF-9D3D-21B01601FEF8}"/>
              </a:ext>
            </a:extLst>
          </p:cNvPr>
          <p:cNvGraphicFramePr>
            <a:graphicFrameLocks noChangeAspect="1"/>
          </p:cNvGraphicFramePr>
          <p:nvPr userDrawn="1">
            <p:custDataLst>
              <p:tags r:id="rId1"/>
            </p:custDataLst>
            <p:extLst>
              <p:ext uri="{D42A27DB-BD31-4B8C-83A1-F6EECF244321}">
                <p14:modId xmlns:p14="http://schemas.microsoft.com/office/powerpoint/2010/main" val="16533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F2AC84B8-61E6-44BF-9D3D-21B01601FE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9CF6B000-0FDD-41F4-AECF-D574AAB9AEA5}"/>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1" name="Footer Placeholder 4">
            <a:extLst>
              <a:ext uri="{FF2B5EF4-FFF2-40B4-BE49-F238E27FC236}">
                <a16:creationId xmlns:a16="http://schemas.microsoft.com/office/drawing/2014/main" id="{DDB5255A-1794-4EAA-BEF2-B408F7C9B86C}"/>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122037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D238FD7-7960-42A4-9DFB-0D6EC47D80DF}"/>
              </a:ext>
            </a:extLst>
          </p:cNvPr>
          <p:cNvGraphicFramePr>
            <a:graphicFrameLocks noChangeAspect="1"/>
          </p:cNvGraphicFramePr>
          <p:nvPr userDrawn="1">
            <p:custDataLst>
              <p:tags r:id="rId1"/>
            </p:custDataLst>
            <p:extLst>
              <p:ext uri="{D42A27DB-BD31-4B8C-83A1-F6EECF244321}">
                <p14:modId xmlns:p14="http://schemas.microsoft.com/office/powerpoint/2010/main" val="4243398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4D238FD7-7960-42A4-9DFB-0D6EC47D80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1"/>
                </a:solidFill>
                <a:latin typeface="+mj-lt"/>
                <a:ea typeface="+mj-ea"/>
                <a:cs typeface="+mj-cs"/>
                <a:sym typeface="+mj-lt"/>
              </a:defRPr>
            </a:lvl1pPr>
          </a:lstStyle>
          <a:p>
            <a:r>
              <a:rPr lang="en-US"/>
              <a:t>Click to add title</a:t>
            </a:r>
          </a:p>
        </p:txBody>
      </p:sp>
      <p:sp>
        <p:nvSpPr>
          <p:cNvPr id="9" name="TextBox 8">
            <a:extLst>
              <a:ext uri="{FF2B5EF4-FFF2-40B4-BE49-F238E27FC236}">
                <a16:creationId xmlns:a16="http://schemas.microsoft.com/office/drawing/2014/main" id="{BBFEAB0A-628B-4AB5-A267-97C041ADAAE0}"/>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A9FC254F-951B-40C9-AB6F-C58C59EBB967}"/>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B4ED6612-B559-4C62-9233-37DAFEFE3119}"/>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946207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2586D5-2CD7-4B45-9610-6A880EB13856}"/>
              </a:ext>
            </a:extLst>
          </p:cNvPr>
          <p:cNvGraphicFramePr>
            <a:graphicFrameLocks noChangeAspect="1"/>
          </p:cNvGraphicFramePr>
          <p:nvPr userDrawn="1">
            <p:custDataLst>
              <p:tags r:id="rId1"/>
            </p:custDataLst>
            <p:extLst>
              <p:ext uri="{D42A27DB-BD31-4B8C-83A1-F6EECF244321}">
                <p14:modId xmlns:p14="http://schemas.microsoft.com/office/powerpoint/2010/main" val="2323830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5E2586D5-2CD7-4B45-9610-6A880EB138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chemeClr val="tx1"/>
                </a:solidFill>
                <a:latin typeface="+mj-lt"/>
                <a:ea typeface="+mj-ea"/>
                <a:cs typeface="+mj-cs"/>
                <a:sym typeface="+mj-lt"/>
              </a:defRPr>
            </a:lvl1pPr>
          </a:lstStyle>
          <a:p>
            <a:r>
              <a:rPr lang="en-US"/>
              <a:t>Click to add title</a:t>
            </a:r>
          </a:p>
        </p:txBody>
      </p:sp>
      <p:sp>
        <p:nvSpPr>
          <p:cNvPr id="9" name="TextBox 8">
            <a:extLst>
              <a:ext uri="{FF2B5EF4-FFF2-40B4-BE49-F238E27FC236}">
                <a16:creationId xmlns:a16="http://schemas.microsoft.com/office/drawing/2014/main" id="{2C79989C-16DC-4F96-93CD-FE91150E0665}"/>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AA528058-679E-447A-880D-9DDB0E7C2DA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35AC8C5D-7D4B-40C8-80D6-B546820D0B55}"/>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513443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11C783-19FE-4AAC-9FDC-999E32D30F41}"/>
              </a:ext>
            </a:extLst>
          </p:cNvPr>
          <p:cNvGraphicFramePr>
            <a:graphicFrameLocks noChangeAspect="1"/>
          </p:cNvGraphicFramePr>
          <p:nvPr userDrawn="1">
            <p:custDataLst>
              <p:tags r:id="rId1"/>
            </p:custDataLst>
            <p:extLst>
              <p:ext uri="{D42A27DB-BD31-4B8C-83A1-F6EECF244321}">
                <p14:modId xmlns:p14="http://schemas.microsoft.com/office/powerpoint/2010/main" val="2029753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F311C783-19FE-4AAC-9FDC-999E32D30F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chemeClr val="tx1"/>
                </a:solidFill>
                <a:latin typeface="+mj-lt"/>
                <a:ea typeface="+mj-ea"/>
                <a:cs typeface="+mj-cs"/>
                <a:sym typeface="+mj-lt"/>
              </a:defRPr>
            </a:lvl1pPr>
          </a:lstStyle>
          <a:p>
            <a:r>
              <a:rPr lang="en-US"/>
              <a:t>Click to add title</a:t>
            </a:r>
          </a:p>
        </p:txBody>
      </p:sp>
      <p:sp>
        <p:nvSpPr>
          <p:cNvPr id="9" name="TextBox 8">
            <a:extLst>
              <a:ext uri="{FF2B5EF4-FFF2-40B4-BE49-F238E27FC236}">
                <a16:creationId xmlns:a16="http://schemas.microsoft.com/office/drawing/2014/main" id="{CA76F21B-E163-470E-9F43-03B42D017893}"/>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662CAC51-3644-41C9-B395-7CDBC5561FD0}"/>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0B8915BF-B62B-4CA9-8B70-6CB83E554E7A}"/>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4263673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786CA5-BD18-42EF-B687-1A6FBC30A8AB}"/>
              </a:ext>
            </a:extLst>
          </p:cNvPr>
          <p:cNvGraphicFramePr>
            <a:graphicFrameLocks noChangeAspect="1"/>
          </p:cNvGraphicFramePr>
          <p:nvPr userDrawn="1">
            <p:custDataLst>
              <p:tags r:id="rId1"/>
            </p:custDataLst>
            <p:extLst>
              <p:ext uri="{D42A27DB-BD31-4B8C-83A1-F6EECF244321}">
                <p14:modId xmlns:p14="http://schemas.microsoft.com/office/powerpoint/2010/main" val="3424612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53786CA5-BD18-42EF-B687-1A6FBC30A8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9" name="TextBox 8">
            <a:extLst>
              <a:ext uri="{FF2B5EF4-FFF2-40B4-BE49-F238E27FC236}">
                <a16:creationId xmlns:a16="http://schemas.microsoft.com/office/drawing/2014/main" id="{81CCD5F6-C373-4030-977A-C69F46CFFB5F}"/>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0" name="Date Placeholder 3">
            <a:extLst>
              <a:ext uri="{FF2B5EF4-FFF2-40B4-BE49-F238E27FC236}">
                <a16:creationId xmlns:a16="http://schemas.microsoft.com/office/drawing/2014/main" id="{0452F56C-E332-4FEC-91F5-909DEB44AF33}"/>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1" name="Footer Placeholder 4">
            <a:extLst>
              <a:ext uri="{FF2B5EF4-FFF2-40B4-BE49-F238E27FC236}">
                <a16:creationId xmlns:a16="http://schemas.microsoft.com/office/drawing/2014/main" id="{629A7602-74A7-40F7-A87D-C4BBC8CD7F0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016404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650778-68B2-4625-9BB8-D09E10E938E0}"/>
              </a:ext>
            </a:extLst>
          </p:cNvPr>
          <p:cNvGraphicFramePr>
            <a:graphicFrameLocks noChangeAspect="1"/>
          </p:cNvGraphicFramePr>
          <p:nvPr userDrawn="1">
            <p:custDataLst>
              <p:tags r:id="rId1"/>
            </p:custDataLst>
            <p:extLst>
              <p:ext uri="{D42A27DB-BD31-4B8C-83A1-F6EECF244321}">
                <p14:modId xmlns:p14="http://schemas.microsoft.com/office/powerpoint/2010/main" val="2240636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D7650778-68B2-4625-9BB8-D09E10E938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TextBox 15">
            <a:extLst>
              <a:ext uri="{FF2B5EF4-FFF2-40B4-BE49-F238E27FC236}">
                <a16:creationId xmlns:a16="http://schemas.microsoft.com/office/drawing/2014/main" id="{C9FBDF61-BD3F-4CB6-8AAD-799FC535445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4" name="Date Placeholder 3">
            <a:extLst>
              <a:ext uri="{FF2B5EF4-FFF2-40B4-BE49-F238E27FC236}">
                <a16:creationId xmlns:a16="http://schemas.microsoft.com/office/drawing/2014/main" id="{587BBFE9-5B7A-488C-99B7-DE1D00405B98}"/>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5" name="Footer Placeholder 4">
            <a:extLst>
              <a:ext uri="{FF2B5EF4-FFF2-40B4-BE49-F238E27FC236}">
                <a16:creationId xmlns:a16="http://schemas.microsoft.com/office/drawing/2014/main" id="{8575235E-AC63-4209-B742-91D7A79EE203}"/>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368484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B835E69-F33E-40CC-8251-F0958B40B50A}"/>
              </a:ext>
            </a:extLst>
          </p:cNvPr>
          <p:cNvGraphicFramePr>
            <a:graphicFrameLocks noChangeAspect="1"/>
          </p:cNvGraphicFramePr>
          <p:nvPr userDrawn="1">
            <p:custDataLst>
              <p:tags r:id="rId1"/>
            </p:custDataLst>
            <p:extLst>
              <p:ext uri="{D42A27DB-BD31-4B8C-83A1-F6EECF244321}">
                <p14:modId xmlns:p14="http://schemas.microsoft.com/office/powerpoint/2010/main" val="1870386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6B835E69-F33E-40CC-8251-F0958B40B5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1"/>
                </a:solidFill>
                <a:latin typeface="+mj-lt"/>
                <a:ea typeface="+mj-ea"/>
                <a:cs typeface="+mj-cs"/>
                <a:sym typeface="+mj-lt"/>
              </a:defRPr>
            </a:lvl1pPr>
          </a:lstStyle>
          <a:p>
            <a:r>
              <a:rPr lang="en-US"/>
              <a:t>Click to add title</a:t>
            </a:r>
          </a:p>
        </p:txBody>
      </p:sp>
      <p:sp>
        <p:nvSpPr>
          <p:cNvPr id="11" name="Date Placeholder 3">
            <a:extLst>
              <a:ext uri="{FF2B5EF4-FFF2-40B4-BE49-F238E27FC236}">
                <a16:creationId xmlns:a16="http://schemas.microsoft.com/office/drawing/2014/main" id="{25562902-339C-4B88-BBFC-B0E2B008BD3C}"/>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79812DAB-C134-461F-ABB8-2AB5873F01B4}"/>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771468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C964C8B-1A86-43C1-85A5-0B3A36D2B2F8}"/>
              </a:ext>
            </a:extLst>
          </p:cNvPr>
          <p:cNvGraphicFramePr>
            <a:graphicFrameLocks noChangeAspect="1"/>
          </p:cNvGraphicFramePr>
          <p:nvPr userDrawn="1">
            <p:custDataLst>
              <p:tags r:id="rId1"/>
            </p:custDataLst>
            <p:extLst>
              <p:ext uri="{D42A27DB-BD31-4B8C-83A1-F6EECF244321}">
                <p14:modId xmlns:p14="http://schemas.microsoft.com/office/powerpoint/2010/main" val="3065275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AC964C8B-1A86-43C1-85A5-0B3A36D2B2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7" name="TextBox 16">
            <a:extLst>
              <a:ext uri="{FF2B5EF4-FFF2-40B4-BE49-F238E27FC236}">
                <a16:creationId xmlns:a16="http://schemas.microsoft.com/office/drawing/2014/main" id="{0646B0A1-9A34-47DC-8EB3-BDD7CE2E9152}"/>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3" name="Date Placeholder 3">
            <a:extLst>
              <a:ext uri="{FF2B5EF4-FFF2-40B4-BE49-F238E27FC236}">
                <a16:creationId xmlns:a16="http://schemas.microsoft.com/office/drawing/2014/main" id="{9DEB2096-CB7D-4E22-9558-4CBFFFDB86A8}"/>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4" name="Footer Placeholder 4">
            <a:extLst>
              <a:ext uri="{FF2B5EF4-FFF2-40B4-BE49-F238E27FC236}">
                <a16:creationId xmlns:a16="http://schemas.microsoft.com/office/drawing/2014/main" id="{8665784A-1233-4EA6-BF10-4BDB7BB36A0C}"/>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84948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65886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8C955EE-3046-423A-B0B4-F28A344CED8B}"/>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694E9D48-EF64-495B-9974-3CDBB56FF683}"/>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1" name="Footer Placeholder 4">
            <a:extLst>
              <a:ext uri="{FF2B5EF4-FFF2-40B4-BE49-F238E27FC236}">
                <a16:creationId xmlns:a16="http://schemas.microsoft.com/office/drawing/2014/main" id="{F74548EF-C43C-4532-9070-9818D707646E}"/>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08973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54EF90-A667-46E9-AC86-21FC34832EF9}"/>
              </a:ext>
            </a:extLst>
          </p:cNvPr>
          <p:cNvGraphicFramePr>
            <a:graphicFrameLocks noChangeAspect="1"/>
          </p:cNvGraphicFramePr>
          <p:nvPr userDrawn="1">
            <p:custDataLst>
              <p:tags r:id="rId1"/>
            </p:custDataLst>
            <p:extLst>
              <p:ext uri="{D42A27DB-BD31-4B8C-83A1-F6EECF244321}">
                <p14:modId xmlns:p14="http://schemas.microsoft.com/office/powerpoint/2010/main" val="3017606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A454EF90-A667-46E9-AC86-21FC34832E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TextBox 10">
            <a:extLst>
              <a:ext uri="{FF2B5EF4-FFF2-40B4-BE49-F238E27FC236}">
                <a16:creationId xmlns:a16="http://schemas.microsoft.com/office/drawing/2014/main" id="{2E0D2302-A823-4A1A-A438-16F91F4C9F4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2" name="Date Placeholder 3">
            <a:extLst>
              <a:ext uri="{FF2B5EF4-FFF2-40B4-BE49-F238E27FC236}">
                <a16:creationId xmlns:a16="http://schemas.microsoft.com/office/drawing/2014/main" id="{EF5E1D33-ECA8-4814-BAA2-F772A81B9FC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3" name="Footer Placeholder 4">
            <a:extLst>
              <a:ext uri="{FF2B5EF4-FFF2-40B4-BE49-F238E27FC236}">
                <a16:creationId xmlns:a16="http://schemas.microsoft.com/office/drawing/2014/main" id="{AFA45550-0EF2-4BC4-B41B-598521B99ED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31120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5336AA6-9811-4346-8D3E-DBC48A17D173}"/>
              </a:ext>
            </a:extLst>
          </p:cNvPr>
          <p:cNvGraphicFramePr>
            <a:graphicFrameLocks noChangeAspect="1"/>
          </p:cNvGraphicFramePr>
          <p:nvPr userDrawn="1">
            <p:custDataLst>
              <p:tags r:id="rId1"/>
            </p:custDataLst>
            <p:extLst>
              <p:ext uri="{D42A27DB-BD31-4B8C-83A1-F6EECF244321}">
                <p14:modId xmlns:p14="http://schemas.microsoft.com/office/powerpoint/2010/main" val="800659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35336AA6-9811-4346-8D3E-DBC48A17D1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1"/>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120CD9C-83AF-41E0-BD9D-26AFCD3576E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C055D005-5CAE-4461-B4C2-473537F55F20}"/>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0" name="Footer Placeholder 4">
            <a:extLst>
              <a:ext uri="{FF2B5EF4-FFF2-40B4-BE49-F238E27FC236}">
                <a16:creationId xmlns:a16="http://schemas.microsoft.com/office/drawing/2014/main" id="{A74CA183-CE43-4378-AC1A-3F0E845B1EFC}"/>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187838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242EC-CF84-4ECA-A690-BBF9A9F17425}"/>
              </a:ext>
            </a:extLst>
          </p:cNvPr>
          <p:cNvGraphicFramePr>
            <a:graphicFrameLocks noChangeAspect="1"/>
          </p:cNvGraphicFramePr>
          <p:nvPr userDrawn="1">
            <p:custDataLst>
              <p:tags r:id="rId1"/>
            </p:custDataLst>
            <p:extLst>
              <p:ext uri="{D42A27DB-BD31-4B8C-83A1-F6EECF244321}">
                <p14:modId xmlns:p14="http://schemas.microsoft.com/office/powerpoint/2010/main" val="3525097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F98242EC-CF84-4ECA-A690-BBF9A9F174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a:extLst>
              <a:ext uri="{FF2B5EF4-FFF2-40B4-BE49-F238E27FC236}">
                <a16:creationId xmlns:a16="http://schemas.microsoft.com/office/drawing/2014/main" id="{08D91AA8-89A4-4211-88A2-488A56AEB1CA}"/>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68B26C90-E9E3-4407-B6BA-56CAC3042A6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6AE2AA30-D45D-4D01-A89B-E8257C90CE3A}"/>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049628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DB4764-6D1E-4E04-9210-CB572A8E3D3C}"/>
              </a:ext>
            </a:extLst>
          </p:cNvPr>
          <p:cNvGraphicFramePr>
            <a:graphicFrameLocks noChangeAspect="1"/>
          </p:cNvGraphicFramePr>
          <p:nvPr userDrawn="1">
            <p:custDataLst>
              <p:tags r:id="rId1"/>
            </p:custDataLst>
            <p:extLst>
              <p:ext uri="{D42A27DB-BD31-4B8C-83A1-F6EECF244321}">
                <p14:modId xmlns:p14="http://schemas.microsoft.com/office/powerpoint/2010/main" val="337263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82DB4764-6D1E-4E04-9210-CB572A8E3D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chemeClr val="tx1"/>
                </a:solidFill>
                <a:latin typeface="+mj-lt"/>
                <a:ea typeface="+mj-ea"/>
                <a:cs typeface="+mj-cs"/>
                <a:sym typeface="+mj-lt"/>
              </a:defRPr>
            </a:lvl1pPr>
          </a:lstStyle>
          <a:p>
            <a:r>
              <a:rPr lang="en-US"/>
              <a:t>Click to add title</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69EFFA3-009F-483B-8621-708380B059D6}"/>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2" name="Date Placeholder 3">
            <a:extLst>
              <a:ext uri="{FF2B5EF4-FFF2-40B4-BE49-F238E27FC236}">
                <a16:creationId xmlns:a16="http://schemas.microsoft.com/office/drawing/2014/main" id="{C577797E-A170-4F5F-8884-DDD86CE9EBD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3" name="Footer Placeholder 4">
            <a:extLst>
              <a:ext uri="{FF2B5EF4-FFF2-40B4-BE49-F238E27FC236}">
                <a16:creationId xmlns:a16="http://schemas.microsoft.com/office/drawing/2014/main" id="{0B67DF23-8286-495F-BBAF-D6DB3AAB501F}"/>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28598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F851098-A1B3-4BDA-B32E-EAA0FBF2A71B}"/>
              </a:ext>
            </a:extLst>
          </p:cNvPr>
          <p:cNvGraphicFramePr>
            <a:graphicFrameLocks noChangeAspect="1"/>
          </p:cNvGraphicFramePr>
          <p:nvPr userDrawn="1">
            <p:custDataLst>
              <p:tags r:id="rId1"/>
            </p:custDataLst>
            <p:extLst>
              <p:ext uri="{D42A27DB-BD31-4B8C-83A1-F6EECF244321}">
                <p14:modId xmlns:p14="http://schemas.microsoft.com/office/powerpoint/2010/main" val="2061049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4" name="Object 3" hidden="1">
                        <a:extLst>
                          <a:ext uri="{FF2B5EF4-FFF2-40B4-BE49-F238E27FC236}">
                            <a16:creationId xmlns:a16="http://schemas.microsoft.com/office/drawing/2014/main" id="{0F851098-A1B3-4BDA-B32E-EAA0FBF2A7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TextBox 11">
            <a:extLst>
              <a:ext uri="{FF2B5EF4-FFF2-40B4-BE49-F238E27FC236}">
                <a16:creationId xmlns:a16="http://schemas.microsoft.com/office/drawing/2014/main" id="{5D6B3443-14FE-40E0-97F6-993CBA4CA1D4}"/>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9644488B-BB10-4EA8-BCA4-2E631D3587D8}"/>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3" name="Footer Placeholder 4">
            <a:extLst>
              <a:ext uri="{FF2B5EF4-FFF2-40B4-BE49-F238E27FC236}">
                <a16:creationId xmlns:a16="http://schemas.microsoft.com/office/drawing/2014/main" id="{CCC558AC-9019-45BC-BEDE-DA831A3F74EE}"/>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171507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0218993-5B83-46F2-A367-7953A29C87ED}"/>
              </a:ext>
            </a:extLst>
          </p:cNvPr>
          <p:cNvGraphicFramePr>
            <a:graphicFrameLocks noChangeAspect="1"/>
          </p:cNvGraphicFramePr>
          <p:nvPr userDrawn="1">
            <p:custDataLst>
              <p:tags r:id="rId1"/>
            </p:custDataLst>
            <p:extLst>
              <p:ext uri="{D42A27DB-BD31-4B8C-83A1-F6EECF244321}">
                <p14:modId xmlns:p14="http://schemas.microsoft.com/office/powerpoint/2010/main" val="1076016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30218993-5B83-46F2-A367-7953A29C87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chemeClr val="tx1"/>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EAB841F-1ADA-4BCD-A5A6-91B74ED674EB}"/>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6B1D60C4-52EF-45EA-9B0D-82FB49C7FE0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3" name="Footer Placeholder 4">
            <a:extLst>
              <a:ext uri="{FF2B5EF4-FFF2-40B4-BE49-F238E27FC236}">
                <a16:creationId xmlns:a16="http://schemas.microsoft.com/office/drawing/2014/main" id="{5870BD7D-2ED4-4651-B765-6D2522607B0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659558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822D1E-A8C8-4F25-8476-48C052CD40AE}"/>
              </a:ext>
            </a:extLst>
          </p:cNvPr>
          <p:cNvGraphicFramePr>
            <a:graphicFrameLocks noChangeAspect="1"/>
          </p:cNvGraphicFramePr>
          <p:nvPr userDrawn="1">
            <p:custDataLst>
              <p:tags r:id="rId1"/>
            </p:custDataLst>
            <p:extLst>
              <p:ext uri="{D42A27DB-BD31-4B8C-83A1-F6EECF244321}">
                <p14:modId xmlns:p14="http://schemas.microsoft.com/office/powerpoint/2010/main" val="2831196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4" name="Object 3" hidden="1">
                        <a:extLst>
                          <a:ext uri="{FF2B5EF4-FFF2-40B4-BE49-F238E27FC236}">
                            <a16:creationId xmlns:a16="http://schemas.microsoft.com/office/drawing/2014/main" id="{73822D1E-A8C8-4F25-8476-48C052CD40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extBox 9">
            <a:extLst>
              <a:ext uri="{FF2B5EF4-FFF2-40B4-BE49-F238E27FC236}">
                <a16:creationId xmlns:a16="http://schemas.microsoft.com/office/drawing/2014/main" id="{EB4E4ADC-75A8-42C8-9C7A-882EC27E182B}"/>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1797F31B-BB28-49AD-BC19-DFAA81A63655}"/>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3" name="Footer Placeholder 4">
            <a:extLst>
              <a:ext uri="{FF2B5EF4-FFF2-40B4-BE49-F238E27FC236}">
                <a16:creationId xmlns:a16="http://schemas.microsoft.com/office/drawing/2014/main" id="{4F65F132-EC50-4E98-ACC5-EB72FF273228}"/>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42943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76903D2-E953-4BE3-8714-5C14E39D8567}"/>
              </a:ext>
            </a:extLst>
          </p:cNvPr>
          <p:cNvGraphicFramePr>
            <a:graphicFrameLocks noChangeAspect="1"/>
          </p:cNvGraphicFramePr>
          <p:nvPr userDrawn="1">
            <p:custDataLst>
              <p:tags r:id="rId1"/>
            </p:custDataLst>
            <p:extLst>
              <p:ext uri="{D42A27DB-BD31-4B8C-83A1-F6EECF244321}">
                <p14:modId xmlns:p14="http://schemas.microsoft.com/office/powerpoint/2010/main" val="1368806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776903D2-E953-4BE3-8714-5C14E39D85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2" name="TextBox 11">
            <a:extLst>
              <a:ext uri="{FF2B5EF4-FFF2-40B4-BE49-F238E27FC236}">
                <a16:creationId xmlns:a16="http://schemas.microsoft.com/office/drawing/2014/main" id="{858D1248-E470-47BB-BE05-372FC0FB7E9C}"/>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7" name="Date Placeholder 3">
            <a:extLst>
              <a:ext uri="{FF2B5EF4-FFF2-40B4-BE49-F238E27FC236}">
                <a16:creationId xmlns:a16="http://schemas.microsoft.com/office/drawing/2014/main" id="{41884CC1-3973-47C9-96BC-A64E3F7277A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8" name="Footer Placeholder 4">
            <a:extLst>
              <a:ext uri="{FF2B5EF4-FFF2-40B4-BE49-F238E27FC236}">
                <a16:creationId xmlns:a16="http://schemas.microsoft.com/office/drawing/2014/main" id="{34CA6330-4D1E-470B-AE16-E934629FFD8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09401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4838C6-86E2-4168-8EE5-09277E28F953}"/>
              </a:ext>
            </a:extLst>
          </p:cNvPr>
          <p:cNvGraphicFramePr>
            <a:graphicFrameLocks noChangeAspect="1"/>
          </p:cNvGraphicFramePr>
          <p:nvPr userDrawn="1">
            <p:custDataLst>
              <p:tags r:id="rId1"/>
            </p:custDataLst>
            <p:extLst>
              <p:ext uri="{D42A27DB-BD31-4B8C-83A1-F6EECF244321}">
                <p14:modId xmlns:p14="http://schemas.microsoft.com/office/powerpoint/2010/main" val="13236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4" name="Object 3" hidden="1">
                        <a:extLst>
                          <a:ext uri="{FF2B5EF4-FFF2-40B4-BE49-F238E27FC236}">
                            <a16:creationId xmlns:a16="http://schemas.microsoft.com/office/drawing/2014/main" id="{DA4838C6-86E2-4168-8EE5-09277E28F9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8" name="TextBox 7">
            <a:extLst>
              <a:ext uri="{FF2B5EF4-FFF2-40B4-BE49-F238E27FC236}">
                <a16:creationId xmlns:a16="http://schemas.microsoft.com/office/drawing/2014/main" id="{801DC695-CF6C-4026-8E1E-E569B10AE66E}"/>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5D5C1713-1F49-4CDF-8B1D-3B4F34991B76}"/>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DEDB0C25-481D-4C50-97BE-1FB3807B06B1}"/>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814242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7BF0801-202C-4449-8B24-48D9F4D0DC06}"/>
              </a:ext>
            </a:extLst>
          </p:cNvPr>
          <p:cNvGraphicFramePr>
            <a:graphicFrameLocks noChangeAspect="1"/>
          </p:cNvGraphicFramePr>
          <p:nvPr userDrawn="1">
            <p:custDataLst>
              <p:tags r:id="rId1"/>
            </p:custDataLst>
            <p:extLst>
              <p:ext uri="{D42A27DB-BD31-4B8C-83A1-F6EECF244321}">
                <p14:modId xmlns:p14="http://schemas.microsoft.com/office/powerpoint/2010/main" val="3917657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C7BF0801-202C-4449-8B24-48D9F4D0DC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
        <p:nvSpPr>
          <p:cNvPr id="11" name="Date Placeholder 3">
            <a:extLst>
              <a:ext uri="{FF2B5EF4-FFF2-40B4-BE49-F238E27FC236}">
                <a16:creationId xmlns:a16="http://schemas.microsoft.com/office/drawing/2014/main" id="{2C0D6951-53C3-48DB-96A0-E43B6F6F668F}"/>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E4FA7833-2ACC-4938-8A30-9A240F84AAE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623606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05602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8" name="TextBox 7">
            <a:extLst>
              <a:ext uri="{FF2B5EF4-FFF2-40B4-BE49-F238E27FC236}">
                <a16:creationId xmlns:a16="http://schemas.microsoft.com/office/drawing/2014/main" id="{251C55A4-1C8F-4055-829A-24BE7726E583}"/>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B1E0616A-8C34-4964-AA93-07080B72CA7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B75B3FE9-90C4-4372-A076-DB536EFFAB08}"/>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659466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F60C81D-095E-4A1D-9B7B-6419AD16D5E5}"/>
              </a:ext>
            </a:extLst>
          </p:cNvPr>
          <p:cNvGraphicFramePr>
            <a:graphicFrameLocks noChangeAspect="1"/>
          </p:cNvGraphicFramePr>
          <p:nvPr userDrawn="1">
            <p:custDataLst>
              <p:tags r:id="rId1"/>
            </p:custDataLst>
            <p:extLst>
              <p:ext uri="{D42A27DB-BD31-4B8C-83A1-F6EECF244321}">
                <p14:modId xmlns:p14="http://schemas.microsoft.com/office/powerpoint/2010/main" val="3645083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5" name="Object 4" hidden="1">
                        <a:extLst>
                          <a:ext uri="{FF2B5EF4-FFF2-40B4-BE49-F238E27FC236}">
                            <a16:creationId xmlns:a16="http://schemas.microsoft.com/office/drawing/2014/main" id="{AF60C81D-095E-4A1D-9B7B-6419AD16D5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ea typeface="+mj-ea"/>
                <a:cs typeface="+mj-cs"/>
                <a:sym typeface="+mj-lt"/>
              </a:defRPr>
            </a:lvl1pPr>
          </a:lstStyle>
          <a:p>
            <a:r>
              <a:rPr lang="en-US"/>
              <a:t>Click to add title</a:t>
            </a:r>
          </a:p>
        </p:txBody>
      </p:sp>
      <p:sp>
        <p:nvSpPr>
          <p:cNvPr id="7" name="TextBox 6">
            <a:extLst>
              <a:ext uri="{FF2B5EF4-FFF2-40B4-BE49-F238E27FC236}">
                <a16:creationId xmlns:a16="http://schemas.microsoft.com/office/drawing/2014/main" id="{80B0ACDF-1FD1-4DD5-BFC4-3E8E97A7B12F}"/>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E3F9E197-F7D5-47FD-98D9-D9712E108BF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0" name="Footer Placeholder 4">
            <a:extLst>
              <a:ext uri="{FF2B5EF4-FFF2-40B4-BE49-F238E27FC236}">
                <a16:creationId xmlns:a16="http://schemas.microsoft.com/office/drawing/2014/main" id="{DC0D5DB0-CC8F-480B-B283-DBF4266156C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668293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6E0B28-4310-4C55-AE09-59E6ED1CDC3E}"/>
              </a:ext>
            </a:extLst>
          </p:cNvPr>
          <p:cNvGraphicFramePr>
            <a:graphicFrameLocks noChangeAspect="1"/>
          </p:cNvGraphicFramePr>
          <p:nvPr userDrawn="1">
            <p:custDataLst>
              <p:tags r:id="rId1"/>
            </p:custDataLst>
            <p:extLst>
              <p:ext uri="{D42A27DB-BD31-4B8C-83A1-F6EECF244321}">
                <p14:modId xmlns:p14="http://schemas.microsoft.com/office/powerpoint/2010/main" val="54153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326E0B28-4310-4C55-AE09-59E6ED1CDC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616919"/>
            <a:ext cx="2819400" cy="168379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BFB6914-8045-4928-ACAF-7D1DFACDB899}"/>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4" name="Date Placeholder 3">
            <a:extLst>
              <a:ext uri="{FF2B5EF4-FFF2-40B4-BE49-F238E27FC236}">
                <a16:creationId xmlns:a16="http://schemas.microsoft.com/office/drawing/2014/main" id="{0B9BF545-B9AE-449F-A935-0B6F5B03A1D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5" name="Footer Placeholder 4">
            <a:extLst>
              <a:ext uri="{FF2B5EF4-FFF2-40B4-BE49-F238E27FC236}">
                <a16:creationId xmlns:a16="http://schemas.microsoft.com/office/drawing/2014/main" id="{2BC3BE38-B5FD-41BB-962F-7B6D41B75BF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413569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E6C72C2-D799-4D9E-B42B-2AC5F6184DD1}"/>
              </a:ext>
            </a:extLst>
          </p:cNvPr>
          <p:cNvGraphicFramePr>
            <a:graphicFrameLocks noChangeAspect="1"/>
          </p:cNvGraphicFramePr>
          <p:nvPr userDrawn="1">
            <p:custDataLst>
              <p:tags r:id="rId1"/>
            </p:custDataLst>
            <p:extLst>
              <p:ext uri="{D42A27DB-BD31-4B8C-83A1-F6EECF244321}">
                <p14:modId xmlns:p14="http://schemas.microsoft.com/office/powerpoint/2010/main" val="1080703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DE6C72C2-D799-4D9E-B42B-2AC5F6184D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460C1BF-B89C-4BC8-9AE5-D60BFC0CB0C9}"/>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6" name="Date Placeholder 3">
            <a:extLst>
              <a:ext uri="{FF2B5EF4-FFF2-40B4-BE49-F238E27FC236}">
                <a16:creationId xmlns:a16="http://schemas.microsoft.com/office/drawing/2014/main" id="{2ABD921B-017D-4091-B872-B7FAA0DE6F8B}"/>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8" name="Footer Placeholder 4">
            <a:extLst>
              <a:ext uri="{FF2B5EF4-FFF2-40B4-BE49-F238E27FC236}">
                <a16:creationId xmlns:a16="http://schemas.microsoft.com/office/drawing/2014/main" id="{F248A2E5-62F3-4B17-88D2-DF50E506071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439635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C387818-454B-4A1C-9317-7589F45A351A}"/>
              </a:ext>
            </a:extLst>
          </p:cNvPr>
          <p:cNvGraphicFramePr>
            <a:graphicFrameLocks noChangeAspect="1"/>
          </p:cNvGraphicFramePr>
          <p:nvPr userDrawn="1">
            <p:custDataLst>
              <p:tags r:id="rId1"/>
            </p:custDataLst>
            <p:extLst>
              <p:ext uri="{D42A27DB-BD31-4B8C-83A1-F6EECF244321}">
                <p14:modId xmlns:p14="http://schemas.microsoft.com/office/powerpoint/2010/main" val="3298690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6C387818-454B-4A1C-9317-7589F45A35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3">
            <a:extLst>
              <a:ext uri="{FF2B5EF4-FFF2-40B4-BE49-F238E27FC236}">
                <a16:creationId xmlns:a16="http://schemas.microsoft.com/office/drawing/2014/main" id="{8B355251-DB63-4A8D-AA64-A8485BF6EE11}"/>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6" name="Footer Placeholder 4">
            <a:extLst>
              <a:ext uri="{FF2B5EF4-FFF2-40B4-BE49-F238E27FC236}">
                <a16:creationId xmlns:a16="http://schemas.microsoft.com/office/drawing/2014/main" id="{0E7ADC5B-CFBE-4029-ADC3-846ADA0C4FDA}"/>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4014014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B698C87-B41A-4D79-8D19-5E61C5E98A40}"/>
              </a:ext>
            </a:extLst>
          </p:cNvPr>
          <p:cNvGraphicFramePr>
            <a:graphicFrameLocks noChangeAspect="1"/>
          </p:cNvGraphicFramePr>
          <p:nvPr userDrawn="1">
            <p:custDataLst>
              <p:tags r:id="rId1"/>
            </p:custDataLst>
            <p:extLst>
              <p:ext uri="{D42A27DB-BD31-4B8C-83A1-F6EECF244321}">
                <p14:modId xmlns:p14="http://schemas.microsoft.com/office/powerpoint/2010/main" val="854380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2B698C87-B41A-4D79-8D19-5E61C5E98A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e Placeholder 3">
            <a:extLst>
              <a:ext uri="{FF2B5EF4-FFF2-40B4-BE49-F238E27FC236}">
                <a16:creationId xmlns:a16="http://schemas.microsoft.com/office/drawing/2014/main" id="{C860720F-FDCD-404D-B592-FE93DFA93047}"/>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7" name="Footer Placeholder 4">
            <a:extLst>
              <a:ext uri="{FF2B5EF4-FFF2-40B4-BE49-F238E27FC236}">
                <a16:creationId xmlns:a16="http://schemas.microsoft.com/office/drawing/2014/main" id="{45836BC8-AD47-468C-A39A-E2C6434B381E}"/>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4182911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886139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図 6">
            <a:extLst>
              <a:ext uri="{FF2B5EF4-FFF2-40B4-BE49-F238E27FC236}">
                <a16:creationId xmlns:a16="http://schemas.microsoft.com/office/drawing/2014/main" id="{1F076750-059B-490B-9E25-7836300992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pic>
        <p:nvPicPr>
          <p:cNvPr id="5" name="Picture 4" descr="NSG.png">
            <a:extLst>
              <a:ext uri="{FF2B5EF4-FFF2-40B4-BE49-F238E27FC236}">
                <a16:creationId xmlns:a16="http://schemas.microsoft.com/office/drawing/2014/main" id="{7C9CB472-1805-43B3-AE53-CDBCA08179B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76600" y="1879600"/>
            <a:ext cx="5638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808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4E17CF-BB74-4F13-AC10-E9CF32720464}"/>
              </a:ext>
            </a:extLst>
          </p:cNvPr>
          <p:cNvGraphicFramePr>
            <a:graphicFrameLocks noChangeAspect="1"/>
          </p:cNvGraphicFramePr>
          <p:nvPr userDrawn="1">
            <p:custDataLst>
              <p:tags r:id="rId1"/>
            </p:custDataLst>
            <p:extLst>
              <p:ext uri="{D42A27DB-BD31-4B8C-83A1-F6EECF244321}">
                <p14:modId xmlns:p14="http://schemas.microsoft.com/office/powerpoint/2010/main" val="488920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524E17CF-BB74-4F13-AC10-E9CF327204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1" name="Date Placeholder 3">
            <a:extLst>
              <a:ext uri="{FF2B5EF4-FFF2-40B4-BE49-F238E27FC236}">
                <a16:creationId xmlns:a16="http://schemas.microsoft.com/office/drawing/2014/main" id="{6D50A437-E1D0-4A74-8D81-A244A65B275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52" name="Footer Placeholder 4">
            <a:extLst>
              <a:ext uri="{FF2B5EF4-FFF2-40B4-BE49-F238E27FC236}">
                <a16:creationId xmlns:a16="http://schemas.microsoft.com/office/drawing/2014/main" id="{297AF9B8-CFE5-4213-8960-89A4BAB99AA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4091165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9999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sp>
        <p:nvSpPr>
          <p:cNvPr id="13" name="TextBox 12">
            <a:extLst>
              <a:ext uri="{FF2B5EF4-FFF2-40B4-BE49-F238E27FC236}">
                <a16:creationId xmlns:a16="http://schemas.microsoft.com/office/drawing/2014/main" id="{459DC859-0499-422A-BB5D-E1D3E7860C9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4" name="Date Placeholder 3">
            <a:extLst>
              <a:ext uri="{FF2B5EF4-FFF2-40B4-BE49-F238E27FC236}">
                <a16:creationId xmlns:a16="http://schemas.microsoft.com/office/drawing/2014/main" id="{BC63ABEA-C458-449C-941F-0250B17434C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5" name="Footer Placeholder 4">
            <a:extLst>
              <a:ext uri="{FF2B5EF4-FFF2-40B4-BE49-F238E27FC236}">
                <a16:creationId xmlns:a16="http://schemas.microsoft.com/office/drawing/2014/main" id="{14F05069-7783-47EE-BA14-C43587C60B2E}"/>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928941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060503-B652-4836-A855-85E0BE66B110}"/>
              </a:ext>
            </a:extLst>
          </p:cNvPr>
          <p:cNvGraphicFramePr>
            <a:graphicFrameLocks noChangeAspect="1"/>
          </p:cNvGraphicFramePr>
          <p:nvPr userDrawn="1">
            <p:custDataLst>
              <p:tags r:id="rId1"/>
            </p:custDataLst>
            <p:extLst>
              <p:ext uri="{D42A27DB-BD31-4B8C-83A1-F6EECF244321}">
                <p14:modId xmlns:p14="http://schemas.microsoft.com/office/powerpoint/2010/main" val="3446625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B3060503-B652-4836-A855-85E0BE66B1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2749EED-2E25-4046-9167-056A16689590}"/>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1BE28E65-0EC9-4A84-97E0-4EDDDD6668C2}"/>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0" name="Footer Placeholder 4">
            <a:extLst>
              <a:ext uri="{FF2B5EF4-FFF2-40B4-BE49-F238E27FC236}">
                <a16:creationId xmlns:a16="http://schemas.microsoft.com/office/drawing/2014/main" id="{1051C9C9-4A77-468D-BBA8-C3DCA60F0D18}"/>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888960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253275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
        <p:nvSpPr>
          <p:cNvPr id="8" name="TextBox 7">
            <a:extLst>
              <a:ext uri="{FF2B5EF4-FFF2-40B4-BE49-F238E27FC236}">
                <a16:creationId xmlns:a16="http://schemas.microsoft.com/office/drawing/2014/main" id="{3C9529AE-100A-4B6B-B4B9-BD59F65080FF}"/>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172D9C01-D008-480C-89C4-8FDC6D0F3CBE}"/>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1" name="Footer Placeholder 4">
            <a:extLst>
              <a:ext uri="{FF2B5EF4-FFF2-40B4-BE49-F238E27FC236}">
                <a16:creationId xmlns:a16="http://schemas.microsoft.com/office/drawing/2014/main" id="{DF6A83FB-1CE2-4E61-85B8-58C22F216DD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347356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232586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6167B62-A2AA-4647-AAA0-43F4009F072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C8A02C8E-C2AB-4290-ADF6-E82B5F9EB540}"/>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1" name="Footer Placeholder 4">
            <a:extLst>
              <a:ext uri="{FF2B5EF4-FFF2-40B4-BE49-F238E27FC236}">
                <a16:creationId xmlns:a16="http://schemas.microsoft.com/office/drawing/2014/main" id="{27F1E79F-0A96-4E80-8CB0-DB3F1E0F9281}"/>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314669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584113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sp>
        <p:nvSpPr>
          <p:cNvPr id="9" name="TextBox 8">
            <a:extLst>
              <a:ext uri="{FF2B5EF4-FFF2-40B4-BE49-F238E27FC236}">
                <a16:creationId xmlns:a16="http://schemas.microsoft.com/office/drawing/2014/main" id="{04F8A99D-D651-4F35-97CD-A8EE42FE941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01BE2D2E-37A9-480D-80E5-2F9EE5461156}"/>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771A1BC7-7B4A-4F24-A50B-15CF7A349CD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843356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0260313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sp>
        <p:nvSpPr>
          <p:cNvPr id="12" name="Date Placeholder 3">
            <a:extLst>
              <a:ext uri="{FF2B5EF4-FFF2-40B4-BE49-F238E27FC236}">
                <a16:creationId xmlns:a16="http://schemas.microsoft.com/office/drawing/2014/main" id="{C3CF40EB-6745-4D10-84DB-9A256390F770}"/>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3" name="Footer Placeholder 4">
            <a:extLst>
              <a:ext uri="{FF2B5EF4-FFF2-40B4-BE49-F238E27FC236}">
                <a16:creationId xmlns:a16="http://schemas.microsoft.com/office/drawing/2014/main" id="{F41191A9-7C03-41F4-9025-3744E4590AF0}"/>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4071097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02740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
        <p:nvSpPr>
          <p:cNvPr id="6" name="Date Placeholder 3">
            <a:extLst>
              <a:ext uri="{FF2B5EF4-FFF2-40B4-BE49-F238E27FC236}">
                <a16:creationId xmlns:a16="http://schemas.microsoft.com/office/drawing/2014/main" id="{9786B217-72EC-41E0-87BD-9471D5C83BFF}"/>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7" name="Footer Placeholder 4">
            <a:extLst>
              <a:ext uri="{FF2B5EF4-FFF2-40B4-BE49-F238E27FC236}">
                <a16:creationId xmlns:a16="http://schemas.microsoft.com/office/drawing/2014/main" id="{348A8210-60FB-4ECE-B824-BF912D2BE38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4159997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279438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59A52C5A-4E6A-4CAD-BF59-B909F07491D8}"/>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8" name="Footer Placeholder 4">
            <a:extLst>
              <a:ext uri="{FF2B5EF4-FFF2-40B4-BE49-F238E27FC236}">
                <a16:creationId xmlns:a16="http://schemas.microsoft.com/office/drawing/2014/main" id="{97989517-6CB6-42D4-95D6-53EC80767213}"/>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081561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148894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sp>
        <p:nvSpPr>
          <p:cNvPr id="9" name="TextBox 8">
            <a:extLst>
              <a:ext uri="{FF2B5EF4-FFF2-40B4-BE49-F238E27FC236}">
                <a16:creationId xmlns:a16="http://schemas.microsoft.com/office/drawing/2014/main" id="{E85A92A3-9375-4809-9F63-0E0360F32F41}"/>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755070D8-3987-489B-A22B-FA4A8740E32D}"/>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3713F23A-3656-4124-98CD-87E5F137151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365979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0813172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616919"/>
            <a:ext cx="2819400" cy="168379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C61B135-0948-4191-BC6C-212000C171C1}"/>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2" name="Date Placeholder 3">
            <a:extLst>
              <a:ext uri="{FF2B5EF4-FFF2-40B4-BE49-F238E27FC236}">
                <a16:creationId xmlns:a16="http://schemas.microsoft.com/office/drawing/2014/main" id="{7025E080-38BC-476A-8459-1D2F7250EBD7}"/>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4" name="Footer Placeholder 4">
            <a:extLst>
              <a:ext uri="{FF2B5EF4-FFF2-40B4-BE49-F238E27FC236}">
                <a16:creationId xmlns:a16="http://schemas.microsoft.com/office/drawing/2014/main" id="{BC6744BF-7BA2-4FC3-B64A-55E85D31F80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761762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9E081C7-86A4-4ACA-B954-AE80BA7B706A}"/>
              </a:ext>
            </a:extLst>
          </p:cNvPr>
          <p:cNvGraphicFramePr>
            <a:graphicFrameLocks noChangeAspect="1"/>
          </p:cNvGraphicFramePr>
          <p:nvPr userDrawn="1">
            <p:custDataLst>
              <p:tags r:id="rId1"/>
            </p:custDataLst>
            <p:extLst>
              <p:ext uri="{D42A27DB-BD31-4B8C-83A1-F6EECF244321}">
                <p14:modId xmlns:p14="http://schemas.microsoft.com/office/powerpoint/2010/main" val="1143606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49E081C7-86A4-4ACA-B954-AE80BA7B70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838200" y="189489"/>
            <a:ext cx="9903594" cy="770948"/>
          </a:xfrm>
        </p:spPr>
        <p:txBody>
          <a:bodyPr>
            <a:normAutofit/>
          </a:bodyPr>
          <a:lstStyle>
            <a:lvl1pPr>
              <a:defRPr sz="2800">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defRPr>
            </a:lvl1pPr>
          </a:lstStyle>
          <a:p>
            <a:r>
              <a:rPr lang="en-US"/>
              <a:t>Title</a:t>
            </a:r>
          </a:p>
        </p:txBody>
      </p:sp>
      <p:sp>
        <p:nvSpPr>
          <p:cNvPr id="3" name="Date Placeholder 2"/>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defRPr>
            </a:lvl1pPr>
          </a:lstStyle>
          <a:p>
            <a:r>
              <a:rPr lang="en-US"/>
              <a:t>Meeting #5</a:t>
            </a:r>
          </a:p>
        </p:txBody>
      </p:sp>
      <p:sp>
        <p:nvSpPr>
          <p:cNvPr id="4" name="Footer Placeholder 3"/>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defRPr>
            </a:lvl1pPr>
          </a:lstStyle>
          <a:p>
            <a:r>
              <a:rPr lang="en-US"/>
              <a:t>Scope 3 Peer Group - London 2024 (NSG Group Confidential)</a:t>
            </a:r>
          </a:p>
        </p:txBody>
      </p:sp>
      <p:sp>
        <p:nvSpPr>
          <p:cNvPr id="5" name="Slide Number Placeholder 4"/>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defRPr>
            </a:lvl1pPr>
          </a:lstStyle>
          <a:p>
            <a:fld id="{E8A8FF75-F72C-4DD4-A71E-CDD3118DD06B}" type="slidenum">
              <a:rPr lang="ja-JP" altLang="en-US" smtClean="0"/>
              <a:pPr/>
              <a:t>‹#›</a:t>
            </a:fld>
            <a:endParaRPr lang="ja-JP" altLang="en-US"/>
          </a:p>
        </p:txBody>
      </p:sp>
    </p:spTree>
    <p:extLst>
      <p:ext uri="{BB962C8B-B14F-4D97-AF65-F5344CB8AC3E}">
        <p14:creationId xmlns:p14="http://schemas.microsoft.com/office/powerpoint/2010/main" val="1309011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latin typeface="Tahoma" panose="020B0604030504040204" pitchFamily="34" charset="0"/>
                <a:cs typeface="Tahoma" panose="020B0604030504040204" pitchFamily="34" charset="0"/>
              </a:defRPr>
            </a:lvl1pPr>
          </a:lstStyle>
          <a:p>
            <a:r>
              <a:rPr lang="en-US"/>
              <a:t>Title</a:t>
            </a:r>
          </a:p>
        </p:txBody>
      </p:sp>
      <p:sp>
        <p:nvSpPr>
          <p:cNvPr id="3" name="Content Placeholder 2"/>
          <p:cNvSpPr>
            <a:spLocks noGrp="1"/>
          </p:cNvSpPr>
          <p:nvPr>
            <p:ph idx="1" hasCustomPrompt="1"/>
          </p:nvPr>
        </p:nvSpPr>
        <p:spPr/>
        <p:txBody>
          <a:bodyPr/>
          <a:lstStyle>
            <a:lvl1pPr>
              <a:defRPr baseline="0">
                <a:latin typeface="Tahoma" panose="020B0604030504040204" pitchFamily="34" charset="0"/>
                <a:cs typeface="Tahoma" panose="020B0604030504040204" pitchFamily="34" charset="0"/>
              </a:defRPr>
            </a:lvl1pPr>
            <a:lvl2pPr>
              <a:defRPr baseline="0">
                <a:latin typeface="Tahoma" panose="020B0604030504040204" pitchFamily="34" charset="0"/>
                <a:cs typeface="Tahoma" panose="020B0604030504040204" pitchFamily="34" charset="0"/>
              </a:defRPr>
            </a:lvl2pPr>
            <a:lvl3pPr>
              <a:defRPr baseline="0">
                <a:latin typeface="Tahoma" panose="020B0604030504040204" pitchFamily="34" charset="0"/>
                <a:cs typeface="Tahoma" panose="020B0604030504040204" pitchFamily="34" charset="0"/>
              </a:defRPr>
            </a:lvl3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sp>
        <p:nvSpPr>
          <p:cNvPr id="4" name="Date Placeholder 3"/>
          <p:cNvSpPr>
            <a:spLocks noGrp="1"/>
          </p:cNvSpPr>
          <p:nvPr>
            <p:ph type="dt" sz="half" idx="10"/>
          </p:nvPr>
        </p:nvSpPr>
        <p:spPr/>
        <p:txBody>
          <a:bodyPr/>
          <a:lstStyle/>
          <a:p>
            <a:r>
              <a:rPr lang="en-US"/>
              <a:t>Meeting #5</a:t>
            </a:r>
          </a:p>
        </p:txBody>
      </p:sp>
      <p:sp>
        <p:nvSpPr>
          <p:cNvPr id="5" name="Footer Placeholder 4"/>
          <p:cNvSpPr>
            <a:spLocks noGrp="1"/>
          </p:cNvSpPr>
          <p:nvPr>
            <p:ph type="ftr" sz="quarter" idx="11"/>
          </p:nvPr>
        </p:nvSpPr>
        <p:spPr/>
        <p:txBody>
          <a:bodyPr/>
          <a:lstStyle/>
          <a:p>
            <a:r>
              <a:rPr lang="en-US"/>
              <a:t>Scope 3 Peer Group - London 2024 (NSG Group Confidential)</a:t>
            </a:r>
          </a:p>
        </p:txBody>
      </p:sp>
      <p:sp>
        <p:nvSpPr>
          <p:cNvPr id="6" name="Slide Number Placeholder 5"/>
          <p:cNvSpPr>
            <a:spLocks noGrp="1"/>
          </p:cNvSpPr>
          <p:nvPr>
            <p:ph type="sldNum" sz="quarter" idx="12"/>
          </p:nvPr>
        </p:nvSpPr>
        <p:spPr/>
        <p:txBody>
          <a:bodyPr/>
          <a:lstStyle>
            <a:lvl1pPr>
              <a:defRPr>
                <a:latin typeface="Tahoma" panose="020B0604030504040204" pitchFamily="34" charset="0"/>
                <a:cs typeface="Tahoma" panose="020B0604030504040204" pitchFamily="34" charset="0"/>
              </a:defRPr>
            </a:lvl1pPr>
          </a:lstStyle>
          <a:p>
            <a:fld id="{836C5D88-0D2A-43F5-9E7C-38A70B00D82D}" type="slidenum">
              <a:rPr lang="ja-JP" altLang="en-US" smtClean="0"/>
              <a:pPr/>
              <a:t>‹#›</a:t>
            </a:fld>
            <a:endParaRPr lang="ja-JP" altLang="en-US"/>
          </a:p>
        </p:txBody>
      </p:sp>
    </p:spTree>
    <p:extLst>
      <p:ext uri="{BB962C8B-B14F-4D97-AF65-F5344CB8AC3E}">
        <p14:creationId xmlns:p14="http://schemas.microsoft.com/office/powerpoint/2010/main" val="203555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2166C-B332-443A-BF0D-3AA978F9C469}"/>
              </a:ext>
            </a:extLst>
          </p:cNvPr>
          <p:cNvGraphicFramePr>
            <a:graphicFrameLocks noChangeAspect="1"/>
          </p:cNvGraphicFramePr>
          <p:nvPr userDrawn="1">
            <p:custDataLst>
              <p:tags r:id="rId1"/>
            </p:custDataLst>
            <p:extLst>
              <p:ext uri="{D42A27DB-BD31-4B8C-83A1-F6EECF244321}">
                <p14:modId xmlns:p14="http://schemas.microsoft.com/office/powerpoint/2010/main" val="2454019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B7B2166C-B332-443A-BF0D-3AA978F9C4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1"/>
                </a:solidFill>
                <a:latin typeface="+mj-lt"/>
                <a:ea typeface="+mj-ea"/>
                <a:cs typeface="+mj-cs"/>
                <a:sym typeface="+mj-lt"/>
              </a:defRPr>
            </a:lvl1pPr>
          </a:lstStyle>
          <a:p>
            <a:r>
              <a:rPr lang="en-US"/>
              <a:t>Click to add title</a:t>
            </a:r>
          </a:p>
        </p:txBody>
      </p:sp>
      <p:sp>
        <p:nvSpPr>
          <p:cNvPr id="9" name="TextBox 8">
            <a:extLst>
              <a:ext uri="{FF2B5EF4-FFF2-40B4-BE49-F238E27FC236}">
                <a16:creationId xmlns:a16="http://schemas.microsoft.com/office/drawing/2014/main" id="{13C6A203-7963-43EE-8CF6-73BEB1BCDAD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2" name="Date Placeholder 3">
            <a:extLst>
              <a:ext uri="{FF2B5EF4-FFF2-40B4-BE49-F238E27FC236}">
                <a16:creationId xmlns:a16="http://schemas.microsoft.com/office/drawing/2014/main" id="{109B85CC-B296-4097-A3EF-F356F835CD4C}"/>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3" name="Footer Placeholder 4">
            <a:extLst>
              <a:ext uri="{FF2B5EF4-FFF2-40B4-BE49-F238E27FC236}">
                <a16:creationId xmlns:a16="http://schemas.microsoft.com/office/drawing/2014/main" id="{AAA60777-5E62-4273-B0B3-1E88B9136505}"/>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4159524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atin typeface="Tahoma" panose="020B0604030504040204" pitchFamily="34" charset="0"/>
                <a:cs typeface="Tahoma" panose="020B0604030504040204" pitchFamily="34" charset="0"/>
              </a:defRPr>
            </a:lvl1pPr>
          </a:lstStyle>
          <a:p>
            <a:r>
              <a:rPr lang="en-US"/>
              <a:t>Title</a:t>
            </a:r>
          </a:p>
        </p:txBody>
      </p:sp>
      <p:sp>
        <p:nvSpPr>
          <p:cNvPr id="3" name="Content Placeholder 2"/>
          <p:cNvSpPr>
            <a:spLocks noGrp="1"/>
          </p:cNvSpPr>
          <p:nvPr>
            <p:ph sz="half" idx="1" hasCustomPrompt="1"/>
          </p:nvPr>
        </p:nvSpPr>
        <p:spPr>
          <a:xfrm>
            <a:off x="838200" y="1299153"/>
            <a:ext cx="5181600" cy="4861501"/>
          </a:xfrm>
        </p:spPr>
        <p:txBody>
          <a:bodyPr>
            <a:normAutofit/>
          </a:bodyPr>
          <a:lstStyle>
            <a:lvl1pPr>
              <a:defRPr sz="2800" baseline="0">
                <a:latin typeface="Tahoma" panose="020B0604030504040204" pitchFamily="34" charset="0"/>
                <a:cs typeface="Tahoma" panose="020B0604030504040204" pitchFamily="34" charset="0"/>
              </a:defRPr>
            </a:lvl1pPr>
            <a:lvl2pPr>
              <a:defRPr sz="2400" baseline="0">
                <a:latin typeface="Tahoma" panose="020B0604030504040204" pitchFamily="34" charset="0"/>
                <a:cs typeface="Tahoma" panose="020B0604030504040204" pitchFamily="34" charset="0"/>
              </a:defRPr>
            </a:lvl2pPr>
            <a:lvl3pPr>
              <a:defRPr sz="2000" baseline="0">
                <a:latin typeface="Tahoma" panose="020B0604030504040204" pitchFamily="34" charset="0"/>
                <a:cs typeface="Tahoma" panose="020B0604030504040204" pitchFamily="34" charset="0"/>
              </a:defRPr>
            </a:lvl3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sp>
        <p:nvSpPr>
          <p:cNvPr id="4" name="Content Placeholder 3"/>
          <p:cNvSpPr>
            <a:spLocks noGrp="1"/>
          </p:cNvSpPr>
          <p:nvPr>
            <p:ph sz="half" idx="2" hasCustomPrompt="1"/>
          </p:nvPr>
        </p:nvSpPr>
        <p:spPr>
          <a:xfrm>
            <a:off x="6172200" y="1299153"/>
            <a:ext cx="5181600" cy="4861501"/>
          </a:xfrm>
        </p:spPr>
        <p:txBody>
          <a:bodyPr>
            <a:normAutofit/>
          </a:bodyPr>
          <a:lstStyle>
            <a:lvl1pPr>
              <a:defRPr sz="2800" baseline="0">
                <a:latin typeface="Tahoma" panose="020B0604030504040204" pitchFamily="34" charset="0"/>
                <a:cs typeface="Tahoma" panose="020B0604030504040204" pitchFamily="34" charset="0"/>
              </a:defRPr>
            </a:lvl1pPr>
            <a:lvl2pPr>
              <a:defRPr sz="2400" baseline="0">
                <a:latin typeface="Tahoma" panose="020B0604030504040204" pitchFamily="34" charset="0"/>
                <a:cs typeface="Tahoma" panose="020B0604030504040204" pitchFamily="34" charset="0"/>
              </a:defRPr>
            </a:lvl2pPr>
            <a:lvl3pPr>
              <a:defRPr sz="2000" baseline="0">
                <a:latin typeface="Tahoma" panose="020B0604030504040204" pitchFamily="34" charset="0"/>
                <a:cs typeface="Tahoma" panose="020B0604030504040204" pitchFamily="34" charset="0"/>
              </a:defRPr>
            </a:lvl3p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p:txBody>
      </p:sp>
      <p:sp>
        <p:nvSpPr>
          <p:cNvPr id="5" name="Date Placeholder 4"/>
          <p:cNvSpPr>
            <a:spLocks noGrp="1"/>
          </p:cNvSpPr>
          <p:nvPr>
            <p:ph type="dt" sz="half" idx="10"/>
          </p:nvPr>
        </p:nvSpPr>
        <p:spPr/>
        <p:txBody>
          <a:bodyPr/>
          <a:lstStyle/>
          <a:p>
            <a:r>
              <a:rPr lang="en-US"/>
              <a:t>Meeting #5</a:t>
            </a:r>
          </a:p>
        </p:txBody>
      </p:sp>
      <p:sp>
        <p:nvSpPr>
          <p:cNvPr id="6" name="Footer Placeholder 5"/>
          <p:cNvSpPr>
            <a:spLocks noGrp="1"/>
          </p:cNvSpPr>
          <p:nvPr>
            <p:ph type="ftr" sz="quarter" idx="11"/>
          </p:nvPr>
        </p:nvSpPr>
        <p:spPr/>
        <p:txBody>
          <a:bodyPr/>
          <a:lstStyle/>
          <a:p>
            <a:r>
              <a:rPr lang="en-US"/>
              <a:t>Scope 3 Peer Group - London 2024 (NSG Group Confidential)</a:t>
            </a:r>
          </a:p>
        </p:txBody>
      </p:sp>
      <p:sp>
        <p:nvSpPr>
          <p:cNvPr id="7" name="Slide Number Placeholder 6"/>
          <p:cNvSpPr>
            <a:spLocks noGrp="1"/>
          </p:cNvSpPr>
          <p:nvPr>
            <p:ph type="sldNum" sz="quarter" idx="12"/>
          </p:nvPr>
        </p:nvSpPr>
        <p:spPr/>
        <p:txBody>
          <a:bodyPr/>
          <a:lstStyle>
            <a:lvl1pPr>
              <a:defRPr>
                <a:latin typeface="Tahoma" panose="020B0604030504040204" pitchFamily="34" charset="0"/>
                <a:cs typeface="Tahoma" panose="020B0604030504040204" pitchFamily="34" charset="0"/>
              </a:defRPr>
            </a:lvl1pPr>
          </a:lstStyle>
          <a:p>
            <a:fld id="{6485108A-D725-4595-883E-5E16FD616A5C}" type="slidenum">
              <a:rPr lang="ja-JP" altLang="en-US" smtClean="0"/>
              <a:pPr/>
              <a:t>‹#›</a:t>
            </a:fld>
            <a:endParaRPr lang="ja-JP" altLang="en-US"/>
          </a:p>
        </p:txBody>
      </p:sp>
      <p:cxnSp>
        <p:nvCxnSpPr>
          <p:cNvPr id="8" name="Gerader Verbinder 7">
            <a:extLst>
              <a:ext uri="{FF2B5EF4-FFF2-40B4-BE49-F238E27FC236}">
                <a16:creationId xmlns:a16="http://schemas.microsoft.com/office/drawing/2014/main" id="{42EA493F-01F5-4BCA-9033-7EF269E1DF1D}"/>
              </a:ext>
            </a:extLst>
          </p:cNvPr>
          <p:cNvCxnSpPr>
            <a:cxnSpLocks/>
          </p:cNvCxnSpPr>
          <p:nvPr userDrawn="1"/>
        </p:nvCxnSpPr>
        <p:spPr>
          <a:xfrm>
            <a:off x="1456580"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8002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Pictur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atin typeface="Tahoma" panose="020B0604030504040204" pitchFamily="34" charset="0"/>
                <a:cs typeface="Tahoma" panose="020B0604030504040204" pitchFamily="34" charset="0"/>
              </a:defRPr>
            </a:lvl1pPr>
          </a:lstStyle>
          <a:p>
            <a:r>
              <a:rPr lang="en-US"/>
              <a:t>Title</a:t>
            </a:r>
          </a:p>
        </p:txBody>
      </p:sp>
      <p:sp>
        <p:nvSpPr>
          <p:cNvPr id="4" name="Date Placeholder 3"/>
          <p:cNvSpPr>
            <a:spLocks noGrp="1"/>
          </p:cNvSpPr>
          <p:nvPr>
            <p:ph type="dt" sz="half" idx="10"/>
          </p:nvPr>
        </p:nvSpPr>
        <p:spPr/>
        <p:txBody>
          <a:bodyPr/>
          <a:lstStyle/>
          <a:p>
            <a:r>
              <a:rPr lang="en-US"/>
              <a:t>Meeting #5</a:t>
            </a:r>
          </a:p>
        </p:txBody>
      </p:sp>
      <p:sp>
        <p:nvSpPr>
          <p:cNvPr id="5" name="Footer Placeholder 4"/>
          <p:cNvSpPr>
            <a:spLocks noGrp="1"/>
          </p:cNvSpPr>
          <p:nvPr>
            <p:ph type="ftr" sz="quarter" idx="11"/>
          </p:nvPr>
        </p:nvSpPr>
        <p:spPr/>
        <p:txBody>
          <a:bodyPr/>
          <a:lstStyle/>
          <a:p>
            <a:r>
              <a:rPr lang="en-US"/>
              <a:t>Scope 3 Peer Group - London 2024 (NSG Group Confidential)</a:t>
            </a:r>
          </a:p>
        </p:txBody>
      </p:sp>
      <p:sp>
        <p:nvSpPr>
          <p:cNvPr id="6" name="Slide Number Placeholder 5"/>
          <p:cNvSpPr>
            <a:spLocks noGrp="1"/>
          </p:cNvSpPr>
          <p:nvPr>
            <p:ph type="sldNum" sz="quarter" idx="12"/>
          </p:nvPr>
        </p:nvSpPr>
        <p:spPr/>
        <p:txBody>
          <a:bodyPr/>
          <a:lstStyle>
            <a:lvl1pPr>
              <a:defRPr>
                <a:latin typeface="Tahoma" panose="020B0604030504040204" pitchFamily="34" charset="0"/>
                <a:cs typeface="Tahoma" panose="020B0604030504040204" pitchFamily="34" charset="0"/>
              </a:defRPr>
            </a:lvl1pPr>
          </a:lstStyle>
          <a:p>
            <a:fld id="{836C5D88-0D2A-43F5-9E7C-38A70B00D82D}" type="slidenum">
              <a:rPr lang="ja-JP" altLang="en-US" smtClean="0"/>
              <a:pPr/>
              <a:t>‹#›</a:t>
            </a:fld>
            <a:endParaRPr lang="ja-JP" altLang="en-US"/>
          </a:p>
        </p:txBody>
      </p:sp>
      <p:cxnSp>
        <p:nvCxnSpPr>
          <p:cNvPr id="7" name="Gerader Verbinder 6">
            <a:extLst>
              <a:ext uri="{FF2B5EF4-FFF2-40B4-BE49-F238E27FC236}">
                <a16:creationId xmlns:a16="http://schemas.microsoft.com/office/drawing/2014/main" id="{46A19F03-0352-4EB4-BA7E-56A07F5289F7}"/>
              </a:ext>
            </a:extLst>
          </p:cNvPr>
          <p:cNvCxnSpPr>
            <a:cxnSpLocks/>
          </p:cNvCxnSpPr>
          <p:nvPr/>
        </p:nvCxnSpPr>
        <p:spPr>
          <a:xfrm>
            <a:off x="1456580"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 name="Bildplatzhalter 8">
            <a:extLst>
              <a:ext uri="{FF2B5EF4-FFF2-40B4-BE49-F238E27FC236}">
                <a16:creationId xmlns:a16="http://schemas.microsoft.com/office/drawing/2014/main" id="{2E9772E2-BB9A-4E01-9E02-5C12024B18AE}"/>
              </a:ext>
            </a:extLst>
          </p:cNvPr>
          <p:cNvSpPr>
            <a:spLocks noGrp="1"/>
          </p:cNvSpPr>
          <p:nvPr>
            <p:ph type="pic" sz="quarter" idx="13"/>
          </p:nvPr>
        </p:nvSpPr>
        <p:spPr>
          <a:xfrm>
            <a:off x="838200" y="1181100"/>
            <a:ext cx="10515600" cy="5019675"/>
          </a:xfrm>
        </p:spPr>
        <p:txBody>
          <a:bodyPr/>
          <a:lstStyle>
            <a:lvl1pPr marL="0" indent="0">
              <a:buNone/>
              <a:defRPr/>
            </a:lvl1pPr>
          </a:lstStyle>
          <a:p>
            <a:endParaRPr lang="de-DE"/>
          </a:p>
        </p:txBody>
      </p:sp>
      <p:cxnSp>
        <p:nvCxnSpPr>
          <p:cNvPr id="8" name="Gerader Verbinder 6">
            <a:extLst>
              <a:ext uri="{FF2B5EF4-FFF2-40B4-BE49-F238E27FC236}">
                <a16:creationId xmlns:a16="http://schemas.microsoft.com/office/drawing/2014/main" id="{361F9272-5804-498E-8878-46F9AC0A9878}"/>
              </a:ext>
            </a:extLst>
          </p:cNvPr>
          <p:cNvCxnSpPr>
            <a:cxnSpLocks/>
          </p:cNvCxnSpPr>
          <p:nvPr userDrawn="1"/>
        </p:nvCxnSpPr>
        <p:spPr>
          <a:xfrm>
            <a:off x="1456580"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918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55107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図 6">
            <a:extLst>
              <a:ext uri="{FF2B5EF4-FFF2-40B4-BE49-F238E27FC236}">
                <a16:creationId xmlns:a16="http://schemas.microsoft.com/office/drawing/2014/main" id="{B51708E7-5AF7-49EE-8602-48A0001E4ED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23" name="Title 1">
            <a:extLst>
              <a:ext uri="{FF2B5EF4-FFF2-40B4-BE49-F238E27FC236}">
                <a16:creationId xmlns:a16="http://schemas.microsoft.com/office/drawing/2014/main" id="{CBC8F821-A862-4C3B-B611-33F7F3C2850B}"/>
              </a:ext>
            </a:extLst>
          </p:cNvPr>
          <p:cNvSpPr>
            <a:spLocks noGrp="1"/>
          </p:cNvSpPr>
          <p:nvPr>
            <p:ph type="ctrTitle" hasCustomPrompt="1"/>
          </p:nvPr>
        </p:nvSpPr>
        <p:spPr>
          <a:xfrm>
            <a:off x="1524000" y="836038"/>
            <a:ext cx="9144000" cy="2387600"/>
          </a:xfrm>
        </p:spPr>
        <p:txBody>
          <a:bodyPr anchor="b">
            <a:normAutofit/>
          </a:bodyPr>
          <a:lstStyle>
            <a:lvl1pPr algn="ctr">
              <a:defRPr sz="4800">
                <a:latin typeface="+mj-lt"/>
                <a:ea typeface="+mj-ea"/>
                <a:cs typeface="+mj-cs"/>
                <a:sym typeface="+mj-lt"/>
              </a:defRPr>
            </a:lvl1pPr>
          </a:lstStyle>
          <a:p>
            <a:r>
              <a:rPr lang="en-US"/>
              <a:t>Title in Title Case</a:t>
            </a:r>
          </a:p>
        </p:txBody>
      </p:sp>
      <p:sp>
        <p:nvSpPr>
          <p:cNvPr id="24" name="Subtitle 2">
            <a:extLst>
              <a:ext uri="{FF2B5EF4-FFF2-40B4-BE49-F238E27FC236}">
                <a16:creationId xmlns:a16="http://schemas.microsoft.com/office/drawing/2014/main" id="{8F321ED8-91CB-4A0B-90CE-BF15D79F267E}"/>
              </a:ext>
            </a:extLst>
          </p:cNvPr>
          <p:cNvSpPr>
            <a:spLocks noGrp="1"/>
          </p:cNvSpPr>
          <p:nvPr>
            <p:ph type="subTitle" idx="1" hasCustomPrompt="1"/>
          </p:nvPr>
        </p:nvSpPr>
        <p:spPr>
          <a:xfrm>
            <a:off x="1524000" y="3315713"/>
            <a:ext cx="9144000" cy="1655762"/>
          </a:xfrm>
        </p:spPr>
        <p:txBody>
          <a:bodyPr>
            <a:normAutofit/>
          </a:bodyPr>
          <a:lstStyle>
            <a:lvl1pPr marL="0" indent="0" algn="ctr">
              <a:buNone/>
              <a:defRPr sz="3600" baseline="0">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p>
        </p:txBody>
      </p:sp>
      <p:sp>
        <p:nvSpPr>
          <p:cNvPr id="28" name="Text Placeholder 6">
            <a:extLst>
              <a:ext uri="{FF2B5EF4-FFF2-40B4-BE49-F238E27FC236}">
                <a16:creationId xmlns:a16="http://schemas.microsoft.com/office/drawing/2014/main" id="{4E849012-53F5-4DD9-A130-B3049A2FD627}"/>
              </a:ext>
            </a:extLst>
          </p:cNvPr>
          <p:cNvSpPr>
            <a:spLocks noGrp="1"/>
          </p:cNvSpPr>
          <p:nvPr>
            <p:ph type="body" sz="quarter" idx="12" hasCustomPrompt="1"/>
          </p:nvPr>
        </p:nvSpPr>
        <p:spPr bwMode="black">
          <a:xfrm>
            <a:off x="1524000" y="6207842"/>
            <a:ext cx="9144000" cy="327148"/>
          </a:xfrm>
          <a:prstGeom prst="rect">
            <a:avLst/>
          </a:prstGeom>
          <a:noFill/>
        </p:spPr>
        <p:txBody>
          <a:bodyPr anchor="ctr"/>
          <a:lstStyle>
            <a:lvl1pPr algn="ctr">
              <a:lnSpc>
                <a:spcPct val="110000"/>
              </a:lnSpc>
              <a:buNone/>
              <a:defRPr sz="1200" b="1" cap="all" baseline="0">
                <a:solidFill>
                  <a:schemeClr val="tx1"/>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pic>
        <p:nvPicPr>
          <p:cNvPr id="14" name="Picture 13" descr="NSG.png">
            <a:extLst>
              <a:ext uri="{FF2B5EF4-FFF2-40B4-BE49-F238E27FC236}">
                <a16:creationId xmlns:a16="http://schemas.microsoft.com/office/drawing/2014/main" id="{FF3EAF3F-8AE7-44EB-873C-087D3A94E808}"/>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356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97B18A3-E7F7-4308-B4FB-8AF41F1CFE77}"/>
              </a:ext>
            </a:extLst>
          </p:cNvPr>
          <p:cNvGraphicFramePr>
            <a:graphicFrameLocks noChangeAspect="1"/>
          </p:cNvGraphicFramePr>
          <p:nvPr userDrawn="1">
            <p:custDataLst>
              <p:tags r:id="rId1"/>
            </p:custDataLst>
            <p:extLst>
              <p:ext uri="{D42A27DB-BD31-4B8C-83A1-F6EECF244321}">
                <p14:modId xmlns:p14="http://schemas.microsoft.com/office/powerpoint/2010/main" val="2716044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A97B18A3-E7F7-4308-B4FB-8AF41F1CFE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hasCustomPrompt="1"/>
          </p:nvPr>
        </p:nvSpPr>
        <p:spPr>
          <a:xfrm>
            <a:off x="838200" y="189489"/>
            <a:ext cx="9652000" cy="770948"/>
          </a:xfrm>
          <a:prstGeom prst="rect">
            <a:avLst/>
          </a:prstGeom>
        </p:spPr>
        <p:txBody>
          <a:bodyPr vert="horz" wrap="square" lIns="0" tIns="0" rIns="0" bIns="0" anchor="ctr" anchorCtr="0">
            <a:noAutofit/>
          </a:bodyPr>
          <a:lstStyle>
            <a:lvl1pPr marL="0" indent="0" algn="l">
              <a:lnSpc>
                <a:spcPct val="90000"/>
              </a:lnSpc>
              <a:spcBef>
                <a:spcPct val="0"/>
              </a:spcBef>
              <a:spcAft>
                <a:spcPts val="0"/>
              </a:spcAft>
              <a:defRPr sz="3400" b="0" i="0" u="none" kern="1200" spc="0">
                <a:solidFill>
                  <a:schemeClr val="tx1"/>
                </a:solidFill>
                <a:latin typeface="+mj-lt"/>
                <a:ea typeface="+mj-ea"/>
                <a:cs typeface="+mj-cs"/>
                <a:sym typeface="+mj-lt"/>
              </a:defRPr>
            </a:lvl1pPr>
          </a:lstStyle>
          <a:p>
            <a:pPr lvl="0"/>
            <a:r>
              <a:rPr lang="en-US"/>
              <a:t>Click to add title</a:t>
            </a:r>
          </a:p>
        </p:txBody>
      </p:sp>
      <p:pic>
        <p:nvPicPr>
          <p:cNvPr id="12" name="図 6">
            <a:extLst>
              <a:ext uri="{FF2B5EF4-FFF2-40B4-BE49-F238E27FC236}">
                <a16:creationId xmlns:a16="http://schemas.microsoft.com/office/drawing/2014/main" id="{9A812A64-BF6C-4C1F-9E4E-41D9218C6B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pic>
        <p:nvPicPr>
          <p:cNvPr id="9" name="Picture 8" descr="NSG.png">
            <a:extLst>
              <a:ext uri="{FF2B5EF4-FFF2-40B4-BE49-F238E27FC236}">
                <a16:creationId xmlns:a16="http://schemas.microsoft.com/office/drawing/2014/main" id="{571A2CD7-09FA-46D5-99B5-B2374B3C9280}"/>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Date Placeholder 3">
            <a:extLst>
              <a:ext uri="{FF2B5EF4-FFF2-40B4-BE49-F238E27FC236}">
                <a16:creationId xmlns:a16="http://schemas.microsoft.com/office/drawing/2014/main" id="{3302A69A-4663-45C6-BAB0-228DD04AE002}"/>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26" name="Footer Placeholder 4">
            <a:extLst>
              <a:ext uri="{FF2B5EF4-FFF2-40B4-BE49-F238E27FC236}">
                <a16:creationId xmlns:a16="http://schemas.microsoft.com/office/drawing/2014/main" id="{4F091569-B805-4110-BA3C-0BED0FA835E5}"/>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886101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A8F1B33-05BA-4715-B911-2CC7050F12F2}"/>
              </a:ext>
            </a:extLst>
          </p:cNvPr>
          <p:cNvGraphicFramePr>
            <a:graphicFrameLocks noChangeAspect="1"/>
          </p:cNvGraphicFramePr>
          <p:nvPr userDrawn="1">
            <p:custDataLst>
              <p:tags r:id="rId1"/>
            </p:custDataLst>
            <p:extLst>
              <p:ext uri="{D42A27DB-BD31-4B8C-83A1-F6EECF244321}">
                <p14:modId xmlns:p14="http://schemas.microsoft.com/office/powerpoint/2010/main" val="646681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CA8F1B33-05BA-4715-B911-2CC7050F12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図 6">
            <a:extLst>
              <a:ext uri="{FF2B5EF4-FFF2-40B4-BE49-F238E27FC236}">
                <a16:creationId xmlns:a16="http://schemas.microsoft.com/office/drawing/2014/main" id="{B1FC0409-B0E9-4D20-9931-45AAACAB42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838200" y="189489"/>
            <a:ext cx="9652000" cy="770948"/>
          </a:xfrm>
        </p:spPr>
        <p:txBody>
          <a:bodyPr anchor="ctr">
            <a:noAutofit/>
          </a:bodyPr>
          <a:lstStyle>
            <a:lvl1pPr>
              <a:defRPr sz="3400">
                <a:solidFill>
                  <a:schemeClr val="tx1"/>
                </a:solidFill>
                <a:latin typeface="+mj-lt"/>
                <a:ea typeface="+mj-ea"/>
                <a:cs typeface="+mj-cs"/>
                <a:sym typeface="+mj-lt"/>
              </a:defRPr>
            </a:lvl1pPr>
          </a:lstStyle>
          <a:p>
            <a:r>
              <a:rPr lang="en-US"/>
              <a:t>Click to add title</a:t>
            </a:r>
          </a:p>
        </p:txBody>
      </p:sp>
      <p:pic>
        <p:nvPicPr>
          <p:cNvPr id="11" name="Picture 10" descr="NSG.png">
            <a:extLst>
              <a:ext uri="{FF2B5EF4-FFF2-40B4-BE49-F238E27FC236}">
                <a16:creationId xmlns:a16="http://schemas.microsoft.com/office/drawing/2014/main" id="{0540F764-9D7A-47BB-AA7A-DA9C4C4166E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32318" y="235669"/>
            <a:ext cx="107749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a:extLst>
              <a:ext uri="{FF2B5EF4-FFF2-40B4-BE49-F238E27FC236}">
                <a16:creationId xmlns:a16="http://schemas.microsoft.com/office/drawing/2014/main" id="{B0D8F7C6-6361-42AA-AD46-FDE98E753F8A}"/>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7" name="Footer Placeholder 4">
            <a:extLst>
              <a:ext uri="{FF2B5EF4-FFF2-40B4-BE49-F238E27FC236}">
                <a16:creationId xmlns:a16="http://schemas.microsoft.com/office/drawing/2014/main" id="{154FC4F0-CA82-42BD-9793-99EEF44F1D37}"/>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986157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B835E69-F33E-40CC-8251-F0958B40B50A}"/>
              </a:ext>
            </a:extLst>
          </p:cNvPr>
          <p:cNvGraphicFramePr>
            <a:graphicFrameLocks noChangeAspect="1"/>
          </p:cNvGraphicFramePr>
          <p:nvPr userDrawn="1">
            <p:custDataLst>
              <p:tags r:id="rId1"/>
            </p:custDataLst>
            <p:extLst>
              <p:ext uri="{D42A27DB-BD31-4B8C-83A1-F6EECF244321}">
                <p14:modId xmlns:p14="http://schemas.microsoft.com/office/powerpoint/2010/main" val="3084442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6B835E69-F33E-40CC-8251-F0958B40B5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1"/>
                </a:solidFill>
                <a:latin typeface="+mj-lt"/>
                <a:ea typeface="+mj-ea"/>
                <a:cs typeface="+mj-cs"/>
                <a:sym typeface="+mj-lt"/>
              </a:defRPr>
            </a:lvl1pPr>
          </a:lstStyle>
          <a:p>
            <a:r>
              <a:rPr lang="en-US"/>
              <a:t>Click to add title</a:t>
            </a:r>
          </a:p>
        </p:txBody>
      </p:sp>
      <p:sp>
        <p:nvSpPr>
          <p:cNvPr id="11" name="Date Placeholder 3">
            <a:extLst>
              <a:ext uri="{FF2B5EF4-FFF2-40B4-BE49-F238E27FC236}">
                <a16:creationId xmlns:a16="http://schemas.microsoft.com/office/drawing/2014/main" id="{25562902-339C-4B88-BBFC-B0E2B008BD3C}"/>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2" name="Footer Placeholder 4">
            <a:extLst>
              <a:ext uri="{FF2B5EF4-FFF2-40B4-BE49-F238E27FC236}">
                <a16:creationId xmlns:a16="http://schemas.microsoft.com/office/drawing/2014/main" id="{79812DAB-C134-461F-ABB8-2AB5873F01B4}"/>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721405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4838C6-86E2-4168-8EE5-09277E28F953}"/>
              </a:ext>
            </a:extLst>
          </p:cNvPr>
          <p:cNvGraphicFramePr>
            <a:graphicFrameLocks noChangeAspect="1"/>
          </p:cNvGraphicFramePr>
          <p:nvPr userDrawn="1">
            <p:custDataLst>
              <p:tags r:id="rId1"/>
            </p:custDataLst>
            <p:extLst>
              <p:ext uri="{D42A27DB-BD31-4B8C-83A1-F6EECF244321}">
                <p14:modId xmlns:p14="http://schemas.microsoft.com/office/powerpoint/2010/main" val="3780782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4" name="Object 3" hidden="1">
                        <a:extLst>
                          <a:ext uri="{FF2B5EF4-FFF2-40B4-BE49-F238E27FC236}">
                            <a16:creationId xmlns:a16="http://schemas.microsoft.com/office/drawing/2014/main" id="{DA4838C6-86E2-4168-8EE5-09277E28F9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8" name="TextBox 7">
            <a:extLst>
              <a:ext uri="{FF2B5EF4-FFF2-40B4-BE49-F238E27FC236}">
                <a16:creationId xmlns:a16="http://schemas.microsoft.com/office/drawing/2014/main" id="{801DC695-CF6C-4026-8E1E-E569B10AE66E}"/>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1" name="Date Placeholder 3">
            <a:extLst>
              <a:ext uri="{FF2B5EF4-FFF2-40B4-BE49-F238E27FC236}">
                <a16:creationId xmlns:a16="http://schemas.microsoft.com/office/drawing/2014/main" id="{5D5C1713-1F49-4CDF-8B1D-3B4F34991B76}"/>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DEDB0C25-481D-4C50-97BE-1FB3807B06B1}"/>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4009492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060503-B652-4836-A855-85E0BE66B110}"/>
              </a:ext>
            </a:extLst>
          </p:cNvPr>
          <p:cNvGraphicFramePr>
            <a:graphicFrameLocks noChangeAspect="1"/>
          </p:cNvGraphicFramePr>
          <p:nvPr userDrawn="1">
            <p:custDataLst>
              <p:tags r:id="rId1"/>
            </p:custDataLst>
            <p:extLst>
              <p:ext uri="{D42A27DB-BD31-4B8C-83A1-F6EECF244321}">
                <p14:modId xmlns:p14="http://schemas.microsoft.com/office/powerpoint/2010/main" val="3183235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B3060503-B652-4836-A855-85E0BE66B1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2749EED-2E25-4046-9167-056A16689590}"/>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1BE28E65-0EC9-4A84-97E0-4EDDDD6668C2}"/>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0" name="Footer Placeholder 4">
            <a:extLst>
              <a:ext uri="{FF2B5EF4-FFF2-40B4-BE49-F238E27FC236}">
                <a16:creationId xmlns:a16="http://schemas.microsoft.com/office/drawing/2014/main" id="{1051C9C9-4A77-468D-BBA8-C3DCA60F0D18}"/>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997116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2166C-B332-443A-BF0D-3AA978F9C469}"/>
              </a:ext>
            </a:extLst>
          </p:cNvPr>
          <p:cNvGraphicFramePr>
            <a:graphicFrameLocks noChangeAspect="1"/>
          </p:cNvGraphicFramePr>
          <p:nvPr userDrawn="1">
            <p:custDataLst>
              <p:tags r:id="rId1"/>
            </p:custDataLst>
            <p:extLst>
              <p:ext uri="{D42A27DB-BD31-4B8C-83A1-F6EECF244321}">
                <p14:modId xmlns:p14="http://schemas.microsoft.com/office/powerpoint/2010/main" val="3690123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B7B2166C-B332-443A-BF0D-3AA978F9C4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1"/>
                </a:solidFill>
                <a:latin typeface="+mj-lt"/>
                <a:ea typeface="+mj-ea"/>
                <a:cs typeface="+mj-cs"/>
                <a:sym typeface="+mj-lt"/>
              </a:defRPr>
            </a:lvl1pPr>
          </a:lstStyle>
          <a:p>
            <a:r>
              <a:rPr lang="en-US"/>
              <a:t>Click to add title</a:t>
            </a:r>
          </a:p>
        </p:txBody>
      </p:sp>
      <p:sp>
        <p:nvSpPr>
          <p:cNvPr id="9" name="TextBox 8">
            <a:extLst>
              <a:ext uri="{FF2B5EF4-FFF2-40B4-BE49-F238E27FC236}">
                <a16:creationId xmlns:a16="http://schemas.microsoft.com/office/drawing/2014/main" id="{13C6A203-7963-43EE-8CF6-73BEB1BCDAD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2" name="Date Placeholder 3">
            <a:extLst>
              <a:ext uri="{FF2B5EF4-FFF2-40B4-BE49-F238E27FC236}">
                <a16:creationId xmlns:a16="http://schemas.microsoft.com/office/drawing/2014/main" id="{109B85CC-B296-4097-A3EF-F356F835CD4C}"/>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3" name="Footer Placeholder 4">
            <a:extLst>
              <a:ext uri="{FF2B5EF4-FFF2-40B4-BE49-F238E27FC236}">
                <a16:creationId xmlns:a16="http://schemas.microsoft.com/office/drawing/2014/main" id="{AAA60777-5E62-4273-B0B3-1E88B9136505}"/>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115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421F7A0-6FB9-4EF0-8073-04FE3B274775}"/>
              </a:ext>
            </a:extLst>
          </p:cNvPr>
          <p:cNvGraphicFramePr>
            <a:graphicFrameLocks noChangeAspect="1"/>
          </p:cNvGraphicFramePr>
          <p:nvPr userDrawn="1">
            <p:custDataLst>
              <p:tags r:id="rId1"/>
            </p:custDataLst>
            <p:extLst>
              <p:ext uri="{D42A27DB-BD31-4B8C-83A1-F6EECF244321}">
                <p14:modId xmlns:p14="http://schemas.microsoft.com/office/powerpoint/2010/main" val="1193732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6421F7A0-6FB9-4EF0-8073-04FE3B2747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1"/>
                </a:solidFill>
                <a:latin typeface="+mj-lt"/>
                <a:ea typeface="+mj-ea"/>
                <a:cs typeface="+mj-cs"/>
                <a:sym typeface="+mj-lt"/>
              </a:defRPr>
            </a:lvl1pPr>
          </a:lstStyle>
          <a:p>
            <a:pPr lvl="0"/>
            <a:r>
              <a:rPr lang="en-US"/>
              <a:t>Click to add title</a:t>
            </a:r>
          </a:p>
        </p:txBody>
      </p:sp>
      <p:sp>
        <p:nvSpPr>
          <p:cNvPr id="9" name="TextBox 8">
            <a:extLst>
              <a:ext uri="{FF2B5EF4-FFF2-40B4-BE49-F238E27FC236}">
                <a16:creationId xmlns:a16="http://schemas.microsoft.com/office/drawing/2014/main" id="{20665D06-6024-4C6D-8883-37EACB6D9BB1}"/>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4" name="Date Placeholder 3">
            <a:extLst>
              <a:ext uri="{FF2B5EF4-FFF2-40B4-BE49-F238E27FC236}">
                <a16:creationId xmlns:a16="http://schemas.microsoft.com/office/drawing/2014/main" id="{DC7D1AC6-437A-4CF5-9576-50FC6DC87CCA}"/>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5" name="Footer Placeholder 4">
            <a:extLst>
              <a:ext uri="{FF2B5EF4-FFF2-40B4-BE49-F238E27FC236}">
                <a16:creationId xmlns:a16="http://schemas.microsoft.com/office/drawing/2014/main" id="{E3DA5BDC-7E84-4DCB-95D7-D739E4115E0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848270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421F7A0-6FB9-4EF0-8073-04FE3B274775}"/>
              </a:ext>
            </a:extLst>
          </p:cNvPr>
          <p:cNvGraphicFramePr>
            <a:graphicFrameLocks noChangeAspect="1"/>
          </p:cNvGraphicFramePr>
          <p:nvPr userDrawn="1">
            <p:custDataLst>
              <p:tags r:id="rId1"/>
            </p:custDataLst>
            <p:extLst>
              <p:ext uri="{D42A27DB-BD31-4B8C-83A1-F6EECF244321}">
                <p14:modId xmlns:p14="http://schemas.microsoft.com/office/powerpoint/2010/main" val="3523381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6421F7A0-6FB9-4EF0-8073-04FE3B2747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1"/>
                </a:solidFill>
                <a:latin typeface="+mj-lt"/>
                <a:ea typeface="+mj-ea"/>
                <a:cs typeface="+mj-cs"/>
                <a:sym typeface="+mj-lt"/>
              </a:defRPr>
            </a:lvl1pPr>
          </a:lstStyle>
          <a:p>
            <a:pPr lvl="0"/>
            <a:r>
              <a:rPr lang="en-US"/>
              <a:t>Click to add title</a:t>
            </a:r>
          </a:p>
        </p:txBody>
      </p:sp>
      <p:sp>
        <p:nvSpPr>
          <p:cNvPr id="9" name="TextBox 8">
            <a:extLst>
              <a:ext uri="{FF2B5EF4-FFF2-40B4-BE49-F238E27FC236}">
                <a16:creationId xmlns:a16="http://schemas.microsoft.com/office/drawing/2014/main" id="{20665D06-6024-4C6D-8883-37EACB6D9BB1}"/>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4" name="Date Placeholder 3">
            <a:extLst>
              <a:ext uri="{FF2B5EF4-FFF2-40B4-BE49-F238E27FC236}">
                <a16:creationId xmlns:a16="http://schemas.microsoft.com/office/drawing/2014/main" id="{DC7D1AC6-437A-4CF5-9576-50FC6DC87CCA}"/>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5" name="Footer Placeholder 4">
            <a:extLst>
              <a:ext uri="{FF2B5EF4-FFF2-40B4-BE49-F238E27FC236}">
                <a16:creationId xmlns:a16="http://schemas.microsoft.com/office/drawing/2014/main" id="{E3DA5BDC-7E84-4DCB-95D7-D739E4115E02}"/>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645639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45A6934-6B49-4395-BDDD-3BA63B28E1C3}"/>
              </a:ext>
            </a:extLst>
          </p:cNvPr>
          <p:cNvGraphicFramePr>
            <a:graphicFrameLocks noChangeAspect="1"/>
          </p:cNvGraphicFramePr>
          <p:nvPr userDrawn="1">
            <p:custDataLst>
              <p:tags r:id="rId1"/>
            </p:custDataLst>
            <p:extLst>
              <p:ext uri="{D42A27DB-BD31-4B8C-83A1-F6EECF244321}">
                <p14:modId xmlns:p14="http://schemas.microsoft.com/office/powerpoint/2010/main" val="2000991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545A6934-6B49-4395-BDDD-3BA63B28E1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9" name="TextBox 8">
            <a:extLst>
              <a:ext uri="{FF2B5EF4-FFF2-40B4-BE49-F238E27FC236}">
                <a16:creationId xmlns:a16="http://schemas.microsoft.com/office/drawing/2014/main" id="{84FA8F75-8A7A-4CB1-9190-47E4248B22B6}"/>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5" name="Date Placeholder 3">
            <a:extLst>
              <a:ext uri="{FF2B5EF4-FFF2-40B4-BE49-F238E27FC236}">
                <a16:creationId xmlns:a16="http://schemas.microsoft.com/office/drawing/2014/main" id="{BBEB8266-0A3E-4DBF-8CDC-384DB0827B0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6" name="Footer Placeholder 4">
            <a:extLst>
              <a:ext uri="{FF2B5EF4-FFF2-40B4-BE49-F238E27FC236}">
                <a16:creationId xmlns:a16="http://schemas.microsoft.com/office/drawing/2014/main" id="{31B2E1C7-75F0-4401-80FB-2823B42B5F07}"/>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192465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7D6254-3020-4BC8-B719-E4056DD6106A}"/>
              </a:ext>
            </a:extLst>
          </p:cNvPr>
          <p:cNvGraphicFramePr>
            <a:graphicFrameLocks noChangeAspect="1"/>
          </p:cNvGraphicFramePr>
          <p:nvPr userDrawn="1">
            <p:custDataLst>
              <p:tags r:id="rId1"/>
            </p:custDataLst>
            <p:extLst>
              <p:ext uri="{D42A27DB-BD31-4B8C-83A1-F6EECF244321}">
                <p14:modId xmlns:p14="http://schemas.microsoft.com/office/powerpoint/2010/main" val="928780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AF7D6254-3020-4BC8-B719-E4056DD610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0" name="TextBox 9">
            <a:extLst>
              <a:ext uri="{FF2B5EF4-FFF2-40B4-BE49-F238E27FC236}">
                <a16:creationId xmlns:a16="http://schemas.microsoft.com/office/drawing/2014/main" id="{2761CDF2-D153-40FC-8F99-9C4FDF02686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7" name="Date Placeholder 3">
            <a:extLst>
              <a:ext uri="{FF2B5EF4-FFF2-40B4-BE49-F238E27FC236}">
                <a16:creationId xmlns:a16="http://schemas.microsoft.com/office/drawing/2014/main" id="{D8FF4E79-B465-4A13-A10C-BA2362E4ACDE}"/>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8" name="Footer Placeholder 4">
            <a:extLst>
              <a:ext uri="{FF2B5EF4-FFF2-40B4-BE49-F238E27FC236}">
                <a16:creationId xmlns:a16="http://schemas.microsoft.com/office/drawing/2014/main" id="{B82EC8E0-B705-471B-9797-352D23D81DCF}"/>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416470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ED6613-B7A0-423C-A92C-78EC3EBF9FC6}"/>
              </a:ext>
            </a:extLst>
          </p:cNvPr>
          <p:cNvGraphicFramePr>
            <a:graphicFrameLocks noChangeAspect="1"/>
          </p:cNvGraphicFramePr>
          <p:nvPr userDrawn="1">
            <p:custDataLst>
              <p:tags r:id="rId1"/>
            </p:custDataLst>
            <p:extLst>
              <p:ext uri="{D42A27DB-BD31-4B8C-83A1-F6EECF244321}">
                <p14:modId xmlns:p14="http://schemas.microsoft.com/office/powerpoint/2010/main" val="128907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3EED6613-B7A0-423C-A92C-78EC3EBF9F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7" name="TextBox 16">
            <a:extLst>
              <a:ext uri="{FF2B5EF4-FFF2-40B4-BE49-F238E27FC236}">
                <a16:creationId xmlns:a16="http://schemas.microsoft.com/office/drawing/2014/main" id="{9D50364D-6D51-4E68-AA76-C031BBDF4870}"/>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6" name="Date Placeholder 3">
            <a:extLst>
              <a:ext uri="{FF2B5EF4-FFF2-40B4-BE49-F238E27FC236}">
                <a16:creationId xmlns:a16="http://schemas.microsoft.com/office/drawing/2014/main" id="{AF209D5D-B76C-4476-90BF-06590BED435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8" name="Footer Placeholder 4">
            <a:extLst>
              <a:ext uri="{FF2B5EF4-FFF2-40B4-BE49-F238E27FC236}">
                <a16:creationId xmlns:a16="http://schemas.microsoft.com/office/drawing/2014/main" id="{9B9C5AB1-524A-456A-84DF-A51EE025ECE1}"/>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362011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A0C3AA-C27B-46CB-8FB0-74A261E7204B}"/>
              </a:ext>
            </a:extLst>
          </p:cNvPr>
          <p:cNvGraphicFramePr>
            <a:graphicFrameLocks noChangeAspect="1"/>
          </p:cNvGraphicFramePr>
          <p:nvPr userDrawn="1">
            <p:custDataLst>
              <p:tags r:id="rId1"/>
            </p:custDataLst>
            <p:extLst>
              <p:ext uri="{D42A27DB-BD31-4B8C-83A1-F6EECF244321}">
                <p14:modId xmlns:p14="http://schemas.microsoft.com/office/powerpoint/2010/main" val="607502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4CA0C3AA-C27B-46CB-8FB0-74A261E720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1"/>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90D8A5C-92B4-44CB-95AB-AA6E0AF170AE}"/>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3" name="Date Placeholder 3">
            <a:extLst>
              <a:ext uri="{FF2B5EF4-FFF2-40B4-BE49-F238E27FC236}">
                <a16:creationId xmlns:a16="http://schemas.microsoft.com/office/drawing/2014/main" id="{732B240B-46ED-4869-8D79-143D4BDC1401}"/>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4" name="Footer Placeholder 4">
            <a:extLst>
              <a:ext uri="{FF2B5EF4-FFF2-40B4-BE49-F238E27FC236}">
                <a16:creationId xmlns:a16="http://schemas.microsoft.com/office/drawing/2014/main" id="{0CA4C93E-9BA0-4AB9-AC94-A53443032A8F}"/>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673774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7EBC8C-2FAF-4A6B-A7D2-8ECF2AAC00EE}"/>
              </a:ext>
            </a:extLst>
          </p:cNvPr>
          <p:cNvGraphicFramePr>
            <a:graphicFrameLocks noChangeAspect="1"/>
          </p:cNvGraphicFramePr>
          <p:nvPr userDrawn="1">
            <p:custDataLst>
              <p:tags r:id="rId1"/>
            </p:custDataLst>
            <p:extLst>
              <p:ext uri="{D42A27DB-BD31-4B8C-83A1-F6EECF244321}">
                <p14:modId xmlns:p14="http://schemas.microsoft.com/office/powerpoint/2010/main" val="1308772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4" name="Object 3" hidden="1">
                        <a:extLst>
                          <a:ext uri="{FF2B5EF4-FFF2-40B4-BE49-F238E27FC236}">
                            <a16:creationId xmlns:a16="http://schemas.microsoft.com/office/drawing/2014/main" id="{5E7EBC8C-2FAF-4A6B-A7D2-8ECF2AAC00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TextBox 9">
            <a:extLst>
              <a:ext uri="{FF2B5EF4-FFF2-40B4-BE49-F238E27FC236}">
                <a16:creationId xmlns:a16="http://schemas.microsoft.com/office/drawing/2014/main" id="{73E96F04-D403-496D-8581-CB82AB20FD20}"/>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AE9B6581-A746-4911-A8BD-5F1CB17F4627}"/>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EE9AC27E-5B54-4A57-A826-F48A3A2BDF85}"/>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3089316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478537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1"/>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09F5980-EEEB-41B3-8EB6-955A50BBFC66}"/>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26F9B57C-4C55-421D-B4BF-469BD8032CD9}"/>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tx2"/>
                </a:solidFill>
                <a:latin typeface="+mn-lt"/>
              </a:defRPr>
            </a:lvl1pPr>
          </a:lstStyle>
          <a:p>
            <a:r>
              <a:rPr lang="en-US"/>
              <a:t>Meeting #5</a:t>
            </a:r>
          </a:p>
        </p:txBody>
      </p:sp>
      <p:sp>
        <p:nvSpPr>
          <p:cNvPr id="10" name="Footer Placeholder 4">
            <a:extLst>
              <a:ext uri="{FF2B5EF4-FFF2-40B4-BE49-F238E27FC236}">
                <a16:creationId xmlns:a16="http://schemas.microsoft.com/office/drawing/2014/main" id="{9BA08BF9-C17C-4151-B10B-636BBAC9BA8B}"/>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tx2"/>
                </a:solidFill>
                <a:latin typeface="+mn-lt"/>
              </a:defRPr>
            </a:lvl1pPr>
          </a:lstStyle>
          <a:p>
            <a:r>
              <a:rPr lang="en-US" sz="1200"/>
              <a:t>Scope 3 Peer Group - London 2024 (NSG Group Confidential)</a:t>
            </a:r>
          </a:p>
        </p:txBody>
      </p:sp>
    </p:spTree>
    <p:extLst>
      <p:ext uri="{BB962C8B-B14F-4D97-AF65-F5344CB8AC3E}">
        <p14:creationId xmlns:p14="http://schemas.microsoft.com/office/powerpoint/2010/main" val="1543257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4C6EB8A-DB29-4D74-BC30-4E2CB9817C8B}"/>
              </a:ext>
            </a:extLst>
          </p:cNvPr>
          <p:cNvGraphicFramePr>
            <a:graphicFrameLocks noChangeAspect="1"/>
          </p:cNvGraphicFramePr>
          <p:nvPr userDrawn="1">
            <p:custDataLst>
              <p:tags r:id="rId1"/>
            </p:custDataLst>
            <p:extLst>
              <p:ext uri="{D42A27DB-BD31-4B8C-83A1-F6EECF244321}">
                <p14:modId xmlns:p14="http://schemas.microsoft.com/office/powerpoint/2010/main" val="1062375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D4C6EB8A-DB29-4D74-BC30-4E2CB9817C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a:extLst>
              <a:ext uri="{FF2B5EF4-FFF2-40B4-BE49-F238E27FC236}">
                <a16:creationId xmlns:a16="http://schemas.microsoft.com/office/drawing/2014/main" id="{39A88642-5BA1-4A9A-9108-4D807595B712}"/>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A16E7143-E5F1-4401-97FF-76579FE39FD5}"/>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4C98AF8F-1370-4556-BA3D-06535B9DCC9D}"/>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4020792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1529EB5-226E-48C6-84C3-BE1A0B7FBE84}"/>
              </a:ext>
            </a:extLst>
          </p:cNvPr>
          <p:cNvGraphicFramePr>
            <a:graphicFrameLocks noChangeAspect="1"/>
          </p:cNvGraphicFramePr>
          <p:nvPr userDrawn="1">
            <p:custDataLst>
              <p:tags r:id="rId1"/>
            </p:custDataLst>
            <p:extLst>
              <p:ext uri="{D42A27DB-BD31-4B8C-83A1-F6EECF244321}">
                <p14:modId xmlns:p14="http://schemas.microsoft.com/office/powerpoint/2010/main" val="1558877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21529EB5-226E-48C6-84C3-BE1A0B7FBE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1"/>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07B5C9A-E77A-4535-9849-2756675A239F}"/>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0" name="Date Placeholder 3">
            <a:extLst>
              <a:ext uri="{FF2B5EF4-FFF2-40B4-BE49-F238E27FC236}">
                <a16:creationId xmlns:a16="http://schemas.microsoft.com/office/drawing/2014/main" id="{14345BFE-4DA5-4D24-8FEA-70622B5F813C}"/>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tx2"/>
                </a:solidFill>
                <a:latin typeface="+mn-lt"/>
              </a:defRPr>
            </a:lvl1pPr>
          </a:lstStyle>
          <a:p>
            <a:r>
              <a:rPr lang="en-US"/>
              <a:t>Meeting #5</a:t>
            </a:r>
          </a:p>
        </p:txBody>
      </p:sp>
      <p:sp>
        <p:nvSpPr>
          <p:cNvPr id="12" name="Footer Placeholder 4">
            <a:extLst>
              <a:ext uri="{FF2B5EF4-FFF2-40B4-BE49-F238E27FC236}">
                <a16:creationId xmlns:a16="http://schemas.microsoft.com/office/drawing/2014/main" id="{FA8B2FE1-32FB-41AF-BDF2-B3D5B07EFD8C}"/>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tx2"/>
                </a:solidFill>
                <a:latin typeface="+mn-lt"/>
              </a:defRPr>
            </a:lvl1pPr>
          </a:lstStyle>
          <a:p>
            <a:r>
              <a:rPr lang="en-US" sz="1200"/>
              <a:t>Scope 3 Peer Group - London 2024 (NSG Group Confidential)</a:t>
            </a:r>
          </a:p>
        </p:txBody>
      </p:sp>
    </p:spTree>
    <p:extLst>
      <p:ext uri="{BB962C8B-B14F-4D97-AF65-F5344CB8AC3E}">
        <p14:creationId xmlns:p14="http://schemas.microsoft.com/office/powerpoint/2010/main" val="509033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40659CC-0DC6-4A01-A8C4-0F9EE9536D93}"/>
              </a:ext>
            </a:extLst>
          </p:cNvPr>
          <p:cNvGraphicFramePr>
            <a:graphicFrameLocks noChangeAspect="1"/>
          </p:cNvGraphicFramePr>
          <p:nvPr userDrawn="1">
            <p:custDataLst>
              <p:tags r:id="rId1"/>
            </p:custDataLst>
            <p:extLst>
              <p:ext uri="{D42A27DB-BD31-4B8C-83A1-F6EECF244321}">
                <p14:modId xmlns:p14="http://schemas.microsoft.com/office/powerpoint/2010/main" val="2786134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040659CC-0DC6-4A01-A8C4-0F9EE9536D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TextBox 9">
            <a:extLst>
              <a:ext uri="{FF2B5EF4-FFF2-40B4-BE49-F238E27FC236}">
                <a16:creationId xmlns:a16="http://schemas.microsoft.com/office/drawing/2014/main" id="{34EAC3BC-95FF-40AC-85A9-1976640754F8}"/>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1" name="Date Placeholder 3">
            <a:extLst>
              <a:ext uri="{FF2B5EF4-FFF2-40B4-BE49-F238E27FC236}">
                <a16:creationId xmlns:a16="http://schemas.microsoft.com/office/drawing/2014/main" id="{41852025-66DA-4678-A020-F64DB319F4CB}"/>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bg1"/>
                </a:solidFill>
                <a:latin typeface="+mn-lt"/>
              </a:defRPr>
            </a:lvl1pPr>
          </a:lstStyle>
          <a:p>
            <a:r>
              <a:rPr lang="en-US"/>
              <a:t>Meeting #5</a:t>
            </a:r>
          </a:p>
        </p:txBody>
      </p:sp>
      <p:sp>
        <p:nvSpPr>
          <p:cNvPr id="12" name="Footer Placeholder 4">
            <a:extLst>
              <a:ext uri="{FF2B5EF4-FFF2-40B4-BE49-F238E27FC236}">
                <a16:creationId xmlns:a16="http://schemas.microsoft.com/office/drawing/2014/main" id="{C195290E-0DB7-4F5E-A3A3-5D0327EA5F9B}"/>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763954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F819F95-4ECB-465E-874B-4F7836F345B8}"/>
              </a:ext>
            </a:extLst>
          </p:cNvPr>
          <p:cNvGraphicFramePr>
            <a:graphicFrameLocks noChangeAspect="1"/>
          </p:cNvGraphicFramePr>
          <p:nvPr userDrawn="1">
            <p:custDataLst>
              <p:tags r:id="rId1"/>
            </p:custDataLst>
            <p:extLst>
              <p:ext uri="{D42A27DB-BD31-4B8C-83A1-F6EECF244321}">
                <p14:modId xmlns:p14="http://schemas.microsoft.com/office/powerpoint/2010/main" val="2776052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0F819F95-4ECB-465E-874B-4F7836F345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1"/>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14B364D-A9CD-4866-A045-4E9E99DB9ECA}"/>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7D786A62-E84C-4CAC-ABE0-3BD0464C23F9}"/>
              </a:ext>
            </a:extLst>
          </p:cNvPr>
          <p:cNvSpPr>
            <a:spLocks noGrp="1"/>
          </p:cNvSpPr>
          <p:nvPr>
            <p:ph type="dt" sz="half" idx="2"/>
          </p:nvPr>
        </p:nvSpPr>
        <p:spPr>
          <a:xfrm>
            <a:off x="487218" y="6393293"/>
            <a:ext cx="970107" cy="363393"/>
          </a:xfrm>
          <a:prstGeom prst="rect">
            <a:avLst/>
          </a:prstGeom>
        </p:spPr>
        <p:txBody>
          <a:bodyPr anchor="ctr"/>
          <a:lstStyle>
            <a:lvl1pPr>
              <a:defRPr sz="1200">
                <a:solidFill>
                  <a:schemeClr val="tx2"/>
                </a:solidFill>
                <a:latin typeface="+mn-lt"/>
              </a:defRPr>
            </a:lvl1pPr>
          </a:lstStyle>
          <a:p>
            <a:r>
              <a:rPr lang="en-US"/>
              <a:t>Meeting #5</a:t>
            </a:r>
          </a:p>
        </p:txBody>
      </p:sp>
      <p:sp>
        <p:nvSpPr>
          <p:cNvPr id="13" name="Footer Placeholder 4">
            <a:extLst>
              <a:ext uri="{FF2B5EF4-FFF2-40B4-BE49-F238E27FC236}">
                <a16:creationId xmlns:a16="http://schemas.microsoft.com/office/drawing/2014/main" id="{032908C8-F52F-4D03-83F6-9A3BF34A8EF1}"/>
              </a:ext>
            </a:extLst>
          </p:cNvPr>
          <p:cNvSpPr>
            <a:spLocks noGrp="1"/>
          </p:cNvSpPr>
          <p:nvPr>
            <p:ph type="ftr" sz="quarter" idx="3"/>
          </p:nvPr>
        </p:nvSpPr>
        <p:spPr>
          <a:xfrm>
            <a:off x="1461654" y="6393293"/>
            <a:ext cx="1100571" cy="365125"/>
          </a:xfrm>
          <a:prstGeom prst="rect">
            <a:avLst/>
          </a:prstGeom>
        </p:spPr>
        <p:txBody>
          <a:bodyPr anchor="ctr"/>
          <a:lstStyle>
            <a:lvl1pPr>
              <a:defRPr sz="1200">
                <a:solidFill>
                  <a:schemeClr val="tx2"/>
                </a:solidFill>
                <a:latin typeface="+mn-lt"/>
              </a:defRPr>
            </a:lvl1pPr>
          </a:lstStyle>
          <a:p>
            <a:r>
              <a:rPr lang="en-US" sz="1200"/>
              <a:t>Scope 3 Peer Group - London 2024 (NSG Group Confidential)</a:t>
            </a:r>
          </a:p>
        </p:txBody>
      </p:sp>
    </p:spTree>
    <p:extLst>
      <p:ext uri="{BB962C8B-B14F-4D97-AF65-F5344CB8AC3E}">
        <p14:creationId xmlns:p14="http://schemas.microsoft.com/office/powerpoint/2010/main" val="3578147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45A6934-6B49-4395-BDDD-3BA63B28E1C3}"/>
              </a:ext>
            </a:extLst>
          </p:cNvPr>
          <p:cNvGraphicFramePr>
            <a:graphicFrameLocks noChangeAspect="1"/>
          </p:cNvGraphicFramePr>
          <p:nvPr userDrawn="1">
            <p:custDataLst>
              <p:tags r:id="rId1"/>
            </p:custDataLst>
            <p:extLst>
              <p:ext uri="{D42A27DB-BD31-4B8C-83A1-F6EECF244321}">
                <p14:modId xmlns:p14="http://schemas.microsoft.com/office/powerpoint/2010/main" val="4238925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545A6934-6B49-4395-BDDD-3BA63B28E1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9" name="TextBox 8">
            <a:extLst>
              <a:ext uri="{FF2B5EF4-FFF2-40B4-BE49-F238E27FC236}">
                <a16:creationId xmlns:a16="http://schemas.microsoft.com/office/drawing/2014/main" id="{84FA8F75-8A7A-4CB1-9190-47E4248B22B6}"/>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5" name="Date Placeholder 3">
            <a:extLst>
              <a:ext uri="{FF2B5EF4-FFF2-40B4-BE49-F238E27FC236}">
                <a16:creationId xmlns:a16="http://schemas.microsoft.com/office/drawing/2014/main" id="{BBEB8266-0A3E-4DBF-8CDC-384DB0827B0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6" name="Footer Placeholder 4">
            <a:extLst>
              <a:ext uri="{FF2B5EF4-FFF2-40B4-BE49-F238E27FC236}">
                <a16:creationId xmlns:a16="http://schemas.microsoft.com/office/drawing/2014/main" id="{31B2E1C7-75F0-4401-80FB-2823B42B5F07}"/>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26745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FC08C6-FCE5-4D44-8601-872ACAEBBF44}"/>
              </a:ext>
            </a:extLst>
          </p:cNvPr>
          <p:cNvGraphicFramePr>
            <a:graphicFrameLocks noChangeAspect="1"/>
          </p:cNvGraphicFramePr>
          <p:nvPr userDrawn="1">
            <p:custDataLst>
              <p:tags r:id="rId1"/>
            </p:custDataLst>
            <p:extLst>
              <p:ext uri="{D42A27DB-BD31-4B8C-83A1-F6EECF244321}">
                <p14:modId xmlns:p14="http://schemas.microsoft.com/office/powerpoint/2010/main" val="312880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D9FC08C6-FCE5-4D44-8601-872ACAEBBF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extBox 9">
            <a:extLst>
              <a:ext uri="{FF2B5EF4-FFF2-40B4-BE49-F238E27FC236}">
                <a16:creationId xmlns:a16="http://schemas.microsoft.com/office/drawing/2014/main" id="{1C31A9C5-1C59-4D5C-A3D6-F3CA50265177}"/>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3" name="Date Placeholder 3">
            <a:extLst>
              <a:ext uri="{FF2B5EF4-FFF2-40B4-BE49-F238E27FC236}">
                <a16:creationId xmlns:a16="http://schemas.microsoft.com/office/drawing/2014/main" id="{B8443144-2966-4C01-A192-3E7C7581FD3B}"/>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4" name="Footer Placeholder 4">
            <a:extLst>
              <a:ext uri="{FF2B5EF4-FFF2-40B4-BE49-F238E27FC236}">
                <a16:creationId xmlns:a16="http://schemas.microsoft.com/office/drawing/2014/main" id="{8077D5D1-7F5B-4A80-80B2-B1BB0C93423F}"/>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434412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4106C7-273F-4D90-A19A-A088396C1FF3}"/>
              </a:ext>
            </a:extLst>
          </p:cNvPr>
          <p:cNvGraphicFramePr>
            <a:graphicFrameLocks noChangeAspect="1"/>
          </p:cNvGraphicFramePr>
          <p:nvPr userDrawn="1">
            <p:custDataLst>
              <p:tags r:id="rId1"/>
            </p:custDataLst>
            <p:extLst>
              <p:ext uri="{D42A27DB-BD31-4B8C-83A1-F6EECF244321}">
                <p14:modId xmlns:p14="http://schemas.microsoft.com/office/powerpoint/2010/main" val="407692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424106C7-273F-4D90-A19A-A088396C1F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7" name="TextBox 6">
            <a:extLst>
              <a:ext uri="{FF2B5EF4-FFF2-40B4-BE49-F238E27FC236}">
                <a16:creationId xmlns:a16="http://schemas.microsoft.com/office/drawing/2014/main" id="{FED490B0-E207-4C44-98DC-989A8598FDB3}"/>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9" name="Date Placeholder 3">
            <a:extLst>
              <a:ext uri="{FF2B5EF4-FFF2-40B4-BE49-F238E27FC236}">
                <a16:creationId xmlns:a16="http://schemas.microsoft.com/office/drawing/2014/main" id="{1A2D1A63-929B-4647-88BA-EE2060DA469B}"/>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0" name="Footer Placeholder 4">
            <a:extLst>
              <a:ext uri="{FF2B5EF4-FFF2-40B4-BE49-F238E27FC236}">
                <a16:creationId xmlns:a16="http://schemas.microsoft.com/office/drawing/2014/main" id="{3BB134D8-91A0-4F39-BFFD-F755D90D551D}"/>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281024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68B7B3-605C-4BB7-B99E-00346B82415A}"/>
              </a:ext>
            </a:extLst>
          </p:cNvPr>
          <p:cNvGraphicFramePr>
            <a:graphicFrameLocks noChangeAspect="1"/>
          </p:cNvGraphicFramePr>
          <p:nvPr userDrawn="1">
            <p:custDataLst>
              <p:tags r:id="rId1"/>
            </p:custDataLst>
            <p:extLst>
              <p:ext uri="{D42A27DB-BD31-4B8C-83A1-F6EECF244321}">
                <p14:modId xmlns:p14="http://schemas.microsoft.com/office/powerpoint/2010/main" val="1172510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D868B7B3-605C-4BB7-B99E-00346B8241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
        <p:nvSpPr>
          <p:cNvPr id="8" name="Date Placeholder 3">
            <a:extLst>
              <a:ext uri="{FF2B5EF4-FFF2-40B4-BE49-F238E27FC236}">
                <a16:creationId xmlns:a16="http://schemas.microsoft.com/office/drawing/2014/main" id="{35FE4661-E4C9-4E43-B365-DE1628003E6C}"/>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9" name="Footer Placeholder 4">
            <a:extLst>
              <a:ext uri="{FF2B5EF4-FFF2-40B4-BE49-F238E27FC236}">
                <a16:creationId xmlns:a16="http://schemas.microsoft.com/office/drawing/2014/main" id="{CAED0317-0550-4D1E-89FB-CC9831BC3AA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64650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052050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8" name="TextBox 7">
            <a:extLst>
              <a:ext uri="{FF2B5EF4-FFF2-40B4-BE49-F238E27FC236}">
                <a16:creationId xmlns:a16="http://schemas.microsoft.com/office/drawing/2014/main" id="{9D215034-0D78-42E4-BDCD-929656C6AE9B}"/>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10" name="Date Placeholder 3">
            <a:extLst>
              <a:ext uri="{FF2B5EF4-FFF2-40B4-BE49-F238E27FC236}">
                <a16:creationId xmlns:a16="http://schemas.microsoft.com/office/drawing/2014/main" id="{96BD5C76-0035-4C07-848E-08F204C4E915}"/>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11" name="Footer Placeholder 4">
            <a:extLst>
              <a:ext uri="{FF2B5EF4-FFF2-40B4-BE49-F238E27FC236}">
                <a16:creationId xmlns:a16="http://schemas.microsoft.com/office/drawing/2014/main" id="{9094365D-DCEB-41B8-A6D2-E448763E78F9}"/>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1233211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B09FA4-D7AC-4F49-8D23-31C285A0BC15}"/>
              </a:ext>
            </a:extLst>
          </p:cNvPr>
          <p:cNvGraphicFramePr>
            <a:graphicFrameLocks noChangeAspect="1"/>
          </p:cNvGraphicFramePr>
          <p:nvPr userDrawn="1">
            <p:custDataLst>
              <p:tags r:id="rId1"/>
            </p:custDataLst>
            <p:extLst>
              <p:ext uri="{D42A27DB-BD31-4B8C-83A1-F6EECF244321}">
                <p14:modId xmlns:p14="http://schemas.microsoft.com/office/powerpoint/2010/main" val="262985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53B09FA4-D7AC-4F49-8D23-31C285A0BC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a:t>Click to add title</a:t>
            </a:r>
          </a:p>
        </p:txBody>
      </p:sp>
      <p:sp>
        <p:nvSpPr>
          <p:cNvPr id="7" name="TextBox 6">
            <a:extLst>
              <a:ext uri="{FF2B5EF4-FFF2-40B4-BE49-F238E27FC236}">
                <a16:creationId xmlns:a16="http://schemas.microsoft.com/office/drawing/2014/main" id="{1BD0B264-D207-4B1E-AA10-1AE413889811}"/>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8" name="Date Placeholder 3">
            <a:extLst>
              <a:ext uri="{FF2B5EF4-FFF2-40B4-BE49-F238E27FC236}">
                <a16:creationId xmlns:a16="http://schemas.microsoft.com/office/drawing/2014/main" id="{DE6D5104-4E64-4AE4-95A9-38DCF12C9903}"/>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9" name="Footer Placeholder 4">
            <a:extLst>
              <a:ext uri="{FF2B5EF4-FFF2-40B4-BE49-F238E27FC236}">
                <a16:creationId xmlns:a16="http://schemas.microsoft.com/office/drawing/2014/main" id="{561A8E92-E948-4C25-8823-D37D503E4009}"/>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69739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D5887CA-1BF1-4664-8C8B-B67E6400E4F8}"/>
              </a:ext>
            </a:extLst>
          </p:cNvPr>
          <p:cNvGraphicFramePr>
            <a:graphicFrameLocks noChangeAspect="1"/>
          </p:cNvGraphicFramePr>
          <p:nvPr userDrawn="1">
            <p:custDataLst>
              <p:tags r:id="rId1"/>
            </p:custDataLst>
            <p:extLst>
              <p:ext uri="{D42A27DB-BD31-4B8C-83A1-F6EECF244321}">
                <p14:modId xmlns:p14="http://schemas.microsoft.com/office/powerpoint/2010/main" val="1590962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7D5887CA-1BF1-4664-8C8B-B67E6400E4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97C45CA4-EE6C-4907-8ED7-E705EF34C26E}"/>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5" name="Footer Placeholder 4">
            <a:extLst>
              <a:ext uri="{FF2B5EF4-FFF2-40B4-BE49-F238E27FC236}">
                <a16:creationId xmlns:a16="http://schemas.microsoft.com/office/drawing/2014/main" id="{F5A89756-21A3-43E3-8828-442DB04165C6}"/>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031563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76EFF7-9D56-4E92-9DEF-D8F15F556F5A}"/>
              </a:ext>
            </a:extLst>
          </p:cNvPr>
          <p:cNvGraphicFramePr>
            <a:graphicFrameLocks noChangeAspect="1"/>
          </p:cNvGraphicFramePr>
          <p:nvPr userDrawn="1">
            <p:custDataLst>
              <p:tags r:id="rId1"/>
            </p:custDataLst>
            <p:extLst>
              <p:ext uri="{D42A27DB-BD31-4B8C-83A1-F6EECF244321}">
                <p14:modId xmlns:p14="http://schemas.microsoft.com/office/powerpoint/2010/main" val="798892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0776EFF7-9D56-4E92-9DEF-D8F15F556F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4F6F836-39B5-42FD-8046-E29527220DAC}"/>
              </a:ext>
            </a:extLst>
          </p:cNvPr>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chemeClr val="bg1"/>
              </a:solidFill>
              <a:latin typeface="+mn-lt"/>
              <a:ea typeface="+mn-ea"/>
              <a:cs typeface="+mn-cs"/>
              <a:sym typeface="+mn-lt"/>
            </a:endParaRPr>
          </a:p>
        </p:txBody>
      </p:sp>
      <p:sp>
        <p:nvSpPr>
          <p:cNvPr id="7" name="Date Placeholder 3">
            <a:extLst>
              <a:ext uri="{FF2B5EF4-FFF2-40B4-BE49-F238E27FC236}">
                <a16:creationId xmlns:a16="http://schemas.microsoft.com/office/drawing/2014/main" id="{C0B24BEC-ECC1-48AF-BEF0-195477E8A81E}"/>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chemeClr val="bg1"/>
                </a:solidFill>
                <a:latin typeface="+mn-lt"/>
              </a:defRPr>
            </a:lvl1pPr>
          </a:lstStyle>
          <a:p>
            <a:r>
              <a:rPr lang="en-US"/>
              <a:t>Meeting #5</a:t>
            </a:r>
          </a:p>
        </p:txBody>
      </p:sp>
      <p:sp>
        <p:nvSpPr>
          <p:cNvPr id="8" name="Footer Placeholder 4">
            <a:extLst>
              <a:ext uri="{FF2B5EF4-FFF2-40B4-BE49-F238E27FC236}">
                <a16:creationId xmlns:a16="http://schemas.microsoft.com/office/drawing/2014/main" id="{84685AE8-7B7A-4C43-84DA-C96899B14301}"/>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chemeClr val="bg1"/>
                </a:solidFill>
                <a:latin typeface="+mn-lt"/>
              </a:defRPr>
            </a:lvl1pPr>
          </a:lstStyle>
          <a:p>
            <a:r>
              <a:rPr lang="en-US"/>
              <a:t>Scope 3 Peer Group - London 2024 (NSG Group Confidential)</a:t>
            </a:r>
          </a:p>
        </p:txBody>
      </p:sp>
    </p:spTree>
    <p:extLst>
      <p:ext uri="{BB962C8B-B14F-4D97-AF65-F5344CB8AC3E}">
        <p14:creationId xmlns:p14="http://schemas.microsoft.com/office/powerpoint/2010/main" val="2990446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CB75D-64C6-4D79-A6FE-09EBEEE10CA2}"/>
              </a:ext>
            </a:extLst>
          </p:cNvPr>
          <p:cNvGraphicFramePr>
            <a:graphicFrameLocks noChangeAspect="1"/>
          </p:cNvGraphicFramePr>
          <p:nvPr userDrawn="1">
            <p:custDataLst>
              <p:tags r:id="rId1"/>
            </p:custDataLst>
            <p:extLst>
              <p:ext uri="{D42A27DB-BD31-4B8C-83A1-F6EECF244321}">
                <p14:modId xmlns:p14="http://schemas.microsoft.com/office/powerpoint/2010/main" val="3939876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2" name="Object 1" hidden="1">
                        <a:extLst>
                          <a:ext uri="{FF2B5EF4-FFF2-40B4-BE49-F238E27FC236}">
                            <a16:creationId xmlns:a16="http://schemas.microsoft.com/office/drawing/2014/main" id="{3DFCB75D-64C6-4D79-A6FE-09EBEEE10C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3">
            <a:extLst>
              <a:ext uri="{FF2B5EF4-FFF2-40B4-BE49-F238E27FC236}">
                <a16:creationId xmlns:a16="http://schemas.microsoft.com/office/drawing/2014/main" id="{64BD4F4A-88FB-46A0-8E0C-885AE725D689}"/>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6" name="Footer Placeholder 4">
            <a:extLst>
              <a:ext uri="{FF2B5EF4-FFF2-40B4-BE49-F238E27FC236}">
                <a16:creationId xmlns:a16="http://schemas.microsoft.com/office/drawing/2014/main" id="{D99E7AB0-2E29-4CE1-955B-16995F9186B4}"/>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925765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080018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図 6">
            <a:extLst>
              <a:ext uri="{FF2B5EF4-FFF2-40B4-BE49-F238E27FC236}">
                <a16:creationId xmlns:a16="http://schemas.microsoft.com/office/drawing/2014/main" id="{63D6303B-C0C1-4C4B-8948-B912C32CBA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pic>
        <p:nvPicPr>
          <p:cNvPr id="5" name="Picture 4" descr="NSG.png">
            <a:extLst>
              <a:ext uri="{FF2B5EF4-FFF2-40B4-BE49-F238E27FC236}">
                <a16:creationId xmlns:a16="http://schemas.microsoft.com/office/drawing/2014/main" id="{210EBC16-CE26-4D1A-83B4-DF4C3A1FB14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76600" y="1879600"/>
            <a:ext cx="5638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330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BCDE102-072E-41C6-B259-4CA4798E5546}"/>
              </a:ext>
            </a:extLst>
          </p:cNvPr>
          <p:cNvGraphicFramePr>
            <a:graphicFrameLocks noChangeAspect="1"/>
          </p:cNvGraphicFramePr>
          <p:nvPr userDrawn="1">
            <p:custDataLst>
              <p:tags r:id="rId1"/>
            </p:custDataLst>
            <p:extLst>
              <p:ext uri="{D42A27DB-BD31-4B8C-83A1-F6EECF244321}">
                <p14:modId xmlns:p14="http://schemas.microsoft.com/office/powerpoint/2010/main" val="700894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6" imgH="336" progId="TCLayout.ActiveDocument.1">
                  <p:embed/>
                </p:oleObj>
              </mc:Choice>
              <mc:Fallback>
                <p:oleObj name="think-cell Slide" r:id="rId3" imgW="336" imgH="336" progId="TCLayout.ActiveDocument.1">
                  <p:embed/>
                  <p:pic>
                    <p:nvPicPr>
                      <p:cNvPr id="3" name="Object 2" hidden="1">
                        <a:extLst>
                          <a:ext uri="{FF2B5EF4-FFF2-40B4-BE49-F238E27FC236}">
                            <a16:creationId xmlns:a16="http://schemas.microsoft.com/office/drawing/2014/main" id="{2BCDE102-072E-41C6-B259-4CA4798E55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Date Placeholder 3">
            <a:extLst>
              <a:ext uri="{FF2B5EF4-FFF2-40B4-BE49-F238E27FC236}">
                <a16:creationId xmlns:a16="http://schemas.microsoft.com/office/drawing/2014/main" id="{78110C75-781E-4774-8B2B-67494F8C2AE4}"/>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93" name="Footer Placeholder 4">
            <a:extLst>
              <a:ext uri="{FF2B5EF4-FFF2-40B4-BE49-F238E27FC236}">
                <a16:creationId xmlns:a16="http://schemas.microsoft.com/office/drawing/2014/main" id="{6FD3FECE-24E4-4991-AA89-84E59E87A478}"/>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1292423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5" Type="http://schemas.openxmlformats.org/officeDocument/2006/relationships/slideLayout" Target="../slideLayouts/slideLayout285.xml"/><Relationship Id="rId4" Type="http://schemas.openxmlformats.org/officeDocument/2006/relationships/slideLayout" Target="../slideLayouts/slideLayout284.xml"/><Relationship Id="rId9" Type="http://schemas.openxmlformats.org/officeDocument/2006/relationships/image" Target="../media/image43.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5" Type="http://schemas.openxmlformats.org/officeDocument/2006/relationships/slideLayout" Target="../slideLayouts/slideLayout292.xml"/><Relationship Id="rId4" Type="http://schemas.openxmlformats.org/officeDocument/2006/relationships/slideLayout" Target="../slideLayouts/slideLayout291.xml"/><Relationship Id="rId9" Type="http://schemas.openxmlformats.org/officeDocument/2006/relationships/image" Target="../media/image43.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slideLayout" Target="../slideLayouts/slideLayout110.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42" Type="http://schemas.openxmlformats.org/officeDocument/2006/relationships/slideLayout" Target="../slideLayouts/slideLayout113.xml"/><Relationship Id="rId47" Type="http://schemas.openxmlformats.org/officeDocument/2006/relationships/slideLayout" Target="../slideLayouts/slideLayout118.xml"/><Relationship Id="rId50" Type="http://schemas.openxmlformats.org/officeDocument/2006/relationships/slideLayout" Target="../slideLayouts/slideLayout121.xml"/><Relationship Id="rId55" Type="http://schemas.openxmlformats.org/officeDocument/2006/relationships/slideLayout" Target="../slideLayouts/slideLayout126.xml"/><Relationship Id="rId63" Type="http://schemas.openxmlformats.org/officeDocument/2006/relationships/slideLayout" Target="../slideLayouts/slideLayout134.xml"/><Relationship Id="rId68" Type="http://schemas.openxmlformats.org/officeDocument/2006/relationships/slideLayout" Target="../slideLayouts/slideLayout139.xml"/><Relationship Id="rId7" Type="http://schemas.openxmlformats.org/officeDocument/2006/relationships/slideLayout" Target="../slideLayouts/slideLayout78.xml"/><Relationship Id="rId71" Type="http://schemas.openxmlformats.org/officeDocument/2006/relationships/theme" Target="../theme/theme2.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9" Type="http://schemas.openxmlformats.org/officeDocument/2006/relationships/slideLayout" Target="../slideLayouts/slideLayout100.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slideLayout" Target="../slideLayouts/slideLayout116.xml"/><Relationship Id="rId53" Type="http://schemas.openxmlformats.org/officeDocument/2006/relationships/slideLayout" Target="../slideLayouts/slideLayout124.xml"/><Relationship Id="rId58" Type="http://schemas.openxmlformats.org/officeDocument/2006/relationships/slideLayout" Target="../slideLayouts/slideLayout129.xml"/><Relationship Id="rId66" Type="http://schemas.openxmlformats.org/officeDocument/2006/relationships/slideLayout" Target="../slideLayouts/slideLayout137.xml"/><Relationship Id="rId74" Type="http://schemas.openxmlformats.org/officeDocument/2006/relationships/image" Target="../media/image1.emf"/><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49" Type="http://schemas.openxmlformats.org/officeDocument/2006/relationships/slideLayout" Target="../slideLayouts/slideLayout120.xml"/><Relationship Id="rId57" Type="http://schemas.openxmlformats.org/officeDocument/2006/relationships/slideLayout" Target="../slideLayouts/slideLayout128.xml"/><Relationship Id="rId61" Type="http://schemas.openxmlformats.org/officeDocument/2006/relationships/slideLayout" Target="../slideLayouts/slideLayout132.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4" Type="http://schemas.openxmlformats.org/officeDocument/2006/relationships/slideLayout" Target="../slideLayouts/slideLayout115.xml"/><Relationship Id="rId52" Type="http://schemas.openxmlformats.org/officeDocument/2006/relationships/slideLayout" Target="../slideLayouts/slideLayout123.xml"/><Relationship Id="rId60" Type="http://schemas.openxmlformats.org/officeDocument/2006/relationships/slideLayout" Target="../slideLayouts/slideLayout131.xml"/><Relationship Id="rId65" Type="http://schemas.openxmlformats.org/officeDocument/2006/relationships/slideLayout" Target="../slideLayouts/slideLayout136.xml"/><Relationship Id="rId73" Type="http://schemas.openxmlformats.org/officeDocument/2006/relationships/oleObject" Target="../embeddings/oleObject70.bin"/><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48" Type="http://schemas.openxmlformats.org/officeDocument/2006/relationships/slideLayout" Target="../slideLayouts/slideLayout119.xml"/><Relationship Id="rId56" Type="http://schemas.openxmlformats.org/officeDocument/2006/relationships/slideLayout" Target="../slideLayouts/slideLayout127.xml"/><Relationship Id="rId64" Type="http://schemas.openxmlformats.org/officeDocument/2006/relationships/slideLayout" Target="../slideLayouts/slideLayout135.xml"/><Relationship Id="rId69" Type="http://schemas.openxmlformats.org/officeDocument/2006/relationships/slideLayout" Target="../slideLayouts/slideLayout140.xml"/><Relationship Id="rId8" Type="http://schemas.openxmlformats.org/officeDocument/2006/relationships/slideLayout" Target="../slideLayouts/slideLayout79.xml"/><Relationship Id="rId51" Type="http://schemas.openxmlformats.org/officeDocument/2006/relationships/slideLayout" Target="../slideLayouts/slideLayout122.xml"/><Relationship Id="rId72" Type="http://schemas.openxmlformats.org/officeDocument/2006/relationships/tags" Target="../tags/tag72.xml"/><Relationship Id="rId3" Type="http://schemas.openxmlformats.org/officeDocument/2006/relationships/slideLayout" Target="../slideLayouts/slideLayout74.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46" Type="http://schemas.openxmlformats.org/officeDocument/2006/relationships/slideLayout" Target="../slideLayouts/slideLayout117.xml"/><Relationship Id="rId59" Type="http://schemas.openxmlformats.org/officeDocument/2006/relationships/slideLayout" Target="../slideLayouts/slideLayout130.xml"/><Relationship Id="rId67" Type="http://schemas.openxmlformats.org/officeDocument/2006/relationships/slideLayout" Target="../slideLayouts/slideLayout138.xml"/><Relationship Id="rId20" Type="http://schemas.openxmlformats.org/officeDocument/2006/relationships/slideLayout" Target="../slideLayouts/slideLayout91.xml"/><Relationship Id="rId41" Type="http://schemas.openxmlformats.org/officeDocument/2006/relationships/slideLayout" Target="../slideLayouts/slideLayout112.xml"/><Relationship Id="rId54" Type="http://schemas.openxmlformats.org/officeDocument/2006/relationships/slideLayout" Target="../slideLayouts/slideLayout125.xml"/><Relationship Id="rId62" Type="http://schemas.openxmlformats.org/officeDocument/2006/relationships/slideLayout" Target="../slideLayouts/slideLayout133.xml"/><Relationship Id="rId70" Type="http://schemas.openxmlformats.org/officeDocument/2006/relationships/slideLayout" Target="../slideLayouts/slideLayout141.xml"/><Relationship Id="rId1" Type="http://schemas.openxmlformats.org/officeDocument/2006/relationships/slideLayout" Target="../slideLayouts/slideLayout72.xml"/><Relationship Id="rId6"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9" Type="http://schemas.openxmlformats.org/officeDocument/2006/relationships/slideLayout" Target="../slideLayouts/slideLayout180.xml"/><Relationship Id="rId21" Type="http://schemas.openxmlformats.org/officeDocument/2006/relationships/slideLayout" Target="../slideLayouts/slideLayout162.xml"/><Relationship Id="rId34" Type="http://schemas.openxmlformats.org/officeDocument/2006/relationships/slideLayout" Target="../slideLayouts/slideLayout175.xml"/><Relationship Id="rId42" Type="http://schemas.openxmlformats.org/officeDocument/2006/relationships/slideLayout" Target="../slideLayouts/slideLayout183.xml"/><Relationship Id="rId47" Type="http://schemas.openxmlformats.org/officeDocument/2006/relationships/slideLayout" Target="../slideLayouts/slideLayout188.xml"/><Relationship Id="rId50" Type="http://schemas.openxmlformats.org/officeDocument/2006/relationships/slideLayout" Target="../slideLayouts/slideLayout191.xml"/><Relationship Id="rId55" Type="http://schemas.openxmlformats.org/officeDocument/2006/relationships/slideLayout" Target="../slideLayouts/slideLayout196.xml"/><Relationship Id="rId63" Type="http://schemas.openxmlformats.org/officeDocument/2006/relationships/slideLayout" Target="../slideLayouts/slideLayout204.xml"/><Relationship Id="rId68" Type="http://schemas.openxmlformats.org/officeDocument/2006/relationships/slideLayout" Target="../slideLayouts/slideLayout209.xml"/><Relationship Id="rId7" Type="http://schemas.openxmlformats.org/officeDocument/2006/relationships/slideLayout" Target="../slideLayouts/slideLayout148.xml"/><Relationship Id="rId71" Type="http://schemas.openxmlformats.org/officeDocument/2006/relationships/oleObject" Target="../embeddings/oleObject139.bin"/><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9" Type="http://schemas.openxmlformats.org/officeDocument/2006/relationships/slideLayout" Target="../slideLayouts/slideLayout170.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32" Type="http://schemas.openxmlformats.org/officeDocument/2006/relationships/slideLayout" Target="../slideLayouts/slideLayout173.xml"/><Relationship Id="rId37" Type="http://schemas.openxmlformats.org/officeDocument/2006/relationships/slideLayout" Target="../slideLayouts/slideLayout178.xml"/><Relationship Id="rId40" Type="http://schemas.openxmlformats.org/officeDocument/2006/relationships/slideLayout" Target="../slideLayouts/slideLayout181.xml"/><Relationship Id="rId45" Type="http://schemas.openxmlformats.org/officeDocument/2006/relationships/slideLayout" Target="../slideLayouts/slideLayout186.xml"/><Relationship Id="rId53" Type="http://schemas.openxmlformats.org/officeDocument/2006/relationships/slideLayout" Target="../slideLayouts/slideLayout194.xml"/><Relationship Id="rId58" Type="http://schemas.openxmlformats.org/officeDocument/2006/relationships/slideLayout" Target="../slideLayouts/slideLayout199.xml"/><Relationship Id="rId66" Type="http://schemas.openxmlformats.org/officeDocument/2006/relationships/slideLayout" Target="../slideLayouts/slideLayout207.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slideLayout" Target="../slideLayouts/slideLayout169.xml"/><Relationship Id="rId36" Type="http://schemas.openxmlformats.org/officeDocument/2006/relationships/slideLayout" Target="../slideLayouts/slideLayout177.xml"/><Relationship Id="rId49" Type="http://schemas.openxmlformats.org/officeDocument/2006/relationships/slideLayout" Target="../slideLayouts/slideLayout190.xml"/><Relationship Id="rId57" Type="http://schemas.openxmlformats.org/officeDocument/2006/relationships/slideLayout" Target="../slideLayouts/slideLayout198.xml"/><Relationship Id="rId61" Type="http://schemas.openxmlformats.org/officeDocument/2006/relationships/slideLayout" Target="../slideLayouts/slideLayout202.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31" Type="http://schemas.openxmlformats.org/officeDocument/2006/relationships/slideLayout" Target="../slideLayouts/slideLayout172.xml"/><Relationship Id="rId44" Type="http://schemas.openxmlformats.org/officeDocument/2006/relationships/slideLayout" Target="../slideLayouts/slideLayout185.xml"/><Relationship Id="rId52" Type="http://schemas.openxmlformats.org/officeDocument/2006/relationships/slideLayout" Target="../slideLayouts/slideLayout193.xml"/><Relationship Id="rId60" Type="http://schemas.openxmlformats.org/officeDocument/2006/relationships/slideLayout" Target="../slideLayouts/slideLayout201.xml"/><Relationship Id="rId65" Type="http://schemas.openxmlformats.org/officeDocument/2006/relationships/slideLayout" Target="../slideLayouts/slideLayout206.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slideLayout" Target="../slideLayouts/slideLayout171.xml"/><Relationship Id="rId35" Type="http://schemas.openxmlformats.org/officeDocument/2006/relationships/slideLayout" Target="../slideLayouts/slideLayout176.xml"/><Relationship Id="rId43" Type="http://schemas.openxmlformats.org/officeDocument/2006/relationships/slideLayout" Target="../slideLayouts/slideLayout184.xml"/><Relationship Id="rId48" Type="http://schemas.openxmlformats.org/officeDocument/2006/relationships/slideLayout" Target="../slideLayouts/slideLayout189.xml"/><Relationship Id="rId56" Type="http://schemas.openxmlformats.org/officeDocument/2006/relationships/slideLayout" Target="../slideLayouts/slideLayout197.xml"/><Relationship Id="rId64" Type="http://schemas.openxmlformats.org/officeDocument/2006/relationships/slideLayout" Target="../slideLayouts/slideLayout205.xml"/><Relationship Id="rId69" Type="http://schemas.openxmlformats.org/officeDocument/2006/relationships/theme" Target="../theme/theme3.xml"/><Relationship Id="rId8" Type="http://schemas.openxmlformats.org/officeDocument/2006/relationships/slideLayout" Target="../slideLayouts/slideLayout149.xml"/><Relationship Id="rId51" Type="http://schemas.openxmlformats.org/officeDocument/2006/relationships/slideLayout" Target="../slideLayouts/slideLayout192.xml"/><Relationship Id="rId72" Type="http://schemas.openxmlformats.org/officeDocument/2006/relationships/image" Target="../media/image1.emf"/><Relationship Id="rId3" Type="http://schemas.openxmlformats.org/officeDocument/2006/relationships/slideLayout" Target="../slideLayouts/slideLayout144.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33" Type="http://schemas.openxmlformats.org/officeDocument/2006/relationships/slideLayout" Target="../slideLayouts/slideLayout174.xml"/><Relationship Id="rId38" Type="http://schemas.openxmlformats.org/officeDocument/2006/relationships/slideLayout" Target="../slideLayouts/slideLayout179.xml"/><Relationship Id="rId46" Type="http://schemas.openxmlformats.org/officeDocument/2006/relationships/slideLayout" Target="../slideLayouts/slideLayout187.xml"/><Relationship Id="rId59" Type="http://schemas.openxmlformats.org/officeDocument/2006/relationships/slideLayout" Target="../slideLayouts/slideLayout200.xml"/><Relationship Id="rId67" Type="http://schemas.openxmlformats.org/officeDocument/2006/relationships/slideLayout" Target="../slideLayouts/slideLayout208.xml"/><Relationship Id="rId20" Type="http://schemas.openxmlformats.org/officeDocument/2006/relationships/slideLayout" Target="../slideLayouts/slideLayout161.xml"/><Relationship Id="rId41" Type="http://schemas.openxmlformats.org/officeDocument/2006/relationships/slideLayout" Target="../slideLayouts/slideLayout182.xml"/><Relationship Id="rId54" Type="http://schemas.openxmlformats.org/officeDocument/2006/relationships/slideLayout" Target="../slideLayouts/slideLayout195.xml"/><Relationship Id="rId62" Type="http://schemas.openxmlformats.org/officeDocument/2006/relationships/slideLayout" Target="../slideLayouts/slideLayout203.xml"/><Relationship Id="rId70" Type="http://schemas.openxmlformats.org/officeDocument/2006/relationships/tags" Target="../tags/tag1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18" Type="http://schemas.openxmlformats.org/officeDocument/2006/relationships/slideLayout" Target="../slideLayouts/slideLayout227.xml"/><Relationship Id="rId3" Type="http://schemas.openxmlformats.org/officeDocument/2006/relationships/slideLayout" Target="../slideLayouts/slideLayout212.xml"/><Relationship Id="rId21" Type="http://schemas.openxmlformats.org/officeDocument/2006/relationships/slideLayout" Target="../slideLayouts/slideLayout230.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slideLayout" Target="../slideLayouts/slideLayout226.xml"/><Relationship Id="rId25" Type="http://schemas.openxmlformats.org/officeDocument/2006/relationships/theme" Target="../theme/theme4.xml"/><Relationship Id="rId2" Type="http://schemas.openxmlformats.org/officeDocument/2006/relationships/slideLayout" Target="../slideLayouts/slideLayout211.xml"/><Relationship Id="rId16" Type="http://schemas.openxmlformats.org/officeDocument/2006/relationships/slideLayout" Target="../slideLayouts/slideLayout225.xml"/><Relationship Id="rId20" Type="http://schemas.openxmlformats.org/officeDocument/2006/relationships/slideLayout" Target="../slideLayouts/slideLayout229.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24" Type="http://schemas.openxmlformats.org/officeDocument/2006/relationships/slideLayout" Target="../slideLayouts/slideLayout233.xml"/><Relationship Id="rId5" Type="http://schemas.openxmlformats.org/officeDocument/2006/relationships/slideLayout" Target="../slideLayouts/slideLayout214.xml"/><Relationship Id="rId15" Type="http://schemas.openxmlformats.org/officeDocument/2006/relationships/slideLayout" Target="../slideLayouts/slideLayout224.xml"/><Relationship Id="rId23" Type="http://schemas.openxmlformats.org/officeDocument/2006/relationships/slideLayout" Target="../slideLayouts/slideLayout232.xml"/><Relationship Id="rId10" Type="http://schemas.openxmlformats.org/officeDocument/2006/relationships/slideLayout" Target="../slideLayouts/slideLayout219.xml"/><Relationship Id="rId19" Type="http://schemas.openxmlformats.org/officeDocument/2006/relationships/slideLayout" Target="../slideLayouts/slideLayout228.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 Id="rId22" Type="http://schemas.openxmlformats.org/officeDocument/2006/relationships/slideLayout" Target="../slideLayouts/slideLayout2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image" Target="../media/image38.png"/><Relationship Id="rId5" Type="http://schemas.openxmlformats.org/officeDocument/2006/relationships/slideLayout" Target="../slideLayouts/slideLayout238.xml"/><Relationship Id="rId10" Type="http://schemas.openxmlformats.org/officeDocument/2006/relationships/image" Target="../media/image3.png"/><Relationship Id="rId4" Type="http://schemas.openxmlformats.org/officeDocument/2006/relationships/slideLayout" Target="../slideLayouts/slideLayout2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image" Target="../media/image38.png"/><Relationship Id="rId5" Type="http://schemas.openxmlformats.org/officeDocument/2006/relationships/slideLayout" Target="../slideLayouts/slideLayout246.xml"/><Relationship Id="rId10" Type="http://schemas.openxmlformats.org/officeDocument/2006/relationships/image" Target="../media/image3.png"/><Relationship Id="rId4" Type="http://schemas.openxmlformats.org/officeDocument/2006/relationships/slideLayout" Target="../slideLayouts/slideLayout24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theme" Target="../theme/theme7.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8.xml"/><Relationship Id="rId7" Type="http://schemas.openxmlformats.org/officeDocument/2006/relationships/theme" Target="../theme/theme8.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5" Type="http://schemas.openxmlformats.org/officeDocument/2006/relationships/slideLayout" Target="../slideLayouts/slideLayout270.xml"/><Relationship Id="rId4" Type="http://schemas.openxmlformats.org/officeDocument/2006/relationships/slideLayout" Target="../slideLayouts/slideLayout2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79.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5" Type="http://schemas.openxmlformats.org/officeDocument/2006/relationships/slideLayout" Target="../slideLayouts/slideLayout276.xml"/><Relationship Id="rId10" Type="http://schemas.openxmlformats.org/officeDocument/2006/relationships/theme" Target="../theme/theme9.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3"/>
            </p:custDataLst>
            <p:extLst>
              <p:ext uri="{D42A27DB-BD31-4B8C-83A1-F6EECF244321}">
                <p14:modId xmlns:p14="http://schemas.microsoft.com/office/powerpoint/2010/main" val="24681250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4" imgW="270" imgH="270" progId="TCLayout.ActiveDocument.1">
                  <p:embed/>
                </p:oleObj>
              </mc:Choice>
              <mc:Fallback>
                <p:oleObj name="think-cell Slide" r:id="rId74" imgW="270" imgH="270" progId="TCLayout.ActiveDocument.1">
                  <p:embed/>
                  <p:pic>
                    <p:nvPicPr>
                      <p:cNvPr id="2" name="Object 1" hidden="1"/>
                      <p:cNvPicPr/>
                      <p:nvPr/>
                    </p:nvPicPr>
                    <p:blipFill>
                      <a:blip r:embed="rId75"/>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12" name="TextBox 11"/>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7" name="Date Placeholder 3">
            <a:extLst>
              <a:ext uri="{FF2B5EF4-FFF2-40B4-BE49-F238E27FC236}">
                <a16:creationId xmlns:a16="http://schemas.microsoft.com/office/drawing/2014/main" id="{214B2DF4-5286-4892-BC03-19D27C4AFD6A}"/>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8" name="Footer Placeholder 4">
            <a:extLst>
              <a:ext uri="{FF2B5EF4-FFF2-40B4-BE49-F238E27FC236}">
                <a16:creationId xmlns:a16="http://schemas.microsoft.com/office/drawing/2014/main" id="{106022B6-6CC9-4762-AB56-3CEFABDCCD61}"/>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2730284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476E0F-D3F5-451C-A15E-64DFF86A5A48}"/>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 y="1"/>
            <a:ext cx="1679508" cy="958425"/>
          </a:xfrm>
          <a:prstGeom prst="rect">
            <a:avLst/>
          </a:prstGeom>
        </p:spPr>
      </p:pic>
      <p:sp>
        <p:nvSpPr>
          <p:cNvPr id="3" name="Rectangle 2">
            <a:extLst>
              <a:ext uri="{FF2B5EF4-FFF2-40B4-BE49-F238E27FC236}">
                <a16:creationId xmlns:a16="http://schemas.microsoft.com/office/drawing/2014/main" id="{27E833C5-C26D-4237-882F-8C527ED75D98}"/>
              </a:ext>
            </a:extLst>
          </p:cNvPr>
          <p:cNvSpPr/>
          <p:nvPr userDrawn="1"/>
        </p:nvSpPr>
        <p:spPr>
          <a:xfrm>
            <a:off x="131386" y="944676"/>
            <a:ext cx="11929229" cy="573493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4" name="Rectangle 3">
            <a:extLst>
              <a:ext uri="{FF2B5EF4-FFF2-40B4-BE49-F238E27FC236}">
                <a16:creationId xmlns:a16="http://schemas.microsoft.com/office/drawing/2014/main" id="{9C83C2F0-9542-449F-B02B-B06F71521579}"/>
              </a:ext>
            </a:extLst>
          </p:cNvPr>
          <p:cNvSpPr/>
          <p:nvPr userDrawn="1"/>
        </p:nvSpPr>
        <p:spPr>
          <a:xfrm>
            <a:off x="76090" y="6715483"/>
            <a:ext cx="3370269" cy="123111"/>
          </a:xfrm>
          <a:prstGeom prst="rect">
            <a:avLst/>
          </a:prstGeom>
        </p:spPr>
        <p:txBody>
          <a:bodyPr wrap="none" lIns="48000" tIns="0" rIns="48000" bIns="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baseline="0">
                <a:solidFill>
                  <a:srgbClr val="58585B"/>
                </a:solidFill>
                <a:latin typeface="Arial" panose="020B0604020202020204" pitchFamily="34" charset="0"/>
                <a:ea typeface="+mn-ea"/>
                <a:cs typeface="Arial" panose="020B0604020202020204" pitchFamily="34" charset="0"/>
              </a:rPr>
              <a:t>© </a:t>
            </a:r>
            <a:r>
              <a:rPr lang="en-SG" sz="800" kern="1200" baseline="0">
                <a:solidFill>
                  <a:srgbClr val="58585B"/>
                </a:solidFill>
                <a:latin typeface="Arial" panose="020B0604020202020204" pitchFamily="34" charset="0"/>
                <a:ea typeface="+mn-ea"/>
                <a:cs typeface="Arial" panose="020B0604020202020204" pitchFamily="34" charset="0"/>
              </a:rPr>
              <a:t>Uplifting Service. All rights reserved.   </a:t>
            </a:r>
            <a:r>
              <a:rPr lang="en-SG" sz="800" kern="1200" baseline="0">
                <a:solidFill>
                  <a:schemeClr val="bg1">
                    <a:lumMod val="75000"/>
                  </a:schemeClr>
                </a:solidFill>
                <a:latin typeface="Arial" panose="020B0604020202020204" pitchFamily="34" charset="0"/>
                <a:ea typeface="+mn-ea"/>
                <a:cs typeface="Arial" panose="020B0604020202020204" pitchFamily="34" charset="0"/>
              </a:rPr>
              <a:t> I    </a:t>
            </a:r>
            <a:r>
              <a:rPr lang="en-SG" sz="800" kern="1200" baseline="0">
                <a:solidFill>
                  <a:srgbClr val="58585B"/>
                </a:solidFill>
                <a:latin typeface="Arial" panose="020B0604020202020204" pitchFamily="34" charset="0"/>
                <a:ea typeface="+mn-ea"/>
                <a:cs typeface="Arial" panose="020B0604020202020204" pitchFamily="34" charset="0"/>
              </a:rPr>
              <a:t>WWW.</a:t>
            </a:r>
            <a:r>
              <a:rPr lang="en-GB" sz="800" baseline="0">
                <a:solidFill>
                  <a:srgbClr val="58585B"/>
                </a:solidFill>
                <a:latin typeface="Arial" panose="020B0604020202020204" pitchFamily="34" charset="0"/>
                <a:cs typeface="Arial" panose="020B0604020202020204" pitchFamily="34" charset="0"/>
              </a:rPr>
              <a:t>UpliftingService.com</a:t>
            </a:r>
          </a:p>
        </p:txBody>
      </p:sp>
      <p:sp>
        <p:nvSpPr>
          <p:cNvPr id="6" name="Rectangle 5">
            <a:extLst>
              <a:ext uri="{FF2B5EF4-FFF2-40B4-BE49-F238E27FC236}">
                <a16:creationId xmlns:a16="http://schemas.microsoft.com/office/drawing/2014/main" id="{C344A5FF-3E02-4D34-ABAF-2D878FA4DBF7}"/>
              </a:ext>
            </a:extLst>
          </p:cNvPr>
          <p:cNvSpPr/>
          <p:nvPr userDrawn="1"/>
        </p:nvSpPr>
        <p:spPr>
          <a:xfrm>
            <a:off x="11026690" y="6715483"/>
            <a:ext cx="1045537" cy="123111"/>
          </a:xfrm>
          <a:prstGeom prst="rect">
            <a:avLst/>
          </a:prstGeom>
        </p:spPr>
        <p:txBody>
          <a:bodyPr wrap="none" lIns="48000" tIns="0" rIns="0" bIns="0" anchor="ctr" anchorCtr="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800" kern="1200" baseline="0">
                <a:solidFill>
                  <a:srgbClr val="58585B"/>
                </a:solidFill>
                <a:latin typeface="Arial" panose="020B0604020202020204" pitchFamily="34" charset="0"/>
                <a:ea typeface="+mn-ea"/>
                <a:cs typeface="Arial" panose="020B0604020202020204" pitchFamily="34" charset="0"/>
              </a:rPr>
              <a:t>Application Workshop</a:t>
            </a:r>
            <a:endParaRPr lang="en-GB" sz="800" baseline="0">
              <a:solidFill>
                <a:srgbClr val="5858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90191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0">
          <p15:clr>
            <a:srgbClr val="F26B43"/>
          </p15:clr>
        </p15:guide>
        <p15:guide id="2" pos="288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476E0F-D3F5-451C-A15E-64DFF86A5A48}"/>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 y="1"/>
            <a:ext cx="1679508" cy="958425"/>
          </a:xfrm>
          <a:prstGeom prst="rect">
            <a:avLst/>
          </a:prstGeom>
        </p:spPr>
      </p:pic>
      <p:sp>
        <p:nvSpPr>
          <p:cNvPr id="3" name="Rectangle 2">
            <a:extLst>
              <a:ext uri="{FF2B5EF4-FFF2-40B4-BE49-F238E27FC236}">
                <a16:creationId xmlns:a16="http://schemas.microsoft.com/office/drawing/2014/main" id="{27E833C5-C26D-4237-882F-8C527ED75D98}"/>
              </a:ext>
            </a:extLst>
          </p:cNvPr>
          <p:cNvSpPr/>
          <p:nvPr userDrawn="1"/>
        </p:nvSpPr>
        <p:spPr>
          <a:xfrm>
            <a:off x="131386" y="944676"/>
            <a:ext cx="11929229" cy="573493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4" name="Rectangle 3">
            <a:extLst>
              <a:ext uri="{FF2B5EF4-FFF2-40B4-BE49-F238E27FC236}">
                <a16:creationId xmlns:a16="http://schemas.microsoft.com/office/drawing/2014/main" id="{9C83C2F0-9542-449F-B02B-B06F71521579}"/>
              </a:ext>
            </a:extLst>
          </p:cNvPr>
          <p:cNvSpPr/>
          <p:nvPr userDrawn="1"/>
        </p:nvSpPr>
        <p:spPr>
          <a:xfrm>
            <a:off x="76090" y="6715483"/>
            <a:ext cx="3370269" cy="123111"/>
          </a:xfrm>
          <a:prstGeom prst="rect">
            <a:avLst/>
          </a:prstGeom>
        </p:spPr>
        <p:txBody>
          <a:bodyPr wrap="none" lIns="48000" tIns="0" rIns="48000" bIns="0" anchor="ctr" anchorCtr="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baseline="0">
                <a:solidFill>
                  <a:srgbClr val="58585B"/>
                </a:solidFill>
                <a:latin typeface="Arial" panose="020B0604020202020204" pitchFamily="34" charset="0"/>
                <a:ea typeface="+mn-ea"/>
                <a:cs typeface="Arial" panose="020B0604020202020204" pitchFamily="34" charset="0"/>
              </a:rPr>
              <a:t>© </a:t>
            </a:r>
            <a:r>
              <a:rPr lang="en-SG" sz="800" kern="1200" baseline="0">
                <a:solidFill>
                  <a:srgbClr val="58585B"/>
                </a:solidFill>
                <a:latin typeface="Arial" panose="020B0604020202020204" pitchFamily="34" charset="0"/>
                <a:ea typeface="+mn-ea"/>
                <a:cs typeface="Arial" panose="020B0604020202020204" pitchFamily="34" charset="0"/>
              </a:rPr>
              <a:t>Uplifting Service. All rights reserved.   </a:t>
            </a:r>
            <a:r>
              <a:rPr lang="en-SG" sz="800" kern="1200" baseline="0">
                <a:solidFill>
                  <a:schemeClr val="bg1">
                    <a:lumMod val="75000"/>
                  </a:schemeClr>
                </a:solidFill>
                <a:latin typeface="Arial" panose="020B0604020202020204" pitchFamily="34" charset="0"/>
                <a:ea typeface="+mn-ea"/>
                <a:cs typeface="Arial" panose="020B0604020202020204" pitchFamily="34" charset="0"/>
              </a:rPr>
              <a:t> I    </a:t>
            </a:r>
            <a:r>
              <a:rPr lang="en-SG" sz="800" kern="1200" baseline="0">
                <a:solidFill>
                  <a:srgbClr val="58585B"/>
                </a:solidFill>
                <a:latin typeface="Arial" panose="020B0604020202020204" pitchFamily="34" charset="0"/>
                <a:ea typeface="+mn-ea"/>
                <a:cs typeface="Arial" panose="020B0604020202020204" pitchFamily="34" charset="0"/>
              </a:rPr>
              <a:t>WWW.</a:t>
            </a:r>
            <a:r>
              <a:rPr lang="en-GB" sz="800" baseline="0">
                <a:solidFill>
                  <a:srgbClr val="58585B"/>
                </a:solidFill>
                <a:latin typeface="Arial" panose="020B0604020202020204" pitchFamily="34" charset="0"/>
                <a:cs typeface="Arial" panose="020B0604020202020204" pitchFamily="34" charset="0"/>
              </a:rPr>
              <a:t>UpliftingService.com</a:t>
            </a:r>
          </a:p>
        </p:txBody>
      </p:sp>
      <p:sp>
        <p:nvSpPr>
          <p:cNvPr id="6" name="Rectangle 5">
            <a:extLst>
              <a:ext uri="{FF2B5EF4-FFF2-40B4-BE49-F238E27FC236}">
                <a16:creationId xmlns:a16="http://schemas.microsoft.com/office/drawing/2014/main" id="{C344A5FF-3E02-4D34-ABAF-2D878FA4DBF7}"/>
              </a:ext>
            </a:extLst>
          </p:cNvPr>
          <p:cNvSpPr/>
          <p:nvPr userDrawn="1"/>
        </p:nvSpPr>
        <p:spPr>
          <a:xfrm>
            <a:off x="11026690" y="6715483"/>
            <a:ext cx="1045537" cy="123111"/>
          </a:xfrm>
          <a:prstGeom prst="rect">
            <a:avLst/>
          </a:prstGeom>
        </p:spPr>
        <p:txBody>
          <a:bodyPr wrap="none" lIns="48000" tIns="0" rIns="0" bIns="0" anchor="ctr" anchorCtr="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800" kern="1200" baseline="0">
                <a:solidFill>
                  <a:srgbClr val="58585B"/>
                </a:solidFill>
                <a:latin typeface="Arial" panose="020B0604020202020204" pitchFamily="34" charset="0"/>
                <a:ea typeface="+mn-ea"/>
                <a:cs typeface="Arial" panose="020B0604020202020204" pitchFamily="34" charset="0"/>
              </a:rPr>
              <a:t>Application Workshop</a:t>
            </a:r>
            <a:endParaRPr lang="en-GB" sz="800" baseline="0">
              <a:solidFill>
                <a:srgbClr val="5858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525073"/>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2"/>
            </p:custDataLst>
            <p:extLst>
              <p:ext uri="{D42A27DB-BD31-4B8C-83A1-F6EECF244321}">
                <p14:modId xmlns:p14="http://schemas.microsoft.com/office/powerpoint/2010/main" val="13335163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3" imgW="270" imgH="270" progId="TCLayout.ActiveDocument.1">
                  <p:embed/>
                </p:oleObj>
              </mc:Choice>
              <mc:Fallback>
                <p:oleObj name="think-cell Slide" r:id="rId73" imgW="270" imgH="270" progId="TCLayout.ActiveDocument.1">
                  <p:embed/>
                  <p:pic>
                    <p:nvPicPr>
                      <p:cNvPr id="2" name="Object 1" hidden="1"/>
                      <p:cNvPicPr/>
                      <p:nvPr/>
                    </p:nvPicPr>
                    <p:blipFill>
                      <a:blip r:embed="rId74"/>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12" name="TextBox 11"/>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7" name="Date Placeholder 3">
            <a:extLst>
              <a:ext uri="{FF2B5EF4-FFF2-40B4-BE49-F238E27FC236}">
                <a16:creationId xmlns:a16="http://schemas.microsoft.com/office/drawing/2014/main" id="{214B2DF4-5286-4892-BC03-19D27C4AFD6A}"/>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8" name="Footer Placeholder 4">
            <a:extLst>
              <a:ext uri="{FF2B5EF4-FFF2-40B4-BE49-F238E27FC236}">
                <a16:creationId xmlns:a16="http://schemas.microsoft.com/office/drawing/2014/main" id="{106022B6-6CC9-4762-AB56-3CEFABDCCD61}"/>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
        <p:nvSpPr>
          <p:cNvPr id="8" name="Rectangle 7">
            <a:extLst>
              <a:ext uri="{FF2B5EF4-FFF2-40B4-BE49-F238E27FC236}">
                <a16:creationId xmlns:a16="http://schemas.microsoft.com/office/drawing/2014/main" id="{6656988E-3952-4A16-ABBD-29A4111BE8D0}"/>
              </a:ext>
            </a:extLst>
          </p:cNvPr>
          <p:cNvSpPr/>
          <p:nvPr userDrawn="1"/>
        </p:nvSpPr>
        <p:spPr>
          <a:xfrm>
            <a:off x="1261872" y="0"/>
            <a:ext cx="10369296"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FF0000"/>
                </a:solidFill>
              </a:rPr>
              <a:t>This is a planning document and only a proposal.  No final decisions have been made.  Any decision is subject to consultation</a:t>
            </a:r>
          </a:p>
        </p:txBody>
      </p:sp>
    </p:spTree>
    <p:extLst>
      <p:ext uri="{BB962C8B-B14F-4D97-AF65-F5344CB8AC3E}">
        <p14:creationId xmlns:p14="http://schemas.microsoft.com/office/powerpoint/2010/main" val="32868612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 id="2147483770" r:id="rId38"/>
    <p:sldLayoutId id="2147483771" r:id="rId39"/>
    <p:sldLayoutId id="2147483772" r:id="rId40"/>
    <p:sldLayoutId id="2147483773" r:id="rId41"/>
    <p:sldLayoutId id="2147483774" r:id="rId42"/>
    <p:sldLayoutId id="2147483775" r:id="rId43"/>
    <p:sldLayoutId id="2147483776" r:id="rId44"/>
    <p:sldLayoutId id="2147483777" r:id="rId45"/>
    <p:sldLayoutId id="2147483778" r:id="rId46"/>
    <p:sldLayoutId id="2147483779" r:id="rId47"/>
    <p:sldLayoutId id="2147483780" r:id="rId48"/>
    <p:sldLayoutId id="2147483781" r:id="rId49"/>
    <p:sldLayoutId id="2147483782" r:id="rId50"/>
    <p:sldLayoutId id="2147483783" r:id="rId51"/>
    <p:sldLayoutId id="2147483784" r:id="rId52"/>
    <p:sldLayoutId id="2147483785" r:id="rId53"/>
    <p:sldLayoutId id="2147483786" r:id="rId54"/>
    <p:sldLayoutId id="2147483787" r:id="rId55"/>
    <p:sldLayoutId id="2147483788" r:id="rId56"/>
    <p:sldLayoutId id="2147483789" r:id="rId57"/>
    <p:sldLayoutId id="2147483790" r:id="rId58"/>
    <p:sldLayoutId id="2147483791" r:id="rId59"/>
    <p:sldLayoutId id="2147483792" r:id="rId60"/>
    <p:sldLayoutId id="2147483793" r:id="rId61"/>
    <p:sldLayoutId id="2147483794" r:id="rId62"/>
    <p:sldLayoutId id="2147483795" r:id="rId63"/>
    <p:sldLayoutId id="2147483796" r:id="rId64"/>
    <p:sldLayoutId id="2147483797" r:id="rId65"/>
    <p:sldLayoutId id="2147483798" r:id="rId66"/>
    <p:sldLayoutId id="2147483799" r:id="rId67"/>
    <p:sldLayoutId id="2147483800" r:id="rId68"/>
    <p:sldLayoutId id="2147483801" r:id="rId69"/>
    <p:sldLayoutId id="2147483802" r:id="rId7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6833322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12" name="TextBox 11"/>
          <p:cNvSpPr txBox="1"/>
          <p:nvPr userDrawn="1"/>
        </p:nvSpPr>
        <p:spPr>
          <a:xfrm>
            <a:off x="9174009" y="6445051"/>
            <a:ext cx="2743200" cy="261610"/>
          </a:xfrm>
          <a:prstGeom prst="rect">
            <a:avLst/>
          </a:prstGeom>
          <a:noFill/>
        </p:spPr>
        <p:txBody>
          <a:bodyPr wrap="square" lIns="91440" tIns="45720" rIns="91440" bIns="4572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1" lang="en-US" sz="1100" kern="1200" smtClean="0">
                <a:solidFill>
                  <a:srgbClr val="009DE0"/>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kumimoji="1" lang="en-US" sz="1100" kern="1200">
              <a:solidFill>
                <a:srgbClr val="009DE0"/>
              </a:solidFill>
              <a:latin typeface="+mn-lt"/>
              <a:ea typeface="+mn-ea"/>
              <a:cs typeface="+mn-cs"/>
              <a:sym typeface="+mn-lt"/>
            </a:endParaRPr>
          </a:p>
        </p:txBody>
      </p:sp>
      <p:sp>
        <p:nvSpPr>
          <p:cNvPr id="17" name="Date Placeholder 3">
            <a:extLst>
              <a:ext uri="{FF2B5EF4-FFF2-40B4-BE49-F238E27FC236}">
                <a16:creationId xmlns:a16="http://schemas.microsoft.com/office/drawing/2014/main" id="{214B2DF4-5286-4892-BC03-19D27C4AFD6A}"/>
              </a:ext>
            </a:extLst>
          </p:cNvPr>
          <p:cNvSpPr>
            <a:spLocks noGrp="1"/>
          </p:cNvSpPr>
          <p:nvPr>
            <p:ph type="dt" sz="half" idx="2"/>
          </p:nvPr>
        </p:nvSpPr>
        <p:spPr>
          <a:xfrm>
            <a:off x="487218" y="6393293"/>
            <a:ext cx="970107" cy="363393"/>
          </a:xfrm>
          <a:prstGeom prst="rect">
            <a:avLst/>
          </a:prstGeom>
        </p:spPr>
        <p:txBody>
          <a:bodyPr anchor="ctr"/>
          <a:lstStyle>
            <a:lvl1pPr>
              <a:defRPr sz="1200" baseline="0">
                <a:solidFill>
                  <a:srgbClr val="009DE0"/>
                </a:solidFill>
                <a:latin typeface="+mn-lt"/>
              </a:defRPr>
            </a:lvl1pPr>
          </a:lstStyle>
          <a:p>
            <a:r>
              <a:rPr lang="en-US">
                <a:solidFill>
                  <a:srgbClr val="009DE0"/>
                </a:solidFill>
              </a:rPr>
              <a:t>Meeting #5</a:t>
            </a:r>
          </a:p>
        </p:txBody>
      </p:sp>
      <p:sp>
        <p:nvSpPr>
          <p:cNvPr id="18" name="Footer Placeholder 4">
            <a:extLst>
              <a:ext uri="{FF2B5EF4-FFF2-40B4-BE49-F238E27FC236}">
                <a16:creationId xmlns:a16="http://schemas.microsoft.com/office/drawing/2014/main" id="{106022B6-6CC9-4762-AB56-3CEFABDCCD61}"/>
              </a:ext>
            </a:extLst>
          </p:cNvPr>
          <p:cNvSpPr>
            <a:spLocks noGrp="1"/>
          </p:cNvSpPr>
          <p:nvPr>
            <p:ph type="ftr" sz="quarter" idx="3"/>
          </p:nvPr>
        </p:nvSpPr>
        <p:spPr>
          <a:xfrm>
            <a:off x="1461654" y="6393293"/>
            <a:ext cx="1100571" cy="365125"/>
          </a:xfrm>
          <a:prstGeom prst="rect">
            <a:avLst/>
          </a:prstGeom>
        </p:spPr>
        <p:txBody>
          <a:bodyPr anchor="ctr"/>
          <a:lstStyle>
            <a:lvl1pPr>
              <a:defRPr sz="1200" baseline="0">
                <a:solidFill>
                  <a:srgbClr val="009DE0"/>
                </a:solidFill>
                <a:latin typeface="+mn-lt"/>
              </a:defRPr>
            </a:lvl1pPr>
          </a:lstStyle>
          <a:p>
            <a:r>
              <a:rPr lang="en-US">
                <a:solidFill>
                  <a:srgbClr val="009DE0"/>
                </a:solidFill>
              </a:rPr>
              <a:t>Scope 3 Peer Group - London 2024 (NSG Group Confidential)</a:t>
            </a:r>
          </a:p>
        </p:txBody>
      </p:sp>
    </p:spTree>
    <p:extLst>
      <p:ext uri="{BB962C8B-B14F-4D97-AF65-F5344CB8AC3E}">
        <p14:creationId xmlns:p14="http://schemas.microsoft.com/office/powerpoint/2010/main" val="33980740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 id="2147483846" r:id="rId43"/>
    <p:sldLayoutId id="2147483847" r:id="rId44"/>
    <p:sldLayoutId id="2147483848" r:id="rId45"/>
    <p:sldLayoutId id="2147483849" r:id="rId46"/>
    <p:sldLayoutId id="2147483850" r:id="rId47"/>
    <p:sldLayoutId id="2147483851" r:id="rId48"/>
    <p:sldLayoutId id="2147483852" r:id="rId49"/>
    <p:sldLayoutId id="2147483853" r:id="rId50"/>
    <p:sldLayoutId id="2147483854" r:id="rId51"/>
    <p:sldLayoutId id="2147483855" r:id="rId52"/>
    <p:sldLayoutId id="2147483856" r:id="rId53"/>
    <p:sldLayoutId id="2147483857" r:id="rId54"/>
    <p:sldLayoutId id="2147483858" r:id="rId55"/>
    <p:sldLayoutId id="2147483859" r:id="rId56"/>
    <p:sldLayoutId id="2147483860" r:id="rId57"/>
    <p:sldLayoutId id="2147483861" r:id="rId58"/>
    <p:sldLayoutId id="2147483862" r:id="rId59"/>
    <p:sldLayoutId id="2147483863" r:id="rId60"/>
    <p:sldLayoutId id="2147483864" r:id="rId61"/>
    <p:sldLayoutId id="2147483865" r:id="rId62"/>
    <p:sldLayoutId id="2147483866" r:id="rId63"/>
    <p:sldLayoutId id="2147483867" r:id="rId64"/>
    <p:sldLayoutId id="2147483868" r:id="rId65"/>
    <p:sldLayoutId id="2147483869" r:id="rId66"/>
    <p:sldLayoutId id="2147483870" r:id="rId67"/>
    <p:sldLayoutId id="2147483871" r:id="rId6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26782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3899" r:id="rId2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6960" y="197487"/>
            <a:ext cx="10276840" cy="595312"/>
          </a:xfrm>
          <a:prstGeom prst="rect">
            <a:avLst/>
          </a:prstGeom>
        </p:spPr>
        <p:txBody>
          <a:bodyPr vert="horz" lIns="91440" tIns="45720" rIns="91440" bIns="45720" rtlCol="0" anchor="ctr">
            <a:normAutofit/>
          </a:bodyPr>
          <a:lstStyle/>
          <a:p>
            <a:r>
              <a:rPr lang="en-US" altLang="ja-JP"/>
              <a:t>Title</a:t>
            </a:r>
            <a:endParaRPr lang="en-US"/>
          </a:p>
        </p:txBody>
      </p:sp>
      <p:sp>
        <p:nvSpPr>
          <p:cNvPr id="3" name="Text Placeholder 2"/>
          <p:cNvSpPr>
            <a:spLocks noGrp="1"/>
          </p:cNvSpPr>
          <p:nvPr>
            <p:ph type="body" idx="1"/>
          </p:nvPr>
        </p:nvSpPr>
        <p:spPr>
          <a:xfrm>
            <a:off x="1076960" y="1094105"/>
            <a:ext cx="10276840" cy="5062855"/>
          </a:xfrm>
          <a:prstGeom prst="rect">
            <a:avLst/>
          </a:prstGeom>
        </p:spPr>
        <p:txBody>
          <a:bodyPr vert="horz" lIns="91440" tIns="45720" rIns="91440" bIns="45720" rtlCol="0">
            <a:normAutofit/>
          </a:body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a:p>
            <a:pPr lvl="3"/>
            <a:endParaRPr lang="ja-JP" altLang="en-US"/>
          </a:p>
        </p:txBody>
      </p:sp>
      <p:sp>
        <p:nvSpPr>
          <p:cNvPr id="4" name="Date Placeholder 3"/>
          <p:cNvSpPr>
            <a:spLocks noGrp="1"/>
          </p:cNvSpPr>
          <p:nvPr>
            <p:ph type="dt" sz="half" idx="2"/>
          </p:nvPr>
        </p:nvSpPr>
        <p:spPr>
          <a:xfrm>
            <a:off x="452120" y="6394450"/>
            <a:ext cx="147828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t>Meeting #5</a:t>
            </a:r>
            <a:endParaRPr lang="ja-JP" altLang="en-US"/>
          </a:p>
        </p:txBody>
      </p:sp>
      <p:sp>
        <p:nvSpPr>
          <p:cNvPr id="5" name="Footer Placeholder 4"/>
          <p:cNvSpPr>
            <a:spLocks noGrp="1"/>
          </p:cNvSpPr>
          <p:nvPr>
            <p:ph type="ftr" sz="quarter" idx="3"/>
          </p:nvPr>
        </p:nvSpPr>
        <p:spPr>
          <a:xfrm>
            <a:off x="1698263" y="6394451"/>
            <a:ext cx="41148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ea typeface="Tahoma" panose="020B0604030504040204" pitchFamily="34" charset="0"/>
              </a:rPr>
              <a:t>Scope 3 Peer Group - London 2024 (NSG Group Confidential)</a:t>
            </a:r>
            <a:endParaRPr lang="ja-JP" altLang="en-US"/>
          </a:p>
        </p:txBody>
      </p:sp>
      <p:sp>
        <p:nvSpPr>
          <p:cNvPr id="6" name="Slide Number Placeholder 5"/>
          <p:cNvSpPr>
            <a:spLocks noGrp="1"/>
          </p:cNvSpPr>
          <p:nvPr>
            <p:ph type="sldNum" sz="quarter" idx="4"/>
          </p:nvPr>
        </p:nvSpPr>
        <p:spPr>
          <a:xfrm>
            <a:off x="9260840" y="6396528"/>
            <a:ext cx="27432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a:p>
        </p:txBody>
      </p:sp>
      <p:pic>
        <p:nvPicPr>
          <p:cNvPr id="7" name="図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pic>
        <p:nvPicPr>
          <p:cNvPr id="9" name="Picture 2" descr="NSG.png">
            <a:extLst>
              <a:ext uri="{FF2B5EF4-FFF2-40B4-BE49-F238E27FC236}">
                <a16:creationId xmlns:a16="http://schemas.microsoft.com/office/drawing/2014/main" id="{8F617A62-5C14-4797-B72F-8E94743DA139}"/>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431963" y="212938"/>
            <a:ext cx="1435200" cy="59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Gerader Verbinder 9">
            <a:extLst>
              <a:ext uri="{FF2B5EF4-FFF2-40B4-BE49-F238E27FC236}">
                <a16:creationId xmlns:a16="http://schemas.microsoft.com/office/drawing/2014/main" id="{28981006-DA13-4C37-A168-A98FB27924CC}"/>
              </a:ext>
            </a:extLst>
          </p:cNvPr>
          <p:cNvCxnSpPr>
            <a:cxnSpLocks/>
          </p:cNvCxnSpPr>
          <p:nvPr userDrawn="1"/>
        </p:nvCxnSpPr>
        <p:spPr>
          <a:xfrm>
            <a:off x="1698263"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00621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Lst>
  <p:hf hdr="0" dt="0"/>
  <p:txStyles>
    <p:titleStyle>
      <a:lvl1pPr algn="l" defTabSz="914400" rtl="0" eaLnBrk="1" latinLnBrk="0" hangingPunct="1">
        <a:lnSpc>
          <a:spcPct val="90000"/>
        </a:lnSpc>
        <a:spcBef>
          <a:spcPct val="0"/>
        </a:spcBef>
        <a:buNone/>
        <a:defRPr kumimoji="1" sz="4000" kern="1200">
          <a:solidFill>
            <a:schemeClr val="tx1"/>
          </a:solidFill>
          <a:latin typeface="Tahoma" panose="020B0604030504040204" pitchFamily="34" charset="0"/>
          <a:ea typeface="Meiryo UI" panose="020B0604030504040204" pitchFamily="50" charset="-128"/>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827F77"/>
        </a:buClr>
        <a:buFont typeface="Arial" panose="020B0604020202020204" pitchFamily="34" charset="0"/>
        <a:buChar char="•"/>
        <a:defRPr kumimoji="1" sz="2800" kern="1200">
          <a:solidFill>
            <a:schemeClr val="tx1"/>
          </a:solidFill>
          <a:latin typeface="Tahoma" panose="020B0604030504040204" pitchFamily="34" charset="0"/>
          <a:ea typeface="Meiryo UI" panose="020B0604030504040204" pitchFamily="50" charset="-128"/>
          <a:cs typeface="Tahoma" panose="020B0604030504040204" pitchFamily="34" charset="0"/>
        </a:defRPr>
      </a:lvl1pPr>
      <a:lvl2pPr marL="685800" indent="-228600" algn="l" defTabSz="914400" rtl="0" eaLnBrk="1" latinLnBrk="0" hangingPunct="1">
        <a:lnSpc>
          <a:spcPct val="90000"/>
        </a:lnSpc>
        <a:spcBef>
          <a:spcPts val="500"/>
        </a:spcBef>
        <a:buClr>
          <a:srgbClr val="827F77"/>
        </a:buClr>
        <a:buFont typeface="Arial" panose="020B0604020202020204" pitchFamily="34" charset="0"/>
        <a:buChar char="•"/>
        <a:defRPr kumimoji="1" sz="2400" kern="1200" baseline="0">
          <a:solidFill>
            <a:schemeClr val="tx1"/>
          </a:solidFill>
          <a:latin typeface="Tahoma" panose="020B0604030504040204" pitchFamily="34" charset="0"/>
          <a:ea typeface="Meiryo UI" panose="020B0604030504040204" pitchFamily="50" charset="-128"/>
          <a:cs typeface="Tahoma" panose="020B0604030504040204" pitchFamily="34" charset="0"/>
        </a:defRPr>
      </a:lvl2pPr>
      <a:lvl3pPr marL="1143000" indent="-228600" algn="l" defTabSz="914400" rtl="0" eaLnBrk="1" latinLnBrk="0" hangingPunct="1">
        <a:lnSpc>
          <a:spcPct val="90000"/>
        </a:lnSpc>
        <a:spcBef>
          <a:spcPts val="500"/>
        </a:spcBef>
        <a:buClr>
          <a:srgbClr val="827F77"/>
        </a:buClr>
        <a:buFont typeface="Arial" panose="020B0604020202020204" pitchFamily="34" charset="0"/>
        <a:buChar char="•"/>
        <a:defRPr kumimoji="1" sz="2000" kern="1200" baseline="0">
          <a:solidFill>
            <a:schemeClr val="tx1"/>
          </a:solidFill>
          <a:latin typeface="Tahoma" panose="020B0604030504040204" pitchFamily="34" charset="0"/>
          <a:ea typeface="Meiryo UI" panose="020B0604030504040204" pitchFamily="50" charset="-128"/>
          <a:cs typeface="Tahom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Tahoma" panose="020B0604030504040204" pitchFamily="34" charset="0"/>
          <a:ea typeface="Meiryo UI" panose="020B0604030504040204" pitchFamily="50" charset="-128"/>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6960" y="197487"/>
            <a:ext cx="10276840" cy="595312"/>
          </a:xfrm>
          <a:prstGeom prst="rect">
            <a:avLst/>
          </a:prstGeom>
        </p:spPr>
        <p:txBody>
          <a:bodyPr vert="horz" lIns="91440" tIns="45720" rIns="91440" bIns="45720" rtlCol="0" anchor="ctr">
            <a:normAutofit/>
          </a:bodyPr>
          <a:lstStyle/>
          <a:p>
            <a:r>
              <a:rPr lang="en-US" altLang="ja-JP"/>
              <a:t>Title</a:t>
            </a:r>
            <a:endParaRPr lang="en-US"/>
          </a:p>
        </p:txBody>
      </p:sp>
      <p:sp>
        <p:nvSpPr>
          <p:cNvPr id="3" name="Text Placeholder 2"/>
          <p:cNvSpPr>
            <a:spLocks noGrp="1"/>
          </p:cNvSpPr>
          <p:nvPr>
            <p:ph type="body" idx="1"/>
          </p:nvPr>
        </p:nvSpPr>
        <p:spPr>
          <a:xfrm>
            <a:off x="1076960" y="1094105"/>
            <a:ext cx="10276840" cy="5062855"/>
          </a:xfrm>
          <a:prstGeom prst="rect">
            <a:avLst/>
          </a:prstGeom>
        </p:spPr>
        <p:txBody>
          <a:bodyPr vert="horz" lIns="91440" tIns="45720" rIns="91440" bIns="45720" rtlCol="0">
            <a:normAutofit/>
          </a:bodyPr>
          <a:lstStyle/>
          <a:p>
            <a:pPr lvl="0"/>
            <a:r>
              <a:rPr lang="en-US" altLang="ja-JP"/>
              <a:t>First level</a:t>
            </a:r>
            <a:endParaRPr lang="ja-JP" altLang="en-US"/>
          </a:p>
          <a:p>
            <a:pPr lvl="1"/>
            <a:r>
              <a:rPr lang="en-US" altLang="ja-JP"/>
              <a:t>Second level</a:t>
            </a:r>
            <a:endParaRPr lang="ja-JP" altLang="en-US"/>
          </a:p>
          <a:p>
            <a:pPr lvl="2"/>
            <a:r>
              <a:rPr lang="en-US" altLang="ja-JP"/>
              <a:t>Third level</a:t>
            </a:r>
            <a:endParaRPr lang="ja-JP" altLang="en-US"/>
          </a:p>
          <a:p>
            <a:pPr lvl="3"/>
            <a:endParaRPr lang="ja-JP" altLang="en-US"/>
          </a:p>
        </p:txBody>
      </p:sp>
      <p:sp>
        <p:nvSpPr>
          <p:cNvPr id="4" name="Date Placeholder 3"/>
          <p:cNvSpPr>
            <a:spLocks noGrp="1"/>
          </p:cNvSpPr>
          <p:nvPr>
            <p:ph type="dt" sz="half" idx="2"/>
          </p:nvPr>
        </p:nvSpPr>
        <p:spPr>
          <a:xfrm>
            <a:off x="452120" y="6394450"/>
            <a:ext cx="1478280" cy="365126"/>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t>Meeting #5</a:t>
            </a:r>
            <a:endParaRPr lang="ja-JP" altLang="en-US"/>
          </a:p>
        </p:txBody>
      </p:sp>
      <p:sp>
        <p:nvSpPr>
          <p:cNvPr id="5" name="Footer Placeholder 4"/>
          <p:cNvSpPr>
            <a:spLocks noGrp="1"/>
          </p:cNvSpPr>
          <p:nvPr>
            <p:ph type="ftr" sz="quarter" idx="3"/>
          </p:nvPr>
        </p:nvSpPr>
        <p:spPr>
          <a:xfrm>
            <a:off x="1698263" y="6394451"/>
            <a:ext cx="4114800" cy="365125"/>
          </a:xfrm>
          <a:prstGeom prst="rect">
            <a:avLst/>
          </a:prstGeom>
        </p:spPr>
        <p:txBody>
          <a:bodyPr vert="horz" lIns="91440" tIns="45720" rIns="91440" bIns="45720" rtlCol="0" anchor="ctr"/>
          <a:lstStyle>
            <a:lvl1pPr algn="l">
              <a:defRPr sz="1050">
                <a:solidFill>
                  <a:srgbClr val="009DE0"/>
                </a:solidFill>
                <a:latin typeface="Tahoma" panose="020B0604030504040204" pitchFamily="34" charset="0"/>
                <a:ea typeface="Meiryo UI" panose="020B0604030504040204" pitchFamily="50" charset="-128"/>
                <a:cs typeface="Tahoma" panose="020B0604030504040204" pitchFamily="34" charset="0"/>
              </a:defRPr>
            </a:lvl1pPr>
          </a:lstStyle>
          <a:p>
            <a:r>
              <a:rPr lang="en-US" altLang="ja-JP">
                <a:ea typeface="Tahoma" panose="020B0604030504040204" pitchFamily="34" charset="0"/>
              </a:rPr>
              <a:t>Scope 3 Peer Group - London 2024 (NSG Group Confidential)</a:t>
            </a:r>
            <a:endParaRPr lang="ja-JP" altLang="en-US"/>
          </a:p>
        </p:txBody>
      </p:sp>
      <p:sp>
        <p:nvSpPr>
          <p:cNvPr id="6" name="Slide Number Placeholder 5"/>
          <p:cNvSpPr>
            <a:spLocks noGrp="1"/>
          </p:cNvSpPr>
          <p:nvPr>
            <p:ph type="sldNum" sz="quarter" idx="4"/>
          </p:nvPr>
        </p:nvSpPr>
        <p:spPr>
          <a:xfrm>
            <a:off x="9260840" y="6396528"/>
            <a:ext cx="2743200" cy="365125"/>
          </a:xfrm>
          <a:prstGeom prst="rect">
            <a:avLst/>
          </a:prstGeom>
        </p:spPr>
        <p:txBody>
          <a:bodyPr vert="horz" lIns="91440" tIns="45720" rIns="91440" bIns="45720" rtlCol="0" anchor="ctr"/>
          <a:lstStyle>
            <a:lvl1pPr algn="r">
              <a:defRPr sz="1050">
                <a:solidFill>
                  <a:srgbClr val="009DE0"/>
                </a:solidFill>
                <a:latin typeface="Tahoma" panose="020B0604030504040204" pitchFamily="34" charset="0"/>
                <a:ea typeface="Tahoma" panose="020B0604030504040204" pitchFamily="34" charset="0"/>
                <a:cs typeface="Tahoma" panose="020B0604030504040204" pitchFamily="34" charset="0"/>
              </a:defRPr>
            </a:lvl1pPr>
          </a:lstStyle>
          <a:p>
            <a:fld id="{6C921AB9-5F11-43C5-B957-02FF2E1FCA22}" type="slidenum">
              <a:rPr lang="ja-JP" altLang="en-US" smtClean="0"/>
              <a:pPr/>
              <a:t>‹#›</a:t>
            </a:fld>
            <a:endParaRPr lang="ja-JP" altLang="en-US"/>
          </a:p>
        </p:txBody>
      </p:sp>
      <p:pic>
        <p:nvPicPr>
          <p:cNvPr id="7" name="図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 y="1"/>
            <a:ext cx="381769" cy="6858000"/>
          </a:xfrm>
          <a:prstGeom prst="rect">
            <a:avLst/>
          </a:prstGeom>
        </p:spPr>
      </p:pic>
      <p:pic>
        <p:nvPicPr>
          <p:cNvPr id="9" name="Picture 2" descr="NSG.png">
            <a:extLst>
              <a:ext uri="{FF2B5EF4-FFF2-40B4-BE49-F238E27FC236}">
                <a16:creationId xmlns:a16="http://schemas.microsoft.com/office/drawing/2014/main" id="{8F617A62-5C14-4797-B72F-8E94743DA139}"/>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431963" y="212938"/>
            <a:ext cx="1435200" cy="59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Gerader Verbinder 9">
            <a:extLst>
              <a:ext uri="{FF2B5EF4-FFF2-40B4-BE49-F238E27FC236}">
                <a16:creationId xmlns:a16="http://schemas.microsoft.com/office/drawing/2014/main" id="{28981006-DA13-4C37-A168-A98FB27924CC}"/>
              </a:ext>
            </a:extLst>
          </p:cNvPr>
          <p:cNvCxnSpPr>
            <a:cxnSpLocks/>
          </p:cNvCxnSpPr>
          <p:nvPr userDrawn="1"/>
        </p:nvCxnSpPr>
        <p:spPr>
          <a:xfrm>
            <a:off x="1698263" y="6446405"/>
            <a:ext cx="0" cy="24534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199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Lst>
  <p:hf hdr="0" dt="0"/>
  <p:txStyles>
    <p:titleStyle>
      <a:lvl1pPr algn="l" defTabSz="914400" rtl="0" eaLnBrk="1" latinLnBrk="0" hangingPunct="1">
        <a:lnSpc>
          <a:spcPct val="90000"/>
        </a:lnSpc>
        <a:spcBef>
          <a:spcPct val="0"/>
        </a:spcBef>
        <a:buNone/>
        <a:defRPr kumimoji="1" sz="4000" kern="1200">
          <a:solidFill>
            <a:schemeClr val="tx1"/>
          </a:solidFill>
          <a:latin typeface="Tahoma" panose="020B0604030504040204" pitchFamily="34" charset="0"/>
          <a:ea typeface="Meiryo UI" panose="020B0604030504040204" pitchFamily="50" charset="-128"/>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827F77"/>
        </a:buClr>
        <a:buFont typeface="Arial" panose="020B0604020202020204" pitchFamily="34" charset="0"/>
        <a:buChar char="•"/>
        <a:defRPr kumimoji="1" sz="2800" kern="1200">
          <a:solidFill>
            <a:schemeClr val="tx1"/>
          </a:solidFill>
          <a:latin typeface="Tahoma" panose="020B0604030504040204" pitchFamily="34" charset="0"/>
          <a:ea typeface="Meiryo UI" panose="020B0604030504040204" pitchFamily="50" charset="-128"/>
          <a:cs typeface="Tahoma" panose="020B0604030504040204" pitchFamily="34" charset="0"/>
        </a:defRPr>
      </a:lvl1pPr>
      <a:lvl2pPr marL="685800" indent="-228600" algn="l" defTabSz="914400" rtl="0" eaLnBrk="1" latinLnBrk="0" hangingPunct="1">
        <a:lnSpc>
          <a:spcPct val="90000"/>
        </a:lnSpc>
        <a:spcBef>
          <a:spcPts val="500"/>
        </a:spcBef>
        <a:buClr>
          <a:srgbClr val="827F77"/>
        </a:buClr>
        <a:buFont typeface="Arial" panose="020B0604020202020204" pitchFamily="34" charset="0"/>
        <a:buChar char="•"/>
        <a:defRPr kumimoji="1" sz="2400" kern="1200" baseline="0">
          <a:solidFill>
            <a:schemeClr val="tx1"/>
          </a:solidFill>
          <a:latin typeface="Tahoma" panose="020B0604030504040204" pitchFamily="34" charset="0"/>
          <a:ea typeface="Meiryo UI" panose="020B0604030504040204" pitchFamily="50" charset="-128"/>
          <a:cs typeface="Tahoma" panose="020B0604030504040204" pitchFamily="34" charset="0"/>
        </a:defRPr>
      </a:lvl2pPr>
      <a:lvl3pPr marL="1143000" indent="-228600" algn="l" defTabSz="914400" rtl="0" eaLnBrk="1" latinLnBrk="0" hangingPunct="1">
        <a:lnSpc>
          <a:spcPct val="90000"/>
        </a:lnSpc>
        <a:spcBef>
          <a:spcPts val="500"/>
        </a:spcBef>
        <a:buClr>
          <a:srgbClr val="827F77"/>
        </a:buClr>
        <a:buFont typeface="Arial" panose="020B0604020202020204" pitchFamily="34" charset="0"/>
        <a:buChar char="•"/>
        <a:defRPr kumimoji="1" sz="2000" kern="1200" baseline="0">
          <a:solidFill>
            <a:schemeClr val="tx1"/>
          </a:solidFill>
          <a:latin typeface="Tahoma" panose="020B0604030504040204" pitchFamily="34" charset="0"/>
          <a:ea typeface="Meiryo UI" panose="020B0604030504040204" pitchFamily="50" charset="-128"/>
          <a:cs typeface="Tahom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Tahoma" panose="020B0604030504040204" pitchFamily="34" charset="0"/>
          <a:ea typeface="Meiryo UI" panose="020B0604030504040204" pitchFamily="50" charset="-128"/>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186578"/>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952821"/>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50" r:id="rId5"/>
    <p:sldLayoutId id="2147483951" r:id="rId6"/>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199198"/>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8.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wingedwolf/5471047557/" TargetMode="External"/><Relationship Id="rId2" Type="http://schemas.openxmlformats.org/officeDocument/2006/relationships/image" Target="../media/image44.jpeg"/><Relationship Id="rId1" Type="http://schemas.openxmlformats.org/officeDocument/2006/relationships/slideLayout" Target="../slideLayouts/slideLayout2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F109BE-7A39-4651-B245-11D8B77A2337}"/>
              </a:ext>
            </a:extLst>
          </p:cNvPr>
          <p:cNvSpPr>
            <a:spLocks noGrp="1"/>
          </p:cNvSpPr>
          <p:nvPr>
            <p:ph type="ctrTitle"/>
          </p:nvPr>
        </p:nvSpPr>
        <p:spPr>
          <a:xfrm>
            <a:off x="978539" y="1663969"/>
            <a:ext cx="10363200" cy="1286926"/>
          </a:xfrm>
        </p:spPr>
        <p:txBody>
          <a:bodyPr>
            <a:normAutofit fontScale="90000"/>
          </a:bodyPr>
          <a:lstStyle/>
          <a:p>
            <a:br>
              <a:rPr lang="pl-PL" dirty="0"/>
            </a:br>
            <a:r>
              <a:rPr lang="en-US" dirty="0"/>
              <a:t>The Data &amp; Methodology sessions at the Scope 3 Strategy Day</a:t>
            </a:r>
          </a:p>
        </p:txBody>
      </p:sp>
      <p:sp>
        <p:nvSpPr>
          <p:cNvPr id="10" name="Subtitle 9">
            <a:extLst>
              <a:ext uri="{FF2B5EF4-FFF2-40B4-BE49-F238E27FC236}">
                <a16:creationId xmlns:a16="http://schemas.microsoft.com/office/drawing/2014/main" id="{66F1EC7D-9913-4BAB-883D-38920B44B992}"/>
              </a:ext>
            </a:extLst>
          </p:cNvPr>
          <p:cNvSpPr>
            <a:spLocks noGrp="1"/>
          </p:cNvSpPr>
          <p:nvPr>
            <p:ph type="subTitle" idx="1"/>
          </p:nvPr>
        </p:nvSpPr>
        <p:spPr>
          <a:xfrm>
            <a:off x="1687838" y="3397328"/>
            <a:ext cx="9144000" cy="819407"/>
          </a:xfrm>
        </p:spPr>
        <p:txBody>
          <a:bodyPr vert="horz" lIns="91440" tIns="45720" rIns="91440" bIns="45720" rtlCol="0" anchor="t">
            <a:normAutofit/>
          </a:bodyPr>
          <a:lstStyle/>
          <a:p>
            <a:r>
              <a:rPr lang="pl-PL" dirty="0">
                <a:latin typeface="Tahoma"/>
                <a:ea typeface="Meiryo UI"/>
                <a:cs typeface="Tahoma"/>
              </a:rPr>
              <a:t>24th</a:t>
            </a:r>
            <a:r>
              <a:rPr lang="en-US" dirty="0">
                <a:latin typeface="Tahoma"/>
                <a:ea typeface="Meiryo UI"/>
                <a:cs typeface="Tahoma"/>
              </a:rPr>
              <a:t> </a:t>
            </a:r>
            <a:r>
              <a:rPr lang="pl-PL" dirty="0">
                <a:latin typeface="Tahoma"/>
                <a:ea typeface="Meiryo UI"/>
                <a:cs typeface="Tahoma"/>
              </a:rPr>
              <a:t>January</a:t>
            </a:r>
            <a:r>
              <a:rPr lang="en-US" dirty="0">
                <a:latin typeface="Tahoma"/>
                <a:ea typeface="Meiryo UI"/>
                <a:cs typeface="Tahoma"/>
              </a:rPr>
              <a:t> 202</a:t>
            </a:r>
            <a:r>
              <a:rPr lang="pl-PL" dirty="0">
                <a:latin typeface="Tahoma"/>
                <a:ea typeface="Meiryo UI"/>
                <a:cs typeface="Tahoma"/>
              </a:rPr>
              <a:t>4</a:t>
            </a:r>
          </a:p>
          <a:p>
            <a:endParaRPr lang="pl-PL" dirty="0">
              <a:latin typeface="Tahoma"/>
              <a:ea typeface="Meiryo UI"/>
              <a:cs typeface="Tahoma"/>
            </a:endParaRPr>
          </a:p>
          <a:p>
            <a:pPr algn="l"/>
            <a:endParaRPr lang="en-US" dirty="0">
              <a:latin typeface="Tahoma"/>
              <a:ea typeface="Meiryo UI"/>
              <a:cs typeface="Tahoma"/>
            </a:endParaRPr>
          </a:p>
        </p:txBody>
      </p:sp>
      <p:sp>
        <p:nvSpPr>
          <p:cNvPr id="8" name="Footer Placeholder 7">
            <a:extLst>
              <a:ext uri="{FF2B5EF4-FFF2-40B4-BE49-F238E27FC236}">
                <a16:creationId xmlns:a16="http://schemas.microsoft.com/office/drawing/2014/main" id="{ABCADD2B-D4CC-4262-911E-20792507AC6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a:ln>
                  <a:noFill/>
                </a:ln>
                <a:solidFill>
                  <a:srgbClr val="009DE0"/>
                </a:solidFill>
                <a:effectLst/>
                <a:uLnTx/>
                <a:uFillTx/>
                <a:latin typeface="Tahoma" panose="020B0604030504040204" pitchFamily="34" charset="0"/>
                <a:ea typeface="Tahoma" panose="020B0604030504040204" pitchFamily="34" charset="0"/>
                <a:cs typeface="Tahoma" panose="020B0604030504040204" pitchFamily="34" charset="0"/>
              </a:rPr>
              <a:t>Scope 3 Peer Group - London 2024 (NSG Group Confidential)</a:t>
            </a:r>
            <a:endParaRPr kumimoji="0" lang="en-US" altLang="ja-JP" sz="1050" b="0" i="0" u="none" strike="noStrike" kern="1200" cap="none" spc="0" normalizeH="0" baseline="0">
              <a:ln>
                <a:noFill/>
              </a:ln>
              <a:solidFill>
                <a:srgbClr val="009DE0"/>
              </a:solidFill>
              <a:effectLst/>
              <a:uLnTx/>
              <a:uFillTx/>
              <a:latin typeface="Tahoma" panose="020B0604030504040204" pitchFamily="34" charset="0"/>
              <a:ea typeface="Meiryo UI" panose="020B0604030504040204" pitchFamily="50" charset="-128"/>
              <a:cs typeface="Tahoma" panose="020B0604030504040204" pitchFamily="34" charset="0"/>
            </a:endParaRPr>
          </a:p>
        </p:txBody>
      </p:sp>
      <p:sp>
        <p:nvSpPr>
          <p:cNvPr id="2" name="Slide Number Placeholder 1">
            <a:extLst>
              <a:ext uri="{FF2B5EF4-FFF2-40B4-BE49-F238E27FC236}">
                <a16:creationId xmlns:a16="http://schemas.microsoft.com/office/drawing/2014/main" id="{2A0A8DE1-6EA7-4DC9-9B17-72BCBADABF41}"/>
              </a:ext>
            </a:extLst>
          </p:cNvPr>
          <p:cNvSpPr>
            <a:spLocks noGrp="1"/>
          </p:cNvSpPr>
          <p:nvPr>
            <p:ph type="sldNum" sz="quarter" idx="4"/>
          </p:nvPr>
        </p:nvSpPr>
        <p:spPr/>
        <p:txBody>
          <a:bodyPr/>
          <a:lstStyle/>
          <a:p>
            <a:fld id="{6C921AB9-5F11-43C5-B957-02FF2E1FCA22}" type="slidenum">
              <a:rPr lang="en-US" altLang="ja-JP" smtClean="0"/>
              <a:pPr/>
              <a:t>1</a:t>
            </a:fld>
            <a:endParaRPr lang="en-US" altLang="ja-JP"/>
          </a:p>
        </p:txBody>
      </p:sp>
      <p:sp>
        <p:nvSpPr>
          <p:cNvPr id="3" name="Rectangle: Rounded Corners 2">
            <a:extLst>
              <a:ext uri="{FF2B5EF4-FFF2-40B4-BE49-F238E27FC236}">
                <a16:creationId xmlns:a16="http://schemas.microsoft.com/office/drawing/2014/main" id="{935A0C76-3014-A744-1EEE-22DFC3E303A5}"/>
              </a:ext>
            </a:extLst>
          </p:cNvPr>
          <p:cNvSpPr/>
          <p:nvPr/>
        </p:nvSpPr>
        <p:spPr>
          <a:xfrm>
            <a:off x="1687838" y="4399298"/>
            <a:ext cx="8944602" cy="128692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Implement a Sustainable Supply Chain strategy to maximise positive environmental and societal impact, increase innovation, reduce cost &amp; risk and enhance NSG’s brand</a:t>
            </a:r>
          </a:p>
        </p:txBody>
      </p:sp>
      <p:sp>
        <p:nvSpPr>
          <p:cNvPr id="4" name="Subtitle 9">
            <a:extLst>
              <a:ext uri="{FF2B5EF4-FFF2-40B4-BE49-F238E27FC236}">
                <a16:creationId xmlns:a16="http://schemas.microsoft.com/office/drawing/2014/main" id="{F1751D6A-4B1E-DAF9-F7E4-7DCE9C2A5C98}"/>
              </a:ext>
            </a:extLst>
          </p:cNvPr>
          <p:cNvSpPr txBox="1">
            <a:spLocks/>
          </p:cNvSpPr>
          <p:nvPr/>
        </p:nvSpPr>
        <p:spPr>
          <a:xfrm>
            <a:off x="540058" y="6029326"/>
            <a:ext cx="9144000" cy="36512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Clr>
                <a:srgbClr val="827F77"/>
              </a:buClr>
              <a:buFont typeface="Arial" panose="020B0604020202020204" pitchFamily="34" charset="0"/>
              <a:buNone/>
              <a:defRPr kumimoji="1" sz="3600" kern="1200">
                <a:solidFill>
                  <a:schemeClr val="tx1"/>
                </a:solidFill>
                <a:latin typeface="Tahoma" panose="020B0604030504040204" pitchFamily="34" charset="0"/>
                <a:ea typeface="Meiryo UI" panose="020B0604030504040204" pitchFamily="50" charset="-128"/>
                <a:cs typeface="Tahoma" panose="020B0604030504040204" pitchFamily="34" charset="0"/>
              </a:defRPr>
            </a:lvl1pPr>
            <a:lvl2pPr marL="457200" indent="0" algn="ctr" defTabSz="914400" rtl="0" eaLnBrk="1" latinLnBrk="0" hangingPunct="1">
              <a:lnSpc>
                <a:spcPct val="90000"/>
              </a:lnSpc>
              <a:spcBef>
                <a:spcPts val="500"/>
              </a:spcBef>
              <a:buClr>
                <a:srgbClr val="827F77"/>
              </a:buClr>
              <a:buFont typeface="Arial" panose="020B0604020202020204" pitchFamily="34" charset="0"/>
              <a:buNone/>
              <a:defRPr kumimoji="1" sz="2000" kern="1200" baseline="0">
                <a:solidFill>
                  <a:schemeClr val="tx1"/>
                </a:solidFill>
                <a:latin typeface="Tahoma" panose="020B0604030504040204" pitchFamily="34" charset="0"/>
                <a:ea typeface="Meiryo UI" panose="020B0604030504040204" pitchFamily="50" charset="-128"/>
                <a:cs typeface="Tahoma" panose="020B0604030504040204" pitchFamily="34" charset="0"/>
              </a:defRPr>
            </a:lvl2pPr>
            <a:lvl3pPr marL="914400" indent="0" algn="ctr" defTabSz="914400" rtl="0" eaLnBrk="1" latinLnBrk="0" hangingPunct="1">
              <a:lnSpc>
                <a:spcPct val="90000"/>
              </a:lnSpc>
              <a:spcBef>
                <a:spcPts val="500"/>
              </a:spcBef>
              <a:buClr>
                <a:srgbClr val="827F77"/>
              </a:buClr>
              <a:buFont typeface="Arial" panose="020B0604020202020204" pitchFamily="34" charset="0"/>
              <a:buNone/>
              <a:defRPr kumimoji="1" sz="1800" kern="1200" baseline="0">
                <a:solidFill>
                  <a:schemeClr val="tx1"/>
                </a:solidFill>
                <a:latin typeface="Tahoma" panose="020B0604030504040204" pitchFamily="34" charset="0"/>
                <a:ea typeface="Meiryo UI" panose="020B0604030504040204" pitchFamily="50" charset="-128"/>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Tahoma" panose="020B0604030504040204" pitchFamily="34" charset="0"/>
                <a:ea typeface="Meiryo UI" panose="020B0604030504040204" pitchFamily="50" charset="-128"/>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eiryo UI" panose="020B0604030504040204" pitchFamily="50" charset="-128"/>
                <a:ea typeface="Meiryo UI"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sz="1200" dirty="0">
                <a:effectLst/>
                <a:ea typeface="Tahoma" panose="020B0604030504040204" pitchFamily="34" charset="0"/>
              </a:rPr>
              <a:t>Jarosław Plewniok - Procurement Manager – Supplier Capability &amp; Development</a:t>
            </a:r>
          </a:p>
        </p:txBody>
      </p:sp>
    </p:spTree>
    <p:extLst>
      <p:ext uri="{BB962C8B-B14F-4D97-AF65-F5344CB8AC3E}">
        <p14:creationId xmlns:p14="http://schemas.microsoft.com/office/powerpoint/2010/main" val="360949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ECDF72-9997-D350-18AA-D4AD3E4DC637}"/>
              </a:ext>
            </a:extLst>
          </p:cNvPr>
          <p:cNvSpPr>
            <a:spLocks noGrp="1"/>
          </p:cNvSpPr>
          <p:nvPr>
            <p:ph sz="half" idx="2"/>
          </p:nvPr>
        </p:nvSpPr>
        <p:spPr>
          <a:xfrm>
            <a:off x="606669" y="934948"/>
            <a:ext cx="11040834" cy="2225654"/>
          </a:xfrm>
        </p:spPr>
        <p:txBody>
          <a:bodyPr>
            <a:noAutofit/>
          </a:bodyPr>
          <a:lstStyle/>
          <a:p>
            <a:pPr>
              <a:buFont typeface="Wingdings" panose="05000000000000000000" pitchFamily="2" charset="2"/>
              <a:buChar char="Ø"/>
            </a:pPr>
            <a:r>
              <a:rPr lang="en-US" sz="1800" dirty="0">
                <a:ea typeface="Tahoma" panose="020B0604030504040204" pitchFamily="34" charset="0"/>
              </a:rPr>
              <a:t>Glass Manufacturer, 50% of overall emissions are S3, Reporting to CDP and committed to SBTI (</a:t>
            </a:r>
            <a:r>
              <a:rPr lang="en-US" sz="1400" dirty="0"/>
              <a:t>well below 2°C scenario</a:t>
            </a:r>
            <a:r>
              <a:rPr lang="en-US" sz="1800" dirty="0">
                <a:ea typeface="Tahoma" panose="020B0604030504040204" pitchFamily="34" charset="0"/>
              </a:rPr>
              <a:t>), ~ 85% of S3 emissions calculated -&gt; activity-based method</a:t>
            </a:r>
            <a:endParaRPr lang="en-US" sz="1800" b="0" i="0" u="none" strike="noStrike" dirty="0">
              <a:solidFill>
                <a:srgbClr val="000000"/>
              </a:solidFill>
              <a:effectLst/>
              <a:ea typeface="Tahoma" panose="020B0604030504040204" pitchFamily="34" charset="0"/>
            </a:endParaRPr>
          </a:p>
          <a:p>
            <a:pPr>
              <a:buFont typeface="Wingdings" panose="05000000000000000000" pitchFamily="2" charset="2"/>
              <a:buChar char="Ø"/>
            </a:pPr>
            <a:r>
              <a:rPr lang="en-US" sz="1800" dirty="0">
                <a:ea typeface="Tahoma" panose="020B0604030504040204" pitchFamily="34" charset="0"/>
              </a:rPr>
              <a:t>Purchased Goods &amp; Services (mainly „Goods”) are the biggest contributor (&gt;50%)</a:t>
            </a:r>
          </a:p>
          <a:p>
            <a:pPr>
              <a:buFont typeface="Wingdings" panose="05000000000000000000" pitchFamily="2" charset="2"/>
              <a:buChar char="Ø"/>
            </a:pPr>
            <a:r>
              <a:rPr lang="en-US" sz="1800" dirty="0">
                <a:ea typeface="Tahoma" panose="020B0604030504040204" pitchFamily="34" charset="0"/>
              </a:rPr>
              <a:t>Excellent collaboration between Sustainability and Procurement Function around Climate Change (all scopes)</a:t>
            </a:r>
          </a:p>
          <a:p>
            <a:pPr>
              <a:buFont typeface="Wingdings" panose="05000000000000000000" pitchFamily="2" charset="2"/>
              <a:buChar char="Ø"/>
            </a:pPr>
            <a:r>
              <a:rPr lang="en-US" sz="1800" dirty="0">
                <a:ea typeface="Tahoma" panose="020B0604030504040204" pitchFamily="34" charset="0"/>
              </a:rPr>
              <a:t>Some gaps to be covered and improvements to be implemented before moving faster.</a:t>
            </a:r>
          </a:p>
          <a:p>
            <a:pPr marL="0" indent="0">
              <a:buNone/>
            </a:pPr>
            <a:endParaRPr lang="en-US" sz="1800" b="1" dirty="0">
              <a:ea typeface="Tahoma" panose="020B0604030504040204" pitchFamily="34" charset="0"/>
            </a:endParaRPr>
          </a:p>
          <a:p>
            <a:pPr marL="0" indent="0">
              <a:buNone/>
            </a:pPr>
            <a:r>
              <a:rPr lang="en-US" sz="1800" b="1" dirty="0">
                <a:ea typeface="Tahoma" panose="020B0604030504040204" pitchFamily="34" charset="0"/>
              </a:rPr>
              <a:t>Desired Process to follow</a:t>
            </a:r>
          </a:p>
          <a:p>
            <a:pPr marL="0" indent="0">
              <a:buNone/>
            </a:pPr>
            <a:endParaRPr lang="en-US" sz="1800" dirty="0">
              <a:effectLst/>
              <a:ea typeface="Tahoma" panose="020B0604030504040204" pitchFamily="34" charset="0"/>
            </a:endParaRPr>
          </a:p>
          <a:p>
            <a:pPr marL="0" indent="0">
              <a:buNone/>
            </a:pPr>
            <a:endParaRPr lang="en-US" sz="1800" dirty="0">
              <a:effectLst/>
              <a:ea typeface="Tahoma" panose="020B0604030504040204" pitchFamily="34" charset="0"/>
            </a:endParaRPr>
          </a:p>
        </p:txBody>
      </p:sp>
      <p:sp>
        <p:nvSpPr>
          <p:cNvPr id="7" name="Footer Placeholder 6">
            <a:extLst>
              <a:ext uri="{FF2B5EF4-FFF2-40B4-BE49-F238E27FC236}">
                <a16:creationId xmlns:a16="http://schemas.microsoft.com/office/drawing/2014/main" id="{7E3AED25-EC4A-530A-490B-455E25923BAD}"/>
              </a:ext>
            </a:extLst>
          </p:cNvPr>
          <p:cNvSpPr>
            <a:spLocks noGrp="1"/>
          </p:cNvSpPr>
          <p:nvPr>
            <p:ph type="ftr" sz="quarter" idx="11"/>
          </p:nvPr>
        </p:nvSpPr>
        <p:spPr/>
        <p:txBody>
          <a:bodyPr/>
          <a:lstStyle/>
          <a:p>
            <a:r>
              <a:rPr lang="en-US" altLang="ja-JP">
                <a:ea typeface="Tahoma" panose="020B0604030504040204" pitchFamily="34" charset="0"/>
              </a:rPr>
              <a:t>Scope 3 Peer Group - London 2024 (NSG Group Confidential)</a:t>
            </a:r>
            <a:endParaRPr lang="en-US" altLang="ja-JP" dirty="0"/>
          </a:p>
        </p:txBody>
      </p:sp>
      <p:sp>
        <p:nvSpPr>
          <p:cNvPr id="8" name="Slide Number Placeholder 7">
            <a:extLst>
              <a:ext uri="{FF2B5EF4-FFF2-40B4-BE49-F238E27FC236}">
                <a16:creationId xmlns:a16="http://schemas.microsoft.com/office/drawing/2014/main" id="{F8CC570C-CCF7-9642-EA4F-08FD11B2F623}"/>
              </a:ext>
            </a:extLst>
          </p:cNvPr>
          <p:cNvSpPr>
            <a:spLocks noGrp="1"/>
          </p:cNvSpPr>
          <p:nvPr>
            <p:ph type="sldNum" sz="quarter" idx="12"/>
          </p:nvPr>
        </p:nvSpPr>
        <p:spPr/>
        <p:txBody>
          <a:bodyPr/>
          <a:lstStyle/>
          <a:p>
            <a:fld id="{6C921AB9-5F11-43C5-B957-02FF2E1FCA22}" type="slidenum">
              <a:rPr lang="en-US" altLang="ja-JP" smtClean="0"/>
              <a:pPr/>
              <a:t>2</a:t>
            </a:fld>
            <a:endParaRPr lang="en-US" altLang="ja-JP" dirty="0"/>
          </a:p>
        </p:txBody>
      </p:sp>
      <p:sp>
        <p:nvSpPr>
          <p:cNvPr id="9" name="Tytuł 5">
            <a:extLst>
              <a:ext uri="{FF2B5EF4-FFF2-40B4-BE49-F238E27FC236}">
                <a16:creationId xmlns:a16="http://schemas.microsoft.com/office/drawing/2014/main" id="{B2E6EFD6-3C49-81E1-A007-8717C453DD59}"/>
              </a:ext>
            </a:extLst>
          </p:cNvPr>
          <p:cNvSpPr txBox="1">
            <a:spLocks/>
          </p:cNvSpPr>
          <p:nvPr/>
        </p:nvSpPr>
        <p:spPr>
          <a:xfrm>
            <a:off x="606669" y="243253"/>
            <a:ext cx="9765240" cy="510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000" kern="1200">
                <a:solidFill>
                  <a:schemeClr val="tx1"/>
                </a:solidFill>
                <a:latin typeface="Tahoma" panose="020B0604030504040204" pitchFamily="34" charset="0"/>
                <a:ea typeface="Meiryo UI" panose="020B0604030504040204" pitchFamily="50" charset="-128"/>
                <a:cs typeface="Tahoma" panose="020B0604030504040204" pitchFamily="34" charset="0"/>
              </a:defRPr>
            </a:lvl1pPr>
          </a:lstStyle>
          <a:p>
            <a:r>
              <a:rPr lang="en-US" sz="2400" b="1" dirty="0">
                <a:solidFill>
                  <a:srgbClr val="00B0F0"/>
                </a:solidFill>
              </a:rPr>
              <a:t>Past, Present, Future</a:t>
            </a:r>
          </a:p>
        </p:txBody>
      </p:sp>
      <p:graphicFrame>
        <p:nvGraphicFramePr>
          <p:cNvPr id="2" name="Diagram 1">
            <a:extLst>
              <a:ext uri="{FF2B5EF4-FFF2-40B4-BE49-F238E27FC236}">
                <a16:creationId xmlns:a16="http://schemas.microsoft.com/office/drawing/2014/main" id="{C143520E-A70F-CC7D-DF59-D3E41D789895}"/>
              </a:ext>
            </a:extLst>
          </p:cNvPr>
          <p:cNvGraphicFramePr/>
          <p:nvPr>
            <p:extLst>
              <p:ext uri="{D42A27DB-BD31-4B8C-83A1-F6EECF244321}">
                <p14:modId xmlns:p14="http://schemas.microsoft.com/office/powerpoint/2010/main" val="2043245794"/>
              </p:ext>
            </p:extLst>
          </p:nvPr>
        </p:nvGraphicFramePr>
        <p:xfrm>
          <a:off x="606668" y="3721179"/>
          <a:ext cx="11177789" cy="2604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695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D4C3EB-B6B6-536C-92AD-7770E4E74AE1}"/>
              </a:ext>
            </a:extLst>
          </p:cNvPr>
          <p:cNvSpPr>
            <a:spLocks noGrp="1"/>
          </p:cNvSpPr>
          <p:nvPr>
            <p:ph type="title"/>
          </p:nvPr>
        </p:nvSpPr>
        <p:spPr>
          <a:xfrm>
            <a:off x="448507" y="165893"/>
            <a:ext cx="10729111" cy="595312"/>
          </a:xfrm>
        </p:spPr>
        <p:txBody>
          <a:bodyPr>
            <a:normAutofit/>
          </a:bodyPr>
          <a:lstStyle/>
          <a:p>
            <a:r>
              <a:rPr lang="en-US" sz="1900" b="1">
                <a:solidFill>
                  <a:srgbClr val="00B0F0"/>
                </a:solidFill>
              </a:rPr>
              <a:t>Reverse engineering – Reduce 30% of S3 emissions by 20</a:t>
            </a:r>
            <a:r>
              <a:rPr lang="pl-PL" sz="1900" b="1">
                <a:solidFill>
                  <a:srgbClr val="00B0F0"/>
                </a:solidFill>
              </a:rPr>
              <a:t>30</a:t>
            </a:r>
            <a:r>
              <a:rPr lang="en-US" sz="1900" b="1">
                <a:solidFill>
                  <a:srgbClr val="00B0F0"/>
                </a:solidFill>
              </a:rPr>
              <a:t> vs 2018 baseline</a:t>
            </a:r>
          </a:p>
        </p:txBody>
      </p:sp>
      <p:sp>
        <p:nvSpPr>
          <p:cNvPr id="7" name="Footer Placeholder 6">
            <a:extLst>
              <a:ext uri="{FF2B5EF4-FFF2-40B4-BE49-F238E27FC236}">
                <a16:creationId xmlns:a16="http://schemas.microsoft.com/office/drawing/2014/main" id="{4667987C-A7FF-A125-AB93-8ED13BB4F433}"/>
              </a:ext>
            </a:extLst>
          </p:cNvPr>
          <p:cNvSpPr>
            <a:spLocks noGrp="1"/>
          </p:cNvSpPr>
          <p:nvPr>
            <p:ph type="ftr" sz="quarter" idx="11"/>
          </p:nvPr>
        </p:nvSpPr>
        <p:spPr/>
        <p:txBody>
          <a:bodyPr/>
          <a:lstStyle/>
          <a:p>
            <a:r>
              <a:rPr lang="en-US" altLang="ja-JP">
                <a:ea typeface="Tahoma" panose="020B0604030504040204" pitchFamily="34" charset="0"/>
              </a:rPr>
              <a:t>Scope 3 Peer Group - London 2024 (NSG Group Confidential)</a:t>
            </a:r>
            <a:endParaRPr lang="en-US" altLang="ja-JP"/>
          </a:p>
        </p:txBody>
      </p:sp>
      <p:sp>
        <p:nvSpPr>
          <p:cNvPr id="8" name="Slide Number Placeholder 7">
            <a:extLst>
              <a:ext uri="{FF2B5EF4-FFF2-40B4-BE49-F238E27FC236}">
                <a16:creationId xmlns:a16="http://schemas.microsoft.com/office/drawing/2014/main" id="{29D1F6B5-9AE4-D58D-FABC-4515F1543CAA}"/>
              </a:ext>
            </a:extLst>
          </p:cNvPr>
          <p:cNvSpPr>
            <a:spLocks noGrp="1"/>
          </p:cNvSpPr>
          <p:nvPr>
            <p:ph type="sldNum" sz="quarter" idx="12"/>
          </p:nvPr>
        </p:nvSpPr>
        <p:spPr/>
        <p:txBody>
          <a:bodyPr/>
          <a:lstStyle/>
          <a:p>
            <a:fld id="{6C921AB9-5F11-43C5-B957-02FF2E1FCA22}" type="slidenum">
              <a:rPr lang="en-US" altLang="ja-JP" smtClean="0"/>
              <a:pPr/>
              <a:t>3</a:t>
            </a:fld>
            <a:endParaRPr lang="en-US" altLang="ja-JP"/>
          </a:p>
        </p:txBody>
      </p:sp>
      <p:graphicFrame>
        <p:nvGraphicFramePr>
          <p:cNvPr id="9" name="Diagram 8">
            <a:extLst>
              <a:ext uri="{FF2B5EF4-FFF2-40B4-BE49-F238E27FC236}">
                <a16:creationId xmlns:a16="http://schemas.microsoft.com/office/drawing/2014/main" id="{3045E8E8-FB99-C2D9-B92A-AB2C722F7004}"/>
              </a:ext>
            </a:extLst>
          </p:cNvPr>
          <p:cNvGraphicFramePr/>
          <p:nvPr>
            <p:extLst>
              <p:ext uri="{D42A27DB-BD31-4B8C-83A1-F6EECF244321}">
                <p14:modId xmlns:p14="http://schemas.microsoft.com/office/powerpoint/2010/main" val="2088209658"/>
              </p:ext>
            </p:extLst>
          </p:nvPr>
        </p:nvGraphicFramePr>
        <p:xfrm>
          <a:off x="1255832" y="867456"/>
          <a:ext cx="93766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885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8049E4-BDEB-6651-FC14-CE29CD7C8FB3}"/>
              </a:ext>
            </a:extLst>
          </p:cNvPr>
          <p:cNvSpPr>
            <a:spLocks noGrp="1"/>
          </p:cNvSpPr>
          <p:nvPr>
            <p:ph sz="half" idx="2"/>
          </p:nvPr>
        </p:nvSpPr>
        <p:spPr>
          <a:xfrm>
            <a:off x="606669" y="1039401"/>
            <a:ext cx="11075048" cy="4909336"/>
          </a:xfrm>
        </p:spPr>
        <p:txBody>
          <a:bodyPr>
            <a:normAutofit fontScale="92500" lnSpcReduction="20000"/>
          </a:bodyPr>
          <a:lstStyle/>
          <a:p>
            <a:pPr>
              <a:buFont typeface="Wingdings" panose="05000000000000000000" pitchFamily="2" charset="2"/>
              <a:buChar char="Ø"/>
            </a:pPr>
            <a:r>
              <a:rPr lang="en-US" sz="2600" dirty="0"/>
              <a:t>Sweat the assets – make the maximum use of existing „system/solution” and adjust it to you needs.</a:t>
            </a:r>
          </a:p>
          <a:p>
            <a:pPr>
              <a:buFont typeface="Wingdings" panose="05000000000000000000" pitchFamily="2" charset="2"/>
              <a:buChar char="Ø"/>
            </a:pPr>
            <a:r>
              <a:rPr lang="en-US" sz="2600" dirty="0"/>
              <a:t>„Done is better than perfect” – start, learn, improve… don’t wait too long</a:t>
            </a:r>
          </a:p>
          <a:p>
            <a:pPr>
              <a:buFont typeface="Wingdings" panose="05000000000000000000" pitchFamily="2" charset="2"/>
              <a:buChar char="Ø"/>
            </a:pPr>
            <a:r>
              <a:rPr lang="en-US" sz="2600" dirty="0"/>
              <a:t>„Back to basics” – make sure your master data etc. are in good shape before you invest in the most sophisticated / automated tool</a:t>
            </a:r>
          </a:p>
          <a:p>
            <a:pPr>
              <a:buFont typeface="Wingdings" panose="05000000000000000000" pitchFamily="2" charset="2"/>
              <a:buChar char="Ø"/>
            </a:pPr>
            <a:r>
              <a:rPr lang="en-US" sz="2600" b="1" dirty="0"/>
              <a:t>Scope 3 emissions reduction is not just Procurement role… </a:t>
            </a:r>
          </a:p>
          <a:p>
            <a:pPr>
              <a:buFont typeface="Wingdings" panose="05000000000000000000" pitchFamily="2" charset="2"/>
              <a:buChar char="Ø"/>
            </a:pPr>
            <a:r>
              <a:rPr lang="en-US" sz="2600" dirty="0"/>
              <a:t>Listen to your customers (insignificant emissions for you may represent important data for them)</a:t>
            </a:r>
          </a:p>
          <a:p>
            <a:pPr>
              <a:buFont typeface="Wingdings" panose="05000000000000000000" pitchFamily="2" charset="2"/>
              <a:buChar char="Ø"/>
            </a:pPr>
            <a:r>
              <a:rPr lang="en-US" sz="2600" dirty="0"/>
              <a:t>Establish what is a credible primary data from suppliers (EPD? LCA? something else) and help some of them to calculate it for you / with you (training is essential)</a:t>
            </a:r>
          </a:p>
          <a:p>
            <a:pPr>
              <a:buFont typeface="Wingdings" panose="05000000000000000000" pitchFamily="2" charset="2"/>
              <a:buChar char="Ø"/>
            </a:pPr>
            <a:endParaRPr lang="en-US" sz="2600" dirty="0"/>
          </a:p>
          <a:p>
            <a:pPr>
              <a:buFont typeface="Wingdings" panose="05000000000000000000" pitchFamily="2" charset="2"/>
              <a:buChar char="Ø"/>
            </a:pPr>
            <a:r>
              <a:rPr lang="en-US" sz="2600" dirty="0"/>
              <a:t>Personal wish -&gt; No SURPRISES going forward… (we provide credible and transparent data to our stakeholders year on year)</a:t>
            </a:r>
          </a:p>
          <a:p>
            <a:endParaRPr lang="en-US" dirty="0"/>
          </a:p>
        </p:txBody>
      </p:sp>
      <p:sp>
        <p:nvSpPr>
          <p:cNvPr id="7" name="Footer Placeholder 6">
            <a:extLst>
              <a:ext uri="{FF2B5EF4-FFF2-40B4-BE49-F238E27FC236}">
                <a16:creationId xmlns:a16="http://schemas.microsoft.com/office/drawing/2014/main" id="{8768ED21-B89C-F5B5-3C73-F77E1723510D}"/>
              </a:ext>
            </a:extLst>
          </p:cNvPr>
          <p:cNvSpPr>
            <a:spLocks noGrp="1"/>
          </p:cNvSpPr>
          <p:nvPr>
            <p:ph type="ftr" sz="quarter" idx="11"/>
          </p:nvPr>
        </p:nvSpPr>
        <p:spPr/>
        <p:txBody>
          <a:bodyPr/>
          <a:lstStyle/>
          <a:p>
            <a:r>
              <a:rPr lang="en-US" altLang="ja-JP">
                <a:ea typeface="Tahoma" panose="020B0604030504040204" pitchFamily="34" charset="0"/>
              </a:rPr>
              <a:t>Scope 3 Peer Group - London 2024 (NSG Group Confidential)</a:t>
            </a:r>
            <a:endParaRPr lang="en-US" altLang="ja-JP"/>
          </a:p>
        </p:txBody>
      </p:sp>
      <p:sp>
        <p:nvSpPr>
          <p:cNvPr id="8" name="Slide Number Placeholder 7">
            <a:extLst>
              <a:ext uri="{FF2B5EF4-FFF2-40B4-BE49-F238E27FC236}">
                <a16:creationId xmlns:a16="http://schemas.microsoft.com/office/drawing/2014/main" id="{860798F9-A857-1254-EC57-EF5048259151}"/>
              </a:ext>
            </a:extLst>
          </p:cNvPr>
          <p:cNvSpPr>
            <a:spLocks noGrp="1"/>
          </p:cNvSpPr>
          <p:nvPr>
            <p:ph type="sldNum" sz="quarter" idx="12"/>
          </p:nvPr>
        </p:nvSpPr>
        <p:spPr/>
        <p:txBody>
          <a:bodyPr/>
          <a:lstStyle/>
          <a:p>
            <a:fld id="{6C921AB9-5F11-43C5-B957-02FF2E1FCA22}" type="slidenum">
              <a:rPr lang="en-US" altLang="ja-JP" smtClean="0"/>
              <a:pPr/>
              <a:t>4</a:t>
            </a:fld>
            <a:endParaRPr lang="en-US" altLang="ja-JP"/>
          </a:p>
        </p:txBody>
      </p:sp>
      <p:sp>
        <p:nvSpPr>
          <p:cNvPr id="13" name="Tytuł 5">
            <a:extLst>
              <a:ext uri="{FF2B5EF4-FFF2-40B4-BE49-F238E27FC236}">
                <a16:creationId xmlns:a16="http://schemas.microsoft.com/office/drawing/2014/main" id="{FA101923-3237-385C-5933-8FF7F253EE77}"/>
              </a:ext>
            </a:extLst>
          </p:cNvPr>
          <p:cNvSpPr txBox="1">
            <a:spLocks/>
          </p:cNvSpPr>
          <p:nvPr/>
        </p:nvSpPr>
        <p:spPr>
          <a:xfrm>
            <a:off x="606669" y="243253"/>
            <a:ext cx="9765240" cy="510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000" kern="1200">
                <a:solidFill>
                  <a:schemeClr val="tx1"/>
                </a:solidFill>
                <a:latin typeface="Tahoma" panose="020B0604030504040204" pitchFamily="34" charset="0"/>
                <a:ea typeface="Meiryo UI" panose="020B0604030504040204" pitchFamily="50" charset="-128"/>
                <a:cs typeface="Tahoma" panose="020B0604030504040204" pitchFamily="34" charset="0"/>
              </a:defRPr>
            </a:lvl1pPr>
          </a:lstStyle>
          <a:p>
            <a:r>
              <a:rPr lang="en-US" sz="2400" b="1" dirty="0">
                <a:solidFill>
                  <a:srgbClr val="00B0F0"/>
                </a:solidFill>
              </a:rPr>
              <a:t>Lessons learned</a:t>
            </a:r>
          </a:p>
        </p:txBody>
      </p:sp>
    </p:spTree>
    <p:extLst>
      <p:ext uri="{BB962C8B-B14F-4D97-AF65-F5344CB8AC3E}">
        <p14:creationId xmlns:p14="http://schemas.microsoft.com/office/powerpoint/2010/main" val="125076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6F92AA-BCE0-4145-8CF1-9EDCDFC2E7A9}"/>
              </a:ext>
            </a:extLst>
          </p:cNvPr>
          <p:cNvSpPr>
            <a:spLocks noGrp="1"/>
          </p:cNvSpPr>
          <p:nvPr>
            <p:ph type="ftr" sz="quarter" idx="3"/>
          </p:nvPr>
        </p:nvSpPr>
        <p:spPr/>
        <p:txBody>
          <a:bodyPr/>
          <a:lstStyle/>
          <a:p>
            <a:r>
              <a:rPr lang="en-US" altLang="ja-JP">
                <a:ea typeface="Tahoma" panose="020B0604030504040204" pitchFamily="34" charset="0"/>
              </a:rPr>
              <a:t>Scope 3 Peer Group - London 2024 (NSG Group Confidential)</a:t>
            </a:r>
            <a:endParaRPr lang="ja-JP" altLang="en-US"/>
          </a:p>
        </p:txBody>
      </p:sp>
      <p:sp>
        <p:nvSpPr>
          <p:cNvPr id="5" name="Slide Number Placeholder 4">
            <a:extLst>
              <a:ext uri="{FF2B5EF4-FFF2-40B4-BE49-F238E27FC236}">
                <a16:creationId xmlns:a16="http://schemas.microsoft.com/office/drawing/2014/main" id="{EADF1A3A-C07B-43D0-9836-AC596BC1AC35}"/>
              </a:ext>
            </a:extLst>
          </p:cNvPr>
          <p:cNvSpPr>
            <a:spLocks noGrp="1"/>
          </p:cNvSpPr>
          <p:nvPr>
            <p:ph type="sldNum" sz="quarter" idx="4"/>
          </p:nvPr>
        </p:nvSpPr>
        <p:spPr/>
        <p:txBody>
          <a:bodyPr/>
          <a:lstStyle/>
          <a:p>
            <a:fld id="{6C921AB9-5F11-43C5-B957-02FF2E1FCA22}" type="slidenum">
              <a:rPr lang="ja-JP" altLang="en-US" smtClean="0"/>
              <a:pPr/>
              <a:t>5</a:t>
            </a:fld>
            <a:endParaRPr lang="ja-JP" altLang="en-US"/>
          </a:p>
        </p:txBody>
      </p:sp>
      <p:pic>
        <p:nvPicPr>
          <p:cNvPr id="10" name="Picture 9">
            <a:extLst>
              <a:ext uri="{FF2B5EF4-FFF2-40B4-BE49-F238E27FC236}">
                <a16:creationId xmlns:a16="http://schemas.microsoft.com/office/drawing/2014/main" id="{D3ABFC96-2BF7-4A5A-B2BE-0AB5486FA1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66727" y="1284514"/>
            <a:ext cx="4288971" cy="4288971"/>
          </a:xfrm>
          <a:prstGeom prst="rect">
            <a:avLst/>
          </a:prstGeom>
        </p:spPr>
      </p:pic>
      <p:sp>
        <p:nvSpPr>
          <p:cNvPr id="2" name="Tytuł 5">
            <a:extLst>
              <a:ext uri="{FF2B5EF4-FFF2-40B4-BE49-F238E27FC236}">
                <a16:creationId xmlns:a16="http://schemas.microsoft.com/office/drawing/2014/main" id="{8E7EDC1B-310E-BBF8-1270-354EDF85D80C}"/>
              </a:ext>
            </a:extLst>
          </p:cNvPr>
          <p:cNvSpPr txBox="1">
            <a:spLocks/>
          </p:cNvSpPr>
          <p:nvPr/>
        </p:nvSpPr>
        <p:spPr>
          <a:xfrm>
            <a:off x="606669" y="243253"/>
            <a:ext cx="9765240" cy="510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000" kern="1200">
                <a:solidFill>
                  <a:schemeClr val="tx1"/>
                </a:solidFill>
                <a:latin typeface="Tahoma" panose="020B0604030504040204" pitchFamily="34" charset="0"/>
                <a:ea typeface="Meiryo UI" panose="020B0604030504040204" pitchFamily="50" charset="-128"/>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sz="2400" b="1" i="0" u="none" strike="noStrike" kern="1200" cap="none" spc="0" normalizeH="0" baseline="0" noProof="0" dirty="0">
              <a:ln>
                <a:noFill/>
              </a:ln>
              <a:solidFill>
                <a:srgbClr val="00B0F0"/>
              </a:solidFill>
              <a:effectLst/>
              <a:uLnTx/>
              <a:uFillTx/>
              <a:latin typeface="Tahoma" panose="020B0604030504040204" pitchFamily="34" charset="0"/>
              <a:ea typeface="Meiryo UI" panose="020B0604030504040204" pitchFamily="50" charset="-128"/>
              <a:cs typeface="Tahoma" panose="020B0604030504040204" pitchFamily="34" charset="0"/>
            </a:endParaRPr>
          </a:p>
        </p:txBody>
      </p:sp>
    </p:spTree>
    <p:extLst>
      <p:ext uri="{BB962C8B-B14F-4D97-AF65-F5344CB8AC3E}">
        <p14:creationId xmlns:p14="http://schemas.microsoft.com/office/powerpoint/2010/main" val="276112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1_GSJ Grid 16:9">
  <a:themeElements>
    <a:clrScheme name="NSG Group">
      <a:dk1>
        <a:srgbClr val="000000"/>
      </a:dk1>
      <a:lt1>
        <a:sysClr val="window" lastClr="FFFFFF"/>
      </a:lt1>
      <a:dk2>
        <a:srgbClr val="00B0F2"/>
      </a:dk2>
      <a:lt2>
        <a:srgbClr val="F2F2F2"/>
      </a:lt2>
      <a:accent1>
        <a:srgbClr val="00506C"/>
      </a:accent1>
      <a:accent2>
        <a:srgbClr val="0078A2"/>
      </a:accent2>
      <a:accent3>
        <a:srgbClr val="FFFF00"/>
      </a:accent3>
      <a:accent4>
        <a:srgbClr val="97E4FF"/>
      </a:accent4>
      <a:accent5>
        <a:srgbClr val="5A5A5A"/>
      </a:accent5>
      <a:accent6>
        <a:srgbClr val="8439BD"/>
      </a:accent6>
      <a:hlink>
        <a:srgbClr val="FA2ED8"/>
      </a:hlink>
      <a:folHlink>
        <a:srgbClr val="FA2ED8"/>
      </a:folHlink>
    </a:clrScheme>
    <a:fontScheme name="NSG">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5A5A5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10.xml><?xml version="1.0" encoding="utf-8"?>
<a:theme xmlns:a="http://schemas.openxmlformats.org/drawingml/2006/main" name="Application Worksho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Application Worksho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SJ Grid 16:9">
  <a:themeElements>
    <a:clrScheme name="NSG Group">
      <a:dk1>
        <a:srgbClr val="000000"/>
      </a:dk1>
      <a:lt1>
        <a:sysClr val="window" lastClr="FFFFFF"/>
      </a:lt1>
      <a:dk2>
        <a:srgbClr val="00B0F2"/>
      </a:dk2>
      <a:lt2>
        <a:srgbClr val="F2F2F2"/>
      </a:lt2>
      <a:accent1>
        <a:srgbClr val="00506C"/>
      </a:accent1>
      <a:accent2>
        <a:srgbClr val="0078A2"/>
      </a:accent2>
      <a:accent3>
        <a:srgbClr val="FFFF00"/>
      </a:accent3>
      <a:accent4>
        <a:srgbClr val="97E4FF"/>
      </a:accent4>
      <a:accent5>
        <a:srgbClr val="5A5A5A"/>
      </a:accent5>
      <a:accent6>
        <a:srgbClr val="8439BD"/>
      </a:accent6>
      <a:hlink>
        <a:srgbClr val="FA2ED8"/>
      </a:hlink>
      <a:folHlink>
        <a:srgbClr val="FA2ED8"/>
      </a:folHlink>
    </a:clrScheme>
    <a:fontScheme name="NSG">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5A5A5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9_GSJ Grid 16:9">
  <a:themeElements>
    <a:clrScheme name="NSG Group">
      <a:dk1>
        <a:srgbClr val="000000"/>
      </a:dk1>
      <a:lt1>
        <a:sysClr val="window" lastClr="FFFFFF"/>
      </a:lt1>
      <a:dk2>
        <a:srgbClr val="00B0F2"/>
      </a:dk2>
      <a:lt2>
        <a:srgbClr val="F2F2F2"/>
      </a:lt2>
      <a:accent1>
        <a:srgbClr val="00506C"/>
      </a:accent1>
      <a:accent2>
        <a:srgbClr val="0078A2"/>
      </a:accent2>
      <a:accent3>
        <a:srgbClr val="FFFF00"/>
      </a:accent3>
      <a:accent4>
        <a:srgbClr val="97E4FF"/>
      </a:accent4>
      <a:accent5>
        <a:srgbClr val="5A5A5A"/>
      </a:accent5>
      <a:accent6>
        <a:srgbClr val="8439BD"/>
      </a:accent6>
      <a:hlink>
        <a:srgbClr val="FA2ED8"/>
      </a:hlink>
      <a:folHlink>
        <a:srgbClr val="FA2ED8"/>
      </a:folHlink>
    </a:clrScheme>
    <a:fontScheme name="NSG">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5A5A5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4.xml><?xml version="1.0" encoding="utf-8"?>
<a:theme xmlns:a="http://schemas.openxmlformats.org/drawingml/2006/main" name="1_WHITE LOGO">
  <a:themeElements>
    <a:clrScheme name="Action Sustainability">
      <a:dk1>
        <a:srgbClr val="383551"/>
      </a:dk1>
      <a:lt1>
        <a:sysClr val="window" lastClr="FFFFFF"/>
      </a:lt1>
      <a:dk2>
        <a:srgbClr val="383551"/>
      </a:dk2>
      <a:lt2>
        <a:srgbClr val="E7E6E6"/>
      </a:lt2>
      <a:accent1>
        <a:srgbClr val="383551"/>
      </a:accent1>
      <a:accent2>
        <a:srgbClr val="EFA038"/>
      </a:accent2>
      <a:accent3>
        <a:srgbClr val="F6C88A"/>
      </a:accent3>
      <a:accent4>
        <a:srgbClr val="56A495"/>
      </a:accent4>
      <a:accent5>
        <a:srgbClr val="89C1B6"/>
      </a:accent5>
      <a:accent6>
        <a:srgbClr val="333333"/>
      </a:accent6>
      <a:hlink>
        <a:srgbClr val="48A1FA"/>
      </a:hlink>
      <a:folHlink>
        <a:srgbClr val="C490AA"/>
      </a:folHlink>
    </a:clrScheme>
    <a:fontScheme name="Action Sustainability">
      <a:majorFont>
        <a:latin typeface="Calibri Light"/>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tion Sustainability_PPT_Template_2018" id="{85EC5714-E6DA-4D17-8BCD-DFD8DA1542E8}" vid="{01AED051-4398-4CC6-A85C-1F927D7DF2AF}"/>
    </a:ext>
  </a:extLst>
</a:theme>
</file>

<file path=ppt/theme/theme5.xml><?xml version="1.0" encoding="utf-8"?>
<a:theme xmlns:a="http://schemas.openxmlformats.org/drawingml/2006/main" name="Title and Text">
  <a:themeElements>
    <a:clrScheme name="NSG Group">
      <a:dk1>
        <a:sysClr val="windowText" lastClr="000000"/>
      </a:dk1>
      <a:lt1>
        <a:sysClr val="window" lastClr="FFFFFF"/>
      </a:lt1>
      <a:dk2>
        <a:srgbClr val="44546A"/>
      </a:dk2>
      <a:lt2>
        <a:srgbClr val="E7E6E6"/>
      </a:lt2>
      <a:accent1>
        <a:srgbClr val="009DE0"/>
      </a:accent1>
      <a:accent2>
        <a:srgbClr val="3D8E33"/>
      </a:accent2>
      <a:accent3>
        <a:srgbClr val="009EA0"/>
      </a:accent3>
      <a:accent4>
        <a:srgbClr val="D6CE49"/>
      </a:accent4>
      <a:accent5>
        <a:srgbClr val="7FBA00"/>
      </a:accent5>
      <a:accent6>
        <a:srgbClr val="827F77"/>
      </a:accent6>
      <a:hlink>
        <a:srgbClr val="827F77"/>
      </a:hlink>
      <a:folHlink>
        <a:srgbClr val="009DE0"/>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itle and Text">
  <a:themeElements>
    <a:clrScheme name="NSG Group">
      <a:dk1>
        <a:sysClr val="windowText" lastClr="000000"/>
      </a:dk1>
      <a:lt1>
        <a:sysClr val="window" lastClr="FFFFFF"/>
      </a:lt1>
      <a:dk2>
        <a:srgbClr val="44546A"/>
      </a:dk2>
      <a:lt2>
        <a:srgbClr val="E7E6E6"/>
      </a:lt2>
      <a:accent1>
        <a:srgbClr val="009DE0"/>
      </a:accent1>
      <a:accent2>
        <a:srgbClr val="3D8E33"/>
      </a:accent2>
      <a:accent3>
        <a:srgbClr val="009EA0"/>
      </a:accent3>
      <a:accent4>
        <a:srgbClr val="D6CE49"/>
      </a:accent4>
      <a:accent5>
        <a:srgbClr val="7FBA00"/>
      </a:accent5>
      <a:accent6>
        <a:srgbClr val="827F77"/>
      </a:accent6>
      <a:hlink>
        <a:srgbClr val="827F77"/>
      </a:hlink>
      <a:folHlink>
        <a:srgbClr val="009DE0"/>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WHITE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Light theme">
  <a:themeElements>
    <a:clrScheme name="School">
      <a:dk1>
        <a:srgbClr val="22384E"/>
      </a:dk1>
      <a:lt1>
        <a:sysClr val="window" lastClr="FFFFFF"/>
      </a:lt1>
      <a:dk2>
        <a:srgbClr val="22384E"/>
      </a:dk2>
      <a:lt2>
        <a:srgbClr val="FFFFFF"/>
      </a:lt2>
      <a:accent1>
        <a:srgbClr val="22384E"/>
      </a:accent1>
      <a:accent2>
        <a:srgbClr val="158FDD"/>
      </a:accent2>
      <a:accent3>
        <a:srgbClr val="BFEB71"/>
      </a:accent3>
      <a:accent4>
        <a:srgbClr val="F5A623"/>
      </a:accent4>
      <a:accent5>
        <a:srgbClr val="6E2061"/>
      </a:accent5>
      <a:accent6>
        <a:srgbClr val="AC100C"/>
      </a:accent6>
      <a:hlink>
        <a:srgbClr val="158FDD"/>
      </a:hlink>
      <a:folHlink>
        <a:srgbClr val="72C1F2"/>
      </a:folHlink>
    </a:clrScheme>
    <a:fontScheme name="School">
      <a:majorFont>
        <a:latin typeface="Sitka Small"/>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S_Presentation_Template_4by3.pptx" id="{D9100700-0486-44E2-AE8D-594C7C4AFC55}" vid="{92F4F03D-BAA0-4033-AB8A-F7791847900A}"/>
    </a:ext>
  </a:extLst>
</a:theme>
</file>

<file path=ppt/theme/theme9.xml><?xml version="1.0" encoding="utf-8"?>
<a:theme xmlns:a="http://schemas.openxmlformats.org/drawingml/2006/main" name="1_Light theme">
  <a:themeElements>
    <a:clrScheme name="School">
      <a:dk1>
        <a:srgbClr val="22384E"/>
      </a:dk1>
      <a:lt1>
        <a:sysClr val="window" lastClr="FFFFFF"/>
      </a:lt1>
      <a:dk2>
        <a:srgbClr val="22384E"/>
      </a:dk2>
      <a:lt2>
        <a:srgbClr val="FFFFFF"/>
      </a:lt2>
      <a:accent1>
        <a:srgbClr val="22384E"/>
      </a:accent1>
      <a:accent2>
        <a:srgbClr val="158FDD"/>
      </a:accent2>
      <a:accent3>
        <a:srgbClr val="BFEB71"/>
      </a:accent3>
      <a:accent4>
        <a:srgbClr val="F5A623"/>
      </a:accent4>
      <a:accent5>
        <a:srgbClr val="6E2061"/>
      </a:accent5>
      <a:accent6>
        <a:srgbClr val="AC100C"/>
      </a:accent6>
      <a:hlink>
        <a:srgbClr val="158FDD"/>
      </a:hlink>
      <a:folHlink>
        <a:srgbClr val="72C1F2"/>
      </a:folHlink>
    </a:clrScheme>
    <a:fontScheme name="School">
      <a:majorFont>
        <a:latin typeface="Sitka Small"/>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Presentation-Template-4x3.potx  -  Read-Only" id="{D4768435-0409-4DE6-8240-033414877FF2}" vid="{0856AD62-0F2C-48D6-95B0-4A45EF539BD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728E734CFEA8458BD97900CDA720FA" ma:contentTypeVersion="6" ma:contentTypeDescription="Create a new document." ma:contentTypeScope="" ma:versionID="6ac36a86bce1b8daaf5daabd9fef1a5f">
  <xsd:schema xmlns:xsd="http://www.w3.org/2001/XMLSchema" xmlns:xs="http://www.w3.org/2001/XMLSchema" xmlns:p="http://schemas.microsoft.com/office/2006/metadata/properties" xmlns:ns2="8cf710d7-58fe-4b2e-a14f-584584b3e637" xmlns:ns3="856eb9a3-c6d8-4a04-b082-bde512c5d443" targetNamespace="http://schemas.microsoft.com/office/2006/metadata/properties" ma:root="true" ma:fieldsID="284ef7d7e6c4a7a02f867c55f04eaa7d" ns2:_="" ns3:_="">
    <xsd:import namespace="8cf710d7-58fe-4b2e-a14f-584584b3e637"/>
    <xsd:import namespace="856eb9a3-c6d8-4a04-b082-bde512c5d44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f710d7-58fe-4b2e-a14f-584584b3e63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6eb9a3-c6d8-4a04-b082-bde512c5d44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8cf710d7-58fe-4b2e-a14f-584584b3e637">U7HR7D7UNZJC-185600182-99</_dlc_DocId>
    <_dlc_DocIdUrl xmlns="8cf710d7-58fe-4b2e-a14f-584584b3e637">
      <Url>https://nsg.sharepoint.com/sites/PPR/_layouts/15/DocIdRedir.aspx?ID=U7HR7D7UNZJC-185600182-99</Url>
      <Description>U7HR7D7UNZJC-185600182-99</Description>
    </_dlc_DocIdUrl>
    <SharedWithUsers xmlns="8cf710d7-58fe-4b2e-a14f-584584b3e637">
      <UserInfo>
        <DisplayName>Wilgar, John</DisplayName>
        <AccountId>90</AccountId>
        <AccountType/>
      </UserInfo>
      <UserInfo>
        <DisplayName>Bettoli, Ludovico</DisplayName>
        <AccountId>614</AccountId>
        <AccountType/>
      </UserInfo>
      <UserInfo>
        <DisplayName>Bontempo, Alessandro</DisplayName>
        <AccountId>451</AccountId>
        <AccountType/>
      </UserInfo>
      <UserInfo>
        <DisplayName>Hanley, Chris</DisplayName>
        <AccountId>567</AccountId>
        <AccountType/>
      </UserInfo>
      <UserInfo>
        <DisplayName>Fernandes, Marcos R</DisplayName>
        <AccountId>570</AccountId>
        <AccountType/>
      </UserInfo>
      <UserInfo>
        <DisplayName>Genkai Hiroyuki [源甲斐 洋行]</DisplayName>
        <AccountId>571</AccountId>
        <AccountType/>
      </UserInfo>
      <UserInfo>
        <DisplayName>Kobayashi Shiro [小林 史朗]</DisplayName>
        <AccountId>590</AccountId>
        <AccountType/>
      </UserInfo>
      <UserInfo>
        <DisplayName>Willmann, Holger</DisplayName>
        <AccountId>580</AccountId>
        <AccountType/>
      </UserInfo>
      <UserInfo>
        <DisplayName>Cast, David</DisplayName>
        <AccountId>579</AccountId>
        <AccountType/>
      </UserInfo>
      <UserInfo>
        <DisplayName>Kiefer, Michael</DisplayName>
        <AccountId>576</AccountId>
        <AccountType/>
      </UserInfo>
      <UserInfo>
        <DisplayName>Watterson, Lisa R</DisplayName>
        <AccountId>577</AccountId>
        <AccountType/>
      </UserInfo>
      <UserInfo>
        <DisplayName>Greiffendorf, Timo</DisplayName>
        <AccountId>382</AccountId>
        <AccountType/>
      </UserInfo>
      <UserInfo>
        <DisplayName>Poole, Alistair GR</DisplayName>
        <AccountId>575</AccountId>
        <AccountType/>
      </UserInfo>
      <UserInfo>
        <DisplayName>Kezuka Masamichi [毛塚 昌道]</DisplayName>
        <AccountId>574</AccountId>
        <AccountType/>
      </UserInfo>
      <UserInfo>
        <DisplayName>Skinner, Paul</DisplayName>
        <AccountId>613</AccountId>
        <AccountType/>
      </UserInfo>
      <UserInfo>
        <DisplayName>Vicary, James G</DisplayName>
        <AccountId>581</AccountId>
        <AccountType/>
      </UserInfo>
      <UserInfo>
        <DisplayName>Endemann, Wolfgang</DisplayName>
        <AccountId>380</AccountId>
        <AccountType/>
      </UserInfo>
      <UserInfo>
        <DisplayName>Campbell, James</DisplayName>
        <AccountId>593</AccountId>
        <AccountType/>
      </UserInfo>
      <UserInfo>
        <DisplayName>Hurst, Sam</DisplayName>
        <AccountId>651</AccountId>
        <AccountType/>
      </UserInfo>
      <UserInfo>
        <DisplayName>Plewniok, Jaroslaw</DisplayName>
        <AccountId>127</AccountId>
        <AccountType/>
      </UserInfo>
      <UserInfo>
        <DisplayName>Lowrie, Andrew</DisplayName>
        <AccountId>220</AccountId>
        <AccountType/>
      </UserInfo>
      <UserInfo>
        <DisplayName>Aragão, Alexandre</DisplayName>
        <AccountId>546</AccountId>
        <AccountType/>
      </UserInfo>
      <UserInfo>
        <DisplayName>Chalmers, Kristian</DisplayName>
        <AccountId>801</AccountId>
        <AccountType/>
      </UserInfo>
      <UserInfo>
        <DisplayName>Kumahara Eiko [隈原 英子]</DisplayName>
        <AccountId>830</AccountId>
        <AccountType/>
      </UserInfo>
      <UserInfo>
        <DisplayName>Tani Akane [谷 あかね]</DisplayName>
        <AccountId>831</AccountId>
        <AccountType/>
      </UserInfo>
      <UserInfo>
        <DisplayName>Tamai Shinji [玉井 慎二]</DisplayName>
        <AccountId>832</AccountId>
        <AccountType/>
      </UserInfo>
      <UserInfo>
        <DisplayName>Hashimoto Tetsuo [橋本 哲男]</DisplayName>
        <AccountId>69</AccountId>
        <AccountType/>
      </UserInfo>
      <UserInfo>
        <DisplayName>Kociubowski, Grzegorz</DisplayName>
        <AccountId>864</AccountId>
        <AccountType/>
      </UserInfo>
      <UserInfo>
        <DisplayName>Pilon, Christine</DisplayName>
        <AccountId>281</AccountId>
        <AccountType/>
      </UserInfo>
      <UserInfo>
        <DisplayName>Futagami Toru [二神 亨]</DisplayName>
        <AccountId>865</AccountId>
        <AccountType/>
      </UserInfo>
      <UserInfo>
        <DisplayName>Horton, Mark</DisplayName>
        <AccountId>866</AccountId>
        <AccountType/>
      </UserInfo>
      <UserInfo>
        <DisplayName>Farnworth, Lee</DisplayName>
        <AccountId>867</AccountId>
        <AccountType/>
      </UserInfo>
      <UserInfo>
        <DisplayName>Ferguson, Iain</DisplayName>
        <AccountId>868</AccountId>
        <AccountType/>
      </UserInfo>
      <UserInfo>
        <DisplayName>May, Nilma Cristina</DisplayName>
        <AccountId>882</AccountId>
        <AccountType/>
      </UserInfo>
      <UserInfo>
        <DisplayName>Williams, Sharon</DisplayName>
        <AccountId>408</AccountId>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30BD4C-45A9-41BD-89CA-783019931C54}">
  <ds:schemaRefs>
    <ds:schemaRef ds:uri="856eb9a3-c6d8-4a04-b082-bde512c5d443"/>
    <ds:schemaRef ds:uri="8cf710d7-58fe-4b2e-a14f-584584b3e6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1CD1A9-2F7A-473F-AE5D-51338BCF2880}">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dcmitype/"/>
    <ds:schemaRef ds:uri="http://schemas.openxmlformats.org/package/2006/metadata/core-properties"/>
    <ds:schemaRef ds:uri="856eb9a3-c6d8-4a04-b082-bde512c5d443"/>
    <ds:schemaRef ds:uri="8cf710d7-58fe-4b2e-a14f-584584b3e637"/>
    <ds:schemaRef ds:uri="http://www.w3.org/XML/1998/namespace"/>
    <ds:schemaRef ds:uri="http://purl.org/dc/elements/1.1/"/>
  </ds:schemaRefs>
</ds:datastoreItem>
</file>

<file path=customXml/itemProps3.xml><?xml version="1.0" encoding="utf-8"?>
<ds:datastoreItem xmlns:ds="http://schemas.openxmlformats.org/officeDocument/2006/customXml" ds:itemID="{FA3770D0-5534-49FB-82C9-D5A19ACF99A4}">
  <ds:schemaRefs>
    <ds:schemaRef ds:uri="http://schemas.microsoft.com/sharepoint/events"/>
  </ds:schemaRefs>
</ds:datastoreItem>
</file>

<file path=customXml/itemProps4.xml><?xml version="1.0" encoding="utf-8"?>
<ds:datastoreItem xmlns:ds="http://schemas.openxmlformats.org/officeDocument/2006/customXml" ds:itemID="{36A2BF7B-C09C-4071-9164-504141D7FD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TotalTime>
  <Words>539</Words>
  <Application>Microsoft Office PowerPoint</Application>
  <PresentationFormat>Widescreen</PresentationFormat>
  <Paragraphs>57</Paragraphs>
  <Slides>5</Slides>
  <Notes>2</Notes>
  <HiddenSlides>0</HiddenSlides>
  <MMClips>0</MMClips>
  <ScaleCrop>false</ScaleCrop>
  <HeadingPairs>
    <vt:vector size="8" baseType="variant">
      <vt:variant>
        <vt:lpstr>Fonts Used</vt:lpstr>
      </vt:variant>
      <vt:variant>
        <vt:i4>15</vt:i4>
      </vt:variant>
      <vt:variant>
        <vt:lpstr>Theme</vt:lpstr>
      </vt:variant>
      <vt:variant>
        <vt:i4>11</vt:i4>
      </vt:variant>
      <vt:variant>
        <vt:lpstr>Embedded OLE Servers</vt:lpstr>
      </vt:variant>
      <vt:variant>
        <vt:i4>1</vt:i4>
      </vt:variant>
      <vt:variant>
        <vt:lpstr>Slide Titles</vt:lpstr>
      </vt:variant>
      <vt:variant>
        <vt:i4>5</vt:i4>
      </vt:variant>
    </vt:vector>
  </HeadingPairs>
  <TitlesOfParts>
    <vt:vector size="32" baseType="lpstr">
      <vt:lpstr>Meiryo UI</vt:lpstr>
      <vt:lpstr>Arial</vt:lpstr>
      <vt:lpstr>Bitter Regular</vt:lpstr>
      <vt:lpstr>Calibri</vt:lpstr>
      <vt:lpstr>Calibri Light</vt:lpstr>
      <vt:lpstr>Montserrat</vt:lpstr>
      <vt:lpstr>Montserrat ExtraLight</vt:lpstr>
      <vt:lpstr>Montserrat Light</vt:lpstr>
      <vt:lpstr>Montserrat regular</vt:lpstr>
      <vt:lpstr>Montserrat SemiBold</vt:lpstr>
      <vt:lpstr>Sitka Small</vt:lpstr>
      <vt:lpstr>Source Sans Pro Light</vt:lpstr>
      <vt:lpstr>Tahoma</vt:lpstr>
      <vt:lpstr>Trebuchet MS</vt:lpstr>
      <vt:lpstr>Wingdings</vt:lpstr>
      <vt:lpstr>11_GSJ Grid 16:9</vt:lpstr>
      <vt:lpstr>GSJ Grid 16:9</vt:lpstr>
      <vt:lpstr>9_GSJ Grid 16:9</vt:lpstr>
      <vt:lpstr>1_WHITE LOGO</vt:lpstr>
      <vt:lpstr>Title and Text</vt:lpstr>
      <vt:lpstr>1_Title and Text</vt:lpstr>
      <vt:lpstr>WHITE LOGO</vt:lpstr>
      <vt:lpstr>Light theme</vt:lpstr>
      <vt:lpstr>1_Light theme</vt:lpstr>
      <vt:lpstr>Application Workshop</vt:lpstr>
      <vt:lpstr>1_Application Workshop</vt:lpstr>
      <vt:lpstr>think-cell Slide</vt:lpstr>
      <vt:lpstr> The Data &amp; Methodology sessions at the Scope 3 Strategy Day</vt:lpstr>
      <vt:lpstr>PowerPoint Presentation</vt:lpstr>
      <vt:lpstr>Reverse engineering – Reduce 30% of S3 emissions by 2030 vs 2018 baseline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Clarke, Jordan</dc:creator>
  <cp:lastModifiedBy>Plewniok, Jaroslaw</cp:lastModifiedBy>
  <cp:revision>2</cp:revision>
  <dcterms:created xsi:type="dcterms:W3CDTF">2021-09-02T13:06:09Z</dcterms:created>
  <dcterms:modified xsi:type="dcterms:W3CDTF">2024-01-22T16:40:33Z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0x010100C9728E734CFEA8458BD97900CDA720FA</vt:lpwstr>
  </property>
  <property fmtid="{D5CDD505-2E9C-101B-9397-08002B2CF9AE}" pid="3" name="_dlc_DocIdItemGuid">
    <vt:lpwstr>2783fd47-0efd-4590-b600-d14083ef3181</vt:lpwstr>
  </property>
</Properties>
</file>