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ppt/charts/chart8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8.xml" ContentType="application/vnd.openxmlformats-officedocument.themeOverride+xml"/>
  <Override PartName="/ppt/notesSlides/notesSlide1.xml" ContentType="application/vnd.openxmlformats-officedocument.presentationml.notesSlide+xml"/>
  <Override PartName="/ppt/charts/chart9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10.xml" ContentType="application/vnd.openxmlformats-officedocument.drawingml.chart+xml"/>
  <Override PartName="/ppt/theme/themeOverride9.xml" ContentType="application/vnd.openxmlformats-officedocument.themeOverride+xml"/>
  <Override PartName="/ppt/charts/chart11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12.xml" ContentType="application/vnd.openxmlformats-officedocument.drawingml.chart+xml"/>
  <Override PartName="/ppt/theme/themeOverride10.xml" ContentType="application/vnd.openxmlformats-officedocument.themeOverride+xml"/>
  <Override PartName="/ppt/charts/chart13.xml" ContentType="application/vnd.openxmlformats-officedocument.drawingml.chart+xml"/>
  <Override PartName="/ppt/theme/themeOverride11.xml" ContentType="application/vnd.openxmlformats-officedocument.themeOverride+xml"/>
  <Override PartName="/ppt/charts/chart14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15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theme/themeOverride12.xml" ContentType="application/vnd.openxmlformats-officedocument.themeOverride+xml"/>
  <Override PartName="/ppt/drawings/drawing1.xml" ContentType="application/vnd.openxmlformats-officedocument.drawingml.chartshapes+xml"/>
  <Override PartName="/ppt/charts/chart16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7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8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9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20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theme/themeOverride13.xml" ContentType="application/vnd.openxmlformats-officedocument.themeOverr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1" r:id="rId1"/>
  </p:sldMasterIdLst>
  <p:notesMasterIdLst>
    <p:notesMasterId r:id="rId27"/>
  </p:notesMasterIdLst>
  <p:handoutMasterIdLst>
    <p:handoutMasterId r:id="rId28"/>
  </p:handoutMasterIdLst>
  <p:sldIdLst>
    <p:sldId id="1741" r:id="rId2"/>
    <p:sldId id="1738" r:id="rId3"/>
    <p:sldId id="1739" r:id="rId4"/>
    <p:sldId id="1740" r:id="rId5"/>
    <p:sldId id="1012" r:id="rId6"/>
    <p:sldId id="1013" r:id="rId7"/>
    <p:sldId id="1017" r:id="rId8"/>
    <p:sldId id="1015" r:id="rId9"/>
    <p:sldId id="1016" r:id="rId10"/>
    <p:sldId id="1021" r:id="rId11"/>
    <p:sldId id="1723" r:id="rId12"/>
    <p:sldId id="1019" r:id="rId13"/>
    <p:sldId id="1018" r:id="rId14"/>
    <p:sldId id="1020" r:id="rId15"/>
    <p:sldId id="1724" r:id="rId16"/>
    <p:sldId id="1725" r:id="rId17"/>
    <p:sldId id="1726" r:id="rId18"/>
    <p:sldId id="1727" r:id="rId19"/>
    <p:sldId id="1728" r:id="rId20"/>
    <p:sldId id="1734" r:id="rId21"/>
    <p:sldId id="1730" r:id="rId22"/>
    <p:sldId id="1732" r:id="rId23"/>
    <p:sldId id="1733" r:id="rId24"/>
    <p:sldId id="1735" r:id="rId25"/>
    <p:sldId id="1736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nders,Rich" initials="E" lastIdx="4" clrIdx="0">
    <p:extLst>
      <p:ext uri="{19B8F6BF-5375-455C-9EA6-DF929625EA0E}">
        <p15:presenceInfo xmlns:p15="http://schemas.microsoft.com/office/powerpoint/2012/main" userId="S::Rich.Enders@gartner.com::1ad872d4-5fa0-4d3e-b9bc-40fded2a6f6d" providerId="AD"/>
      </p:ext>
    </p:extLst>
  </p:cmAuthor>
  <p:cmAuthor id="2" name="Puleio,Michelle" initials="P" lastIdx="1" clrIdx="1">
    <p:extLst>
      <p:ext uri="{19B8F6BF-5375-455C-9EA6-DF929625EA0E}">
        <p15:presenceInfo xmlns:p15="http://schemas.microsoft.com/office/powerpoint/2012/main" userId="S::Michelle.Puleio@gartner.com::4d61dde0-08c5-41fb-925d-691e51c28e04" providerId="AD"/>
      </p:ext>
    </p:extLst>
  </p:cmAuthor>
  <p:cmAuthor id="3" name="Rafferty,Charles" initials="R" lastIdx="1" clrIdx="2">
    <p:extLst>
      <p:ext uri="{19B8F6BF-5375-455C-9EA6-DF929625EA0E}">
        <p15:presenceInfo xmlns:p15="http://schemas.microsoft.com/office/powerpoint/2012/main" userId="S::Charles.Rafferty@gartner.com::7a4208b7-acfc-4cce-8499-c63b78448d8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2272594-5BB5-46CD-AE81-35336AF39365}" v="2" dt="2024-02-01T08:57:25.283"/>
  </p1510:revLst>
</p1510:revInfo>
</file>

<file path=ppt/tableStyles.xml><?xml version="1.0" encoding="utf-8"?>
<a:tblStyleLst xmlns:a="http://schemas.openxmlformats.org/drawingml/2006/main" def="{6E25E649-3F16-4E02-A733-19D2CDBF48F0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3" autoAdjust="0"/>
    <p:restoredTop sz="95844" autoAdjust="0"/>
  </p:normalViewPr>
  <p:slideViewPr>
    <p:cSldViewPr snapToGrid="0">
      <p:cViewPr varScale="1">
        <p:scale>
          <a:sx n="111" d="100"/>
          <a:sy n="111" d="100"/>
        </p:scale>
        <p:origin x="534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>
        <p:scale>
          <a:sx n="75" d="100"/>
          <a:sy n="75" d="100"/>
        </p:scale>
        <p:origin x="3240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Relationship Id="rId35" Type="http://schemas.microsoft.com/office/2015/10/relationships/revisionInfo" Target="revisionInfo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guel Cossio" userId="729b4221-f14d-4e27-8d23-d6232f0a8399" providerId="ADAL" clId="{55442EDB-C877-45B7-AA0D-EF54C9CA2799}"/>
    <pc:docChg chg="undo redo custSel addSld delSld modSld delMainMaster modMainMaster">
      <pc:chgData name="Miguel Cossio" userId="729b4221-f14d-4e27-8d23-d6232f0a8399" providerId="ADAL" clId="{55442EDB-C877-45B7-AA0D-EF54C9CA2799}" dt="2023-12-19T20:10:40.630" v="352" actId="207"/>
      <pc:docMkLst>
        <pc:docMk/>
      </pc:docMkLst>
      <pc:sldChg chg="addSp modSp mod">
        <pc:chgData name="Miguel Cossio" userId="729b4221-f14d-4e27-8d23-d6232f0a8399" providerId="ADAL" clId="{55442EDB-C877-45B7-AA0D-EF54C9CA2799}" dt="2023-12-19T20:08:43.643" v="331"/>
        <pc:sldMkLst>
          <pc:docMk/>
          <pc:sldMk cId="3740985267" sldId="1012"/>
        </pc:sldMkLst>
        <pc:spChg chg="mod">
          <ac:chgData name="Miguel Cossio" userId="729b4221-f14d-4e27-8d23-d6232f0a8399" providerId="ADAL" clId="{55442EDB-C877-45B7-AA0D-EF54C9CA2799}" dt="2023-12-19T20:00:12.412" v="153" actId="20577"/>
          <ac:spMkLst>
            <pc:docMk/>
            <pc:sldMk cId="3740985267" sldId="1012"/>
            <ac:spMk id="2" creationId="{02ECBD18-4D57-EC68-D95E-D18AC69874BB}"/>
          </ac:spMkLst>
        </pc:spChg>
        <pc:spChg chg="add mod">
          <ac:chgData name="Miguel Cossio" userId="729b4221-f14d-4e27-8d23-d6232f0a8399" providerId="ADAL" clId="{55442EDB-C877-45B7-AA0D-EF54C9CA2799}" dt="2023-12-19T20:08:43.643" v="331"/>
          <ac:spMkLst>
            <pc:docMk/>
            <pc:sldMk cId="3740985267" sldId="1012"/>
            <ac:spMk id="5" creationId="{D74C304B-7E19-B109-D72D-3BD9A2338C28}"/>
          </ac:spMkLst>
        </pc:spChg>
        <pc:graphicFrameChg chg="mod">
          <ac:chgData name="Miguel Cossio" userId="729b4221-f14d-4e27-8d23-d6232f0a8399" providerId="ADAL" clId="{55442EDB-C877-45B7-AA0D-EF54C9CA2799}" dt="2023-12-19T19:57:22.077" v="99" actId="207"/>
          <ac:graphicFrameMkLst>
            <pc:docMk/>
            <pc:sldMk cId="3740985267" sldId="1012"/>
            <ac:graphicFrameMk id="3" creationId="{3AC94357-F503-CBE7-D6D2-D6F39B086571}"/>
          </ac:graphicFrameMkLst>
        </pc:graphicFrameChg>
      </pc:sldChg>
      <pc:sldChg chg="addSp modSp mod">
        <pc:chgData name="Miguel Cossio" userId="729b4221-f14d-4e27-8d23-d6232f0a8399" providerId="ADAL" clId="{55442EDB-C877-45B7-AA0D-EF54C9CA2799}" dt="2023-12-19T20:09:15.676" v="337" actId="207"/>
        <pc:sldMkLst>
          <pc:docMk/>
          <pc:sldMk cId="18445448" sldId="1013"/>
        </pc:sldMkLst>
        <pc:spChg chg="mod">
          <ac:chgData name="Miguel Cossio" userId="729b4221-f14d-4e27-8d23-d6232f0a8399" providerId="ADAL" clId="{55442EDB-C877-45B7-AA0D-EF54C9CA2799}" dt="2023-12-19T20:00:24.518" v="158" actId="207"/>
          <ac:spMkLst>
            <pc:docMk/>
            <pc:sldMk cId="18445448" sldId="1013"/>
            <ac:spMk id="2" creationId="{02ECBD18-4D57-EC68-D95E-D18AC69874BB}"/>
          </ac:spMkLst>
        </pc:spChg>
        <pc:spChg chg="add mod">
          <ac:chgData name="Miguel Cossio" userId="729b4221-f14d-4e27-8d23-d6232f0a8399" providerId="ADAL" clId="{55442EDB-C877-45B7-AA0D-EF54C9CA2799}" dt="2023-12-19T20:08:38.376" v="330"/>
          <ac:spMkLst>
            <pc:docMk/>
            <pc:sldMk cId="18445448" sldId="1013"/>
            <ac:spMk id="3" creationId="{A286620A-616A-5C10-6982-EEB89C846C42}"/>
          </ac:spMkLst>
        </pc:spChg>
        <pc:graphicFrameChg chg="mod">
          <ac:chgData name="Miguel Cossio" userId="729b4221-f14d-4e27-8d23-d6232f0a8399" providerId="ADAL" clId="{55442EDB-C877-45B7-AA0D-EF54C9CA2799}" dt="2023-12-19T20:09:15.676" v="337" actId="207"/>
          <ac:graphicFrameMkLst>
            <pc:docMk/>
            <pc:sldMk cId="18445448" sldId="1013"/>
            <ac:graphicFrameMk id="5" creationId="{8D2712D4-26D8-F0AD-D046-0D3070607B78}"/>
          </ac:graphicFrameMkLst>
        </pc:graphicFrameChg>
      </pc:sldChg>
      <pc:sldChg chg="addSp delSp modSp mod">
        <pc:chgData name="Miguel Cossio" userId="729b4221-f14d-4e27-8d23-d6232f0a8399" providerId="ADAL" clId="{55442EDB-C877-45B7-AA0D-EF54C9CA2799}" dt="2023-12-19T20:08:27.354" v="328"/>
        <pc:sldMkLst>
          <pc:docMk/>
          <pc:sldMk cId="3140899940" sldId="1015"/>
        </pc:sldMkLst>
        <pc:spChg chg="del mod">
          <ac:chgData name="Miguel Cossio" userId="729b4221-f14d-4e27-8d23-d6232f0a8399" providerId="ADAL" clId="{55442EDB-C877-45B7-AA0D-EF54C9CA2799}" dt="2023-12-19T20:08:27.029" v="327" actId="478"/>
          <ac:spMkLst>
            <pc:docMk/>
            <pc:sldMk cId="3140899940" sldId="1015"/>
            <ac:spMk id="3" creationId="{5560CE03-9EBD-1690-6FB3-BEB46BABBBEA}"/>
          </ac:spMkLst>
        </pc:spChg>
        <pc:spChg chg="add mod">
          <ac:chgData name="Miguel Cossio" userId="729b4221-f14d-4e27-8d23-d6232f0a8399" providerId="ADAL" clId="{55442EDB-C877-45B7-AA0D-EF54C9CA2799}" dt="2023-12-19T20:08:27.354" v="328"/>
          <ac:spMkLst>
            <pc:docMk/>
            <pc:sldMk cId="3140899940" sldId="1015"/>
            <ac:spMk id="5" creationId="{48A3D29F-C327-E185-B597-F832DF17C4A2}"/>
          </ac:spMkLst>
        </pc:spChg>
        <pc:graphicFrameChg chg="mod">
          <ac:chgData name="Miguel Cossio" userId="729b4221-f14d-4e27-8d23-d6232f0a8399" providerId="ADAL" clId="{55442EDB-C877-45B7-AA0D-EF54C9CA2799}" dt="2023-12-19T19:58:39.270" v="116" actId="207"/>
          <ac:graphicFrameMkLst>
            <pc:docMk/>
            <pc:sldMk cId="3140899940" sldId="1015"/>
            <ac:graphicFrameMk id="7" creationId="{2A9C625C-7618-E20F-293E-A5295969CA7E}"/>
          </ac:graphicFrameMkLst>
        </pc:graphicFrameChg>
      </pc:sldChg>
      <pc:sldChg chg="modSp mod">
        <pc:chgData name="Miguel Cossio" userId="729b4221-f14d-4e27-8d23-d6232f0a8399" providerId="ADAL" clId="{55442EDB-C877-45B7-AA0D-EF54C9CA2799}" dt="2023-12-19T20:09:58.135" v="344" actId="207"/>
        <pc:sldMkLst>
          <pc:docMk/>
          <pc:sldMk cId="1348812597" sldId="1016"/>
        </pc:sldMkLst>
        <pc:spChg chg="mod">
          <ac:chgData name="Miguel Cossio" userId="729b4221-f14d-4e27-8d23-d6232f0a8399" providerId="ADAL" clId="{55442EDB-C877-45B7-AA0D-EF54C9CA2799}" dt="2023-12-19T20:08:22.727" v="325" actId="1076"/>
          <ac:spMkLst>
            <pc:docMk/>
            <pc:sldMk cId="1348812597" sldId="1016"/>
            <ac:spMk id="3" creationId="{A015C7E4-7729-9A09-6A1B-3050415B6B32}"/>
          </ac:spMkLst>
        </pc:spChg>
        <pc:graphicFrameChg chg="mod">
          <ac:chgData name="Miguel Cossio" userId="729b4221-f14d-4e27-8d23-d6232f0a8399" providerId="ADAL" clId="{55442EDB-C877-45B7-AA0D-EF54C9CA2799}" dt="2023-12-19T20:09:58.135" v="344" actId="207"/>
          <ac:graphicFrameMkLst>
            <pc:docMk/>
            <pc:sldMk cId="1348812597" sldId="1016"/>
            <ac:graphicFrameMk id="5" creationId="{8D2712D4-26D8-F0AD-D046-0D3070607B78}"/>
          </ac:graphicFrameMkLst>
        </pc:graphicFrameChg>
      </pc:sldChg>
      <pc:sldChg chg="modSp mod">
        <pc:chgData name="Miguel Cossio" userId="729b4221-f14d-4e27-8d23-d6232f0a8399" providerId="ADAL" clId="{55442EDB-C877-45B7-AA0D-EF54C9CA2799}" dt="2023-12-19T20:09:44.422" v="341" actId="207"/>
        <pc:sldMkLst>
          <pc:docMk/>
          <pc:sldMk cId="692907265" sldId="1017"/>
        </pc:sldMkLst>
        <pc:spChg chg="mod">
          <ac:chgData name="Miguel Cossio" userId="729b4221-f14d-4e27-8d23-d6232f0a8399" providerId="ADAL" clId="{55442EDB-C877-45B7-AA0D-EF54C9CA2799}" dt="2023-12-19T20:09:34.860" v="340" actId="207"/>
          <ac:spMkLst>
            <pc:docMk/>
            <pc:sldMk cId="692907265" sldId="1017"/>
            <ac:spMk id="8" creationId="{E9CEE84C-8D4F-3A48-E9E6-7424A91FEADF}"/>
          </ac:spMkLst>
        </pc:spChg>
        <pc:spChg chg="mod">
          <ac:chgData name="Miguel Cossio" userId="729b4221-f14d-4e27-8d23-d6232f0a8399" providerId="ADAL" clId="{55442EDB-C877-45B7-AA0D-EF54C9CA2799}" dt="2023-12-19T20:09:34.860" v="340" actId="207"/>
          <ac:spMkLst>
            <pc:docMk/>
            <pc:sldMk cId="692907265" sldId="1017"/>
            <ac:spMk id="9" creationId="{A2CFD542-C0F0-54F0-09B7-23F28FBC1137}"/>
          </ac:spMkLst>
        </pc:spChg>
        <pc:spChg chg="mod">
          <ac:chgData name="Miguel Cossio" userId="729b4221-f14d-4e27-8d23-d6232f0a8399" providerId="ADAL" clId="{55442EDB-C877-45B7-AA0D-EF54C9CA2799}" dt="2023-12-19T20:09:44.422" v="341" actId="207"/>
          <ac:spMkLst>
            <pc:docMk/>
            <pc:sldMk cId="692907265" sldId="1017"/>
            <ac:spMk id="10" creationId="{FBCDA46C-0214-59EE-6938-5A847E30C70F}"/>
          </ac:spMkLst>
        </pc:spChg>
        <pc:spChg chg="mod">
          <ac:chgData name="Miguel Cossio" userId="729b4221-f14d-4e27-8d23-d6232f0a8399" providerId="ADAL" clId="{55442EDB-C877-45B7-AA0D-EF54C9CA2799}" dt="2023-12-19T20:09:34.860" v="340" actId="207"/>
          <ac:spMkLst>
            <pc:docMk/>
            <pc:sldMk cId="692907265" sldId="1017"/>
            <ac:spMk id="11" creationId="{2F73CBC3-1FBA-9986-1C27-00C3CC0051E3}"/>
          </ac:spMkLst>
        </pc:spChg>
        <pc:spChg chg="mod">
          <ac:chgData name="Miguel Cossio" userId="729b4221-f14d-4e27-8d23-d6232f0a8399" providerId="ADAL" clId="{55442EDB-C877-45B7-AA0D-EF54C9CA2799}" dt="2023-12-19T20:09:44.422" v="341" actId="207"/>
          <ac:spMkLst>
            <pc:docMk/>
            <pc:sldMk cId="692907265" sldId="1017"/>
            <ac:spMk id="12" creationId="{E2AC449B-8585-6159-B0BB-E21C4C0CC332}"/>
          </ac:spMkLst>
        </pc:spChg>
        <pc:spChg chg="mod">
          <ac:chgData name="Miguel Cossio" userId="729b4221-f14d-4e27-8d23-d6232f0a8399" providerId="ADAL" clId="{55442EDB-C877-45B7-AA0D-EF54C9CA2799}" dt="2023-12-19T20:09:44.422" v="341" actId="207"/>
          <ac:spMkLst>
            <pc:docMk/>
            <pc:sldMk cId="692907265" sldId="1017"/>
            <ac:spMk id="13" creationId="{1E36EE26-2E4E-C514-3372-3967CCC13C33}"/>
          </ac:spMkLst>
        </pc:spChg>
        <pc:spChg chg="mod">
          <ac:chgData name="Miguel Cossio" userId="729b4221-f14d-4e27-8d23-d6232f0a8399" providerId="ADAL" clId="{55442EDB-C877-45B7-AA0D-EF54C9CA2799}" dt="2023-12-19T20:08:34.008" v="329" actId="1076"/>
          <ac:spMkLst>
            <pc:docMk/>
            <pc:sldMk cId="692907265" sldId="1017"/>
            <ac:spMk id="26" creationId="{B32BBA5B-9828-74F1-0DD0-80DEC49512E0}"/>
          </ac:spMkLst>
        </pc:spChg>
        <pc:grpChg chg="mod">
          <ac:chgData name="Miguel Cossio" userId="729b4221-f14d-4e27-8d23-d6232f0a8399" providerId="ADAL" clId="{55442EDB-C877-45B7-AA0D-EF54C9CA2799}" dt="2023-12-19T20:09:25.553" v="339" actId="207"/>
          <ac:grpSpMkLst>
            <pc:docMk/>
            <pc:sldMk cId="692907265" sldId="1017"/>
            <ac:grpSpMk id="6" creationId="{6605936F-6643-3004-9761-33DA714A515A}"/>
          </ac:grpSpMkLst>
        </pc:grpChg>
        <pc:graphicFrameChg chg="mod">
          <ac:chgData name="Miguel Cossio" userId="729b4221-f14d-4e27-8d23-d6232f0a8399" providerId="ADAL" clId="{55442EDB-C877-45B7-AA0D-EF54C9CA2799}" dt="2023-12-19T19:58:35.255" v="115" actId="207"/>
          <ac:graphicFrameMkLst>
            <pc:docMk/>
            <pc:sldMk cId="692907265" sldId="1017"/>
            <ac:graphicFrameMk id="5" creationId="{784C5B24-5CDE-A85C-1978-159513DA4580}"/>
          </ac:graphicFrameMkLst>
        </pc:graphicFrameChg>
      </pc:sldChg>
      <pc:sldChg chg="addSp delSp modSp mod">
        <pc:chgData name="Miguel Cossio" userId="729b4221-f14d-4e27-8d23-d6232f0a8399" providerId="ADAL" clId="{55442EDB-C877-45B7-AA0D-EF54C9CA2799}" dt="2023-12-19T20:07:55.308" v="318"/>
        <pc:sldMkLst>
          <pc:docMk/>
          <pc:sldMk cId="2663272427" sldId="1018"/>
        </pc:sldMkLst>
        <pc:spChg chg="mod">
          <ac:chgData name="Miguel Cossio" userId="729b4221-f14d-4e27-8d23-d6232f0a8399" providerId="ADAL" clId="{55442EDB-C877-45B7-AA0D-EF54C9CA2799}" dt="2023-12-19T20:00:50.199" v="162" actId="207"/>
          <ac:spMkLst>
            <pc:docMk/>
            <pc:sldMk cId="2663272427" sldId="1018"/>
            <ac:spMk id="2" creationId="{02ECBD18-4D57-EC68-D95E-D18AC69874BB}"/>
          </ac:spMkLst>
        </pc:spChg>
        <pc:spChg chg="del">
          <ac:chgData name="Miguel Cossio" userId="729b4221-f14d-4e27-8d23-d6232f0a8399" providerId="ADAL" clId="{55442EDB-C877-45B7-AA0D-EF54C9CA2799}" dt="2023-12-19T20:07:54.584" v="317" actId="478"/>
          <ac:spMkLst>
            <pc:docMk/>
            <pc:sldMk cId="2663272427" sldId="1018"/>
            <ac:spMk id="5" creationId="{49EC58A0-A0CD-F18D-AECF-DDB4454CC26C}"/>
          </ac:spMkLst>
        </pc:spChg>
        <pc:spChg chg="add mod">
          <ac:chgData name="Miguel Cossio" userId="729b4221-f14d-4e27-8d23-d6232f0a8399" providerId="ADAL" clId="{55442EDB-C877-45B7-AA0D-EF54C9CA2799}" dt="2023-12-19T20:07:55.308" v="318"/>
          <ac:spMkLst>
            <pc:docMk/>
            <pc:sldMk cId="2663272427" sldId="1018"/>
            <ac:spMk id="6" creationId="{17D8728C-6D40-A275-31F6-17E4EBF4D4B1}"/>
          </ac:spMkLst>
        </pc:spChg>
        <pc:graphicFrameChg chg="mod">
          <ac:chgData name="Miguel Cossio" userId="729b4221-f14d-4e27-8d23-d6232f0a8399" providerId="ADAL" clId="{55442EDB-C877-45B7-AA0D-EF54C9CA2799}" dt="2023-12-19T19:58:49.916" v="118" actId="207"/>
          <ac:graphicFrameMkLst>
            <pc:docMk/>
            <pc:sldMk cId="2663272427" sldId="1018"/>
            <ac:graphicFrameMk id="3" creationId="{2B72D628-82C9-46F0-B559-EC16074363A6}"/>
          </ac:graphicFrameMkLst>
        </pc:graphicFrameChg>
      </pc:sldChg>
      <pc:sldChg chg="addSp delSp modSp mod">
        <pc:chgData name="Miguel Cossio" userId="729b4221-f14d-4e27-8d23-d6232f0a8399" providerId="ADAL" clId="{55442EDB-C877-45B7-AA0D-EF54C9CA2799}" dt="2023-12-19T20:10:15.903" v="347" actId="207"/>
        <pc:sldMkLst>
          <pc:docMk/>
          <pc:sldMk cId="2609733091" sldId="1019"/>
        </pc:sldMkLst>
        <pc:spChg chg="del">
          <ac:chgData name="Miguel Cossio" userId="729b4221-f14d-4e27-8d23-d6232f0a8399" providerId="ADAL" clId="{55442EDB-C877-45B7-AA0D-EF54C9CA2799}" dt="2023-12-19T20:08:01.464" v="319" actId="478"/>
          <ac:spMkLst>
            <pc:docMk/>
            <pc:sldMk cId="2609733091" sldId="1019"/>
            <ac:spMk id="3" creationId="{5C924B8C-EFDC-8D33-C7C3-77AC1B779FB4}"/>
          </ac:spMkLst>
        </pc:spChg>
        <pc:spChg chg="add mod">
          <ac:chgData name="Miguel Cossio" userId="729b4221-f14d-4e27-8d23-d6232f0a8399" providerId="ADAL" clId="{55442EDB-C877-45B7-AA0D-EF54C9CA2799}" dt="2023-12-19T20:08:02.176" v="320"/>
          <ac:spMkLst>
            <pc:docMk/>
            <pc:sldMk cId="2609733091" sldId="1019"/>
            <ac:spMk id="6" creationId="{72B4F2B7-BCA9-A1CD-370E-E79A51404011}"/>
          </ac:spMkLst>
        </pc:spChg>
        <pc:graphicFrameChg chg="mod">
          <ac:chgData name="Miguel Cossio" userId="729b4221-f14d-4e27-8d23-d6232f0a8399" providerId="ADAL" clId="{55442EDB-C877-45B7-AA0D-EF54C9CA2799}" dt="2023-12-19T20:10:15.903" v="347" actId="207"/>
          <ac:graphicFrameMkLst>
            <pc:docMk/>
            <pc:sldMk cId="2609733091" sldId="1019"/>
            <ac:graphicFrameMk id="5" creationId="{8D2712D4-26D8-F0AD-D046-0D3070607B78}"/>
          </ac:graphicFrameMkLst>
        </pc:graphicFrameChg>
      </pc:sldChg>
      <pc:sldChg chg="modSp mod">
        <pc:chgData name="Miguel Cossio" userId="729b4221-f14d-4e27-8d23-d6232f0a8399" providerId="ADAL" clId="{55442EDB-C877-45B7-AA0D-EF54C9CA2799}" dt="2023-12-19T20:10:28.102" v="350" actId="207"/>
        <pc:sldMkLst>
          <pc:docMk/>
          <pc:sldMk cId="679646002" sldId="1020"/>
        </pc:sldMkLst>
        <pc:spChg chg="mod">
          <ac:chgData name="Miguel Cossio" userId="729b4221-f14d-4e27-8d23-d6232f0a8399" providerId="ADAL" clId="{55442EDB-C877-45B7-AA0D-EF54C9CA2799}" dt="2023-12-19T20:01:04.607" v="167" actId="207"/>
          <ac:spMkLst>
            <pc:docMk/>
            <pc:sldMk cId="679646002" sldId="1020"/>
            <ac:spMk id="2" creationId="{02ECBD18-4D57-EC68-D95E-D18AC69874BB}"/>
          </ac:spMkLst>
        </pc:spChg>
        <pc:spChg chg="mod">
          <ac:chgData name="Miguel Cossio" userId="729b4221-f14d-4e27-8d23-d6232f0a8399" providerId="ADAL" clId="{55442EDB-C877-45B7-AA0D-EF54C9CA2799}" dt="2023-12-19T20:07:46.873" v="316" actId="1076"/>
          <ac:spMkLst>
            <pc:docMk/>
            <pc:sldMk cId="679646002" sldId="1020"/>
            <ac:spMk id="3" creationId="{4B8A0879-E7F9-466F-A796-1328367E57C4}"/>
          </ac:spMkLst>
        </pc:spChg>
        <pc:graphicFrameChg chg="mod">
          <ac:chgData name="Miguel Cossio" userId="729b4221-f14d-4e27-8d23-d6232f0a8399" providerId="ADAL" clId="{55442EDB-C877-45B7-AA0D-EF54C9CA2799}" dt="2023-12-19T20:10:28.102" v="350" actId="207"/>
          <ac:graphicFrameMkLst>
            <pc:docMk/>
            <pc:sldMk cId="679646002" sldId="1020"/>
            <ac:graphicFrameMk id="5" creationId="{8D2712D4-26D8-F0AD-D046-0D3070607B78}"/>
          </ac:graphicFrameMkLst>
        </pc:graphicFrameChg>
      </pc:sldChg>
      <pc:sldChg chg="addSp delSp modSp mod">
        <pc:chgData name="Miguel Cossio" userId="729b4221-f14d-4e27-8d23-d6232f0a8399" providerId="ADAL" clId="{55442EDB-C877-45B7-AA0D-EF54C9CA2799}" dt="2023-12-19T20:08:17.195" v="324"/>
        <pc:sldMkLst>
          <pc:docMk/>
          <pc:sldMk cId="3894679929" sldId="1021"/>
        </pc:sldMkLst>
        <pc:spChg chg="del">
          <ac:chgData name="Miguel Cossio" userId="729b4221-f14d-4e27-8d23-d6232f0a8399" providerId="ADAL" clId="{55442EDB-C877-45B7-AA0D-EF54C9CA2799}" dt="2023-12-19T20:08:16.790" v="323" actId="478"/>
          <ac:spMkLst>
            <pc:docMk/>
            <pc:sldMk cId="3894679929" sldId="1021"/>
            <ac:spMk id="5" creationId="{62BAC7A9-4BF5-4D46-BBB4-129E52011FCB}"/>
          </ac:spMkLst>
        </pc:spChg>
        <pc:spChg chg="add mod">
          <ac:chgData name="Miguel Cossio" userId="729b4221-f14d-4e27-8d23-d6232f0a8399" providerId="ADAL" clId="{55442EDB-C877-45B7-AA0D-EF54C9CA2799}" dt="2023-12-19T20:08:17.195" v="324"/>
          <ac:spMkLst>
            <pc:docMk/>
            <pc:sldMk cId="3894679929" sldId="1021"/>
            <ac:spMk id="6" creationId="{F677C738-B50C-107E-B7E6-39BBF54BFCA2}"/>
          </ac:spMkLst>
        </pc:spChg>
        <pc:graphicFrameChg chg="mod">
          <ac:chgData name="Miguel Cossio" userId="729b4221-f14d-4e27-8d23-d6232f0a8399" providerId="ADAL" clId="{55442EDB-C877-45B7-AA0D-EF54C9CA2799}" dt="2023-12-19T19:57:33.666" v="102" actId="207"/>
          <ac:graphicFrameMkLst>
            <pc:docMk/>
            <pc:sldMk cId="3894679929" sldId="1021"/>
            <ac:graphicFrameMk id="3" creationId="{3AC94357-F503-CBE7-D6D2-D6F39B086571}"/>
          </ac:graphicFrameMkLst>
        </pc:graphicFrameChg>
      </pc:sldChg>
      <pc:sldChg chg="modSp mod">
        <pc:chgData name="Miguel Cossio" userId="729b4221-f14d-4e27-8d23-d6232f0a8399" providerId="ADAL" clId="{55442EDB-C877-45B7-AA0D-EF54C9CA2799}" dt="2023-12-19T20:08:12.199" v="322" actId="1076"/>
        <pc:sldMkLst>
          <pc:docMk/>
          <pc:sldMk cId="1959253357" sldId="1723"/>
        </pc:sldMkLst>
        <pc:spChg chg="mod">
          <ac:chgData name="Miguel Cossio" userId="729b4221-f14d-4e27-8d23-d6232f0a8399" providerId="ADAL" clId="{55442EDB-C877-45B7-AA0D-EF54C9CA2799}" dt="2023-12-19T20:00:38.095" v="160" actId="207"/>
          <ac:spMkLst>
            <pc:docMk/>
            <pc:sldMk cId="1959253357" sldId="1723"/>
            <ac:spMk id="12" creationId="{EF8D08A7-98B3-4529-A740-62A79FEA34EA}"/>
          </ac:spMkLst>
        </pc:spChg>
        <pc:spChg chg="mod">
          <ac:chgData name="Miguel Cossio" userId="729b4221-f14d-4e27-8d23-d6232f0a8399" providerId="ADAL" clId="{55442EDB-C877-45B7-AA0D-EF54C9CA2799}" dt="2023-12-19T20:08:12.199" v="322" actId="1076"/>
          <ac:spMkLst>
            <pc:docMk/>
            <pc:sldMk cId="1959253357" sldId="1723"/>
            <ac:spMk id="586" creationId="{00000000-0000-0000-0000-000000000000}"/>
          </ac:spMkLst>
        </pc:spChg>
        <pc:graphicFrameChg chg="mod">
          <ac:chgData name="Miguel Cossio" userId="729b4221-f14d-4e27-8d23-d6232f0a8399" providerId="ADAL" clId="{55442EDB-C877-45B7-AA0D-EF54C9CA2799}" dt="2023-12-19T19:58:46.869" v="117" actId="207"/>
          <ac:graphicFrameMkLst>
            <pc:docMk/>
            <pc:sldMk cId="1959253357" sldId="1723"/>
            <ac:graphicFrameMk id="6" creationId="{B3C56724-FF99-3D62-42CD-24FF160C962C}"/>
          </ac:graphicFrameMkLst>
        </pc:graphicFrameChg>
      </pc:sldChg>
      <pc:sldChg chg="modSp mod">
        <pc:chgData name="Miguel Cossio" userId="729b4221-f14d-4e27-8d23-d6232f0a8399" providerId="ADAL" clId="{55442EDB-C877-45B7-AA0D-EF54C9CA2799}" dt="2023-12-19T20:10:40.630" v="352" actId="207"/>
        <pc:sldMkLst>
          <pc:docMk/>
          <pc:sldMk cId="3210672365" sldId="1724"/>
        </pc:sldMkLst>
        <pc:spChg chg="mod">
          <ac:chgData name="Miguel Cossio" userId="729b4221-f14d-4e27-8d23-d6232f0a8399" providerId="ADAL" clId="{55442EDB-C877-45B7-AA0D-EF54C9CA2799}" dt="2023-12-19T20:07:37.702" v="314" actId="14100"/>
          <ac:spMkLst>
            <pc:docMk/>
            <pc:sldMk cId="3210672365" sldId="1724"/>
            <ac:spMk id="6" creationId="{C0E3109C-2BCE-90B5-6360-3DA4E2F16980}"/>
          </ac:spMkLst>
        </pc:spChg>
        <pc:graphicFrameChg chg="mod">
          <ac:chgData name="Miguel Cossio" userId="729b4221-f14d-4e27-8d23-d6232f0a8399" providerId="ADAL" clId="{55442EDB-C877-45B7-AA0D-EF54C9CA2799}" dt="2023-12-19T19:58:57.577" v="120" actId="207"/>
          <ac:graphicFrameMkLst>
            <pc:docMk/>
            <pc:sldMk cId="3210672365" sldId="1724"/>
            <ac:graphicFrameMk id="3" creationId="{9C8C5E3A-B041-78EA-1962-CC425FF9EF0C}"/>
          </ac:graphicFrameMkLst>
        </pc:graphicFrameChg>
        <pc:graphicFrameChg chg="mod">
          <ac:chgData name="Miguel Cossio" userId="729b4221-f14d-4e27-8d23-d6232f0a8399" providerId="ADAL" clId="{55442EDB-C877-45B7-AA0D-EF54C9CA2799}" dt="2023-12-19T20:10:40.630" v="352" actId="207"/>
          <ac:graphicFrameMkLst>
            <pc:docMk/>
            <pc:sldMk cId="3210672365" sldId="1724"/>
            <ac:graphicFrameMk id="5" creationId="{8D2712D4-26D8-F0AD-D046-0D3070607B78}"/>
          </ac:graphicFrameMkLst>
        </pc:graphicFrameChg>
      </pc:sldChg>
      <pc:sldChg chg="modSp mod">
        <pc:chgData name="Miguel Cossio" userId="729b4221-f14d-4e27-8d23-d6232f0a8399" providerId="ADAL" clId="{55442EDB-C877-45B7-AA0D-EF54C9CA2799}" dt="2023-12-19T20:07:31.151" v="312" actId="14100"/>
        <pc:sldMkLst>
          <pc:docMk/>
          <pc:sldMk cId="2412794443" sldId="1725"/>
        </pc:sldMkLst>
        <pc:spChg chg="mod">
          <ac:chgData name="Miguel Cossio" userId="729b4221-f14d-4e27-8d23-d6232f0a8399" providerId="ADAL" clId="{55442EDB-C877-45B7-AA0D-EF54C9CA2799}" dt="2023-12-19T20:07:31.151" v="312" actId="14100"/>
          <ac:spMkLst>
            <pc:docMk/>
            <pc:sldMk cId="2412794443" sldId="1725"/>
            <ac:spMk id="5" creationId="{C79923F2-6E52-B52A-110E-0B8977D27398}"/>
          </ac:spMkLst>
        </pc:spChg>
        <pc:graphicFrameChg chg="mod">
          <ac:chgData name="Miguel Cossio" userId="729b4221-f14d-4e27-8d23-d6232f0a8399" providerId="ADAL" clId="{55442EDB-C877-45B7-AA0D-EF54C9CA2799}" dt="2023-12-19T19:59:02.686" v="121" actId="207"/>
          <ac:graphicFrameMkLst>
            <pc:docMk/>
            <pc:sldMk cId="2412794443" sldId="1725"/>
            <ac:graphicFrameMk id="3" creationId="{3AC94357-F503-CBE7-D6D2-D6F39B086571}"/>
          </ac:graphicFrameMkLst>
        </pc:graphicFrameChg>
      </pc:sldChg>
      <pc:sldChg chg="addSp delSp modSp mod">
        <pc:chgData name="Miguel Cossio" userId="729b4221-f14d-4e27-8d23-d6232f0a8399" providerId="ADAL" clId="{55442EDB-C877-45B7-AA0D-EF54C9CA2799}" dt="2023-12-19T20:02:41.192" v="240" actId="207"/>
        <pc:sldMkLst>
          <pc:docMk/>
          <pc:sldMk cId="4050161578" sldId="1726"/>
        </pc:sldMkLst>
        <pc:spChg chg="add del mod">
          <ac:chgData name="Miguel Cossio" userId="729b4221-f14d-4e27-8d23-d6232f0a8399" providerId="ADAL" clId="{55442EDB-C877-45B7-AA0D-EF54C9CA2799}" dt="2023-12-19T20:01:43.784" v="177" actId="478"/>
          <ac:spMkLst>
            <pc:docMk/>
            <pc:sldMk cId="4050161578" sldId="1726"/>
            <ac:spMk id="2" creationId="{5F549F45-847F-EEFF-2FAC-58E70211EB4A}"/>
          </ac:spMkLst>
        </pc:spChg>
        <pc:spChg chg="add del">
          <ac:chgData name="Miguel Cossio" userId="729b4221-f14d-4e27-8d23-d6232f0a8399" providerId="ADAL" clId="{55442EDB-C877-45B7-AA0D-EF54C9CA2799}" dt="2023-12-19T20:01:27.593" v="171" actId="22"/>
          <ac:spMkLst>
            <pc:docMk/>
            <pc:sldMk cId="4050161578" sldId="1726"/>
            <ac:spMk id="4" creationId="{55D640D7-B0FE-AC2E-2396-3DB16BA9DA18}"/>
          </ac:spMkLst>
        </pc:spChg>
        <pc:spChg chg="add del mod">
          <ac:chgData name="Miguel Cossio" userId="729b4221-f14d-4e27-8d23-d6232f0a8399" providerId="ADAL" clId="{55442EDB-C877-45B7-AA0D-EF54C9CA2799}" dt="2023-12-19T20:02:41.192" v="240" actId="207"/>
          <ac:spMkLst>
            <pc:docMk/>
            <pc:sldMk cId="4050161578" sldId="1726"/>
            <ac:spMk id="5" creationId="{C92066FE-1811-815B-BD0F-7F40725D72B3}"/>
          </ac:spMkLst>
        </pc:spChg>
        <pc:spChg chg="mod">
          <ac:chgData name="Miguel Cossio" userId="729b4221-f14d-4e27-8d23-d6232f0a8399" providerId="ADAL" clId="{55442EDB-C877-45B7-AA0D-EF54C9CA2799}" dt="2023-12-19T20:01:56.324" v="179" actId="1076"/>
          <ac:spMkLst>
            <pc:docMk/>
            <pc:sldMk cId="4050161578" sldId="1726"/>
            <ac:spMk id="11" creationId="{B2C57F20-5463-ABE9-2325-9873398152AA}"/>
          </ac:spMkLst>
        </pc:spChg>
        <pc:graphicFrameChg chg="mod modGraphic">
          <ac:chgData name="Miguel Cossio" userId="729b4221-f14d-4e27-8d23-d6232f0a8399" providerId="ADAL" clId="{55442EDB-C877-45B7-AA0D-EF54C9CA2799}" dt="2023-12-19T20:02:22.978" v="237" actId="1076"/>
          <ac:graphicFrameMkLst>
            <pc:docMk/>
            <pc:sldMk cId="4050161578" sldId="1726"/>
            <ac:graphicFrameMk id="10" creationId="{EE8FBFFF-8D92-3983-E569-157BC12B2C6B}"/>
          </ac:graphicFrameMkLst>
        </pc:graphicFrameChg>
      </pc:sldChg>
      <pc:sldChg chg="modSp mod">
        <pc:chgData name="Miguel Cossio" userId="729b4221-f14d-4e27-8d23-d6232f0a8399" providerId="ADAL" clId="{55442EDB-C877-45B7-AA0D-EF54C9CA2799}" dt="2023-12-19T20:04:27.506" v="265" actId="1076"/>
        <pc:sldMkLst>
          <pc:docMk/>
          <pc:sldMk cId="2391615190" sldId="1727"/>
        </pc:sldMkLst>
        <pc:spChg chg="mod">
          <ac:chgData name="Miguel Cossio" userId="729b4221-f14d-4e27-8d23-d6232f0a8399" providerId="ADAL" clId="{55442EDB-C877-45B7-AA0D-EF54C9CA2799}" dt="2023-12-19T20:04:12.145" v="264" actId="207"/>
          <ac:spMkLst>
            <pc:docMk/>
            <pc:sldMk cId="2391615190" sldId="1727"/>
            <ac:spMk id="2" creationId="{0BF965AC-24F1-7001-7664-923577B5EEB4}"/>
          </ac:spMkLst>
        </pc:spChg>
        <pc:spChg chg="mod">
          <ac:chgData name="Miguel Cossio" userId="729b4221-f14d-4e27-8d23-d6232f0a8399" providerId="ADAL" clId="{55442EDB-C877-45B7-AA0D-EF54C9CA2799}" dt="2023-12-19T20:04:27.506" v="265" actId="1076"/>
          <ac:spMkLst>
            <pc:docMk/>
            <pc:sldMk cId="2391615190" sldId="1727"/>
            <ac:spMk id="16" creationId="{CE8E937A-AA7F-631B-3158-C9191CFDB353}"/>
          </ac:spMkLst>
        </pc:spChg>
        <pc:graphicFrameChg chg="mod">
          <ac:chgData name="Miguel Cossio" userId="729b4221-f14d-4e27-8d23-d6232f0a8399" providerId="ADAL" clId="{55442EDB-C877-45B7-AA0D-EF54C9CA2799}" dt="2023-12-19T20:04:27.506" v="265" actId="1076"/>
          <ac:graphicFrameMkLst>
            <pc:docMk/>
            <pc:sldMk cId="2391615190" sldId="1727"/>
            <ac:graphicFrameMk id="10" creationId="{384C0AD2-0852-2E87-B2F4-590B8F756855}"/>
          </ac:graphicFrameMkLst>
        </pc:graphicFrameChg>
        <pc:graphicFrameChg chg="mod">
          <ac:chgData name="Miguel Cossio" userId="729b4221-f14d-4e27-8d23-d6232f0a8399" providerId="ADAL" clId="{55442EDB-C877-45B7-AA0D-EF54C9CA2799}" dt="2023-12-19T20:04:27.506" v="265" actId="1076"/>
          <ac:graphicFrameMkLst>
            <pc:docMk/>
            <pc:sldMk cId="2391615190" sldId="1727"/>
            <ac:graphicFrameMk id="12" creationId="{53766DD7-D69D-64F9-C090-40F710FD04CC}"/>
          </ac:graphicFrameMkLst>
        </pc:graphicFrameChg>
        <pc:graphicFrameChg chg="mod">
          <ac:chgData name="Miguel Cossio" userId="729b4221-f14d-4e27-8d23-d6232f0a8399" providerId="ADAL" clId="{55442EDB-C877-45B7-AA0D-EF54C9CA2799}" dt="2023-12-19T20:04:27.506" v="265" actId="1076"/>
          <ac:graphicFrameMkLst>
            <pc:docMk/>
            <pc:sldMk cId="2391615190" sldId="1727"/>
            <ac:graphicFrameMk id="14" creationId="{3182D414-31FA-0BB5-3A4D-F7DE69E91907}"/>
          </ac:graphicFrameMkLst>
        </pc:graphicFrameChg>
      </pc:sldChg>
      <pc:sldChg chg="addSp delSp modSp mod">
        <pc:chgData name="Miguel Cossio" userId="729b4221-f14d-4e27-8d23-d6232f0a8399" providerId="ADAL" clId="{55442EDB-C877-45B7-AA0D-EF54C9CA2799}" dt="2023-12-19T20:05:13.456" v="288" actId="1076"/>
        <pc:sldMkLst>
          <pc:docMk/>
          <pc:sldMk cId="878791438" sldId="1728"/>
        </pc:sldMkLst>
        <pc:spChg chg="add mod">
          <ac:chgData name="Miguel Cossio" userId="729b4221-f14d-4e27-8d23-d6232f0a8399" providerId="ADAL" clId="{55442EDB-C877-45B7-AA0D-EF54C9CA2799}" dt="2023-12-19T20:05:07.035" v="287" actId="1035"/>
          <ac:spMkLst>
            <pc:docMk/>
            <pc:sldMk cId="878791438" sldId="1728"/>
            <ac:spMk id="5" creationId="{DF034B3D-EF42-DE8C-64C8-BF8436141896}"/>
          </ac:spMkLst>
        </pc:spChg>
        <pc:spChg chg="add del mod">
          <ac:chgData name="Miguel Cossio" userId="729b4221-f14d-4e27-8d23-d6232f0a8399" providerId="ADAL" clId="{55442EDB-C877-45B7-AA0D-EF54C9CA2799}" dt="2023-12-19T20:04:45.739" v="270"/>
          <ac:spMkLst>
            <pc:docMk/>
            <pc:sldMk cId="878791438" sldId="1728"/>
            <ac:spMk id="6" creationId="{E5C2A9FE-37D9-84F2-7F47-F4ABC759BC74}"/>
          </ac:spMkLst>
        </pc:spChg>
        <pc:spChg chg="del">
          <ac:chgData name="Miguel Cossio" userId="729b4221-f14d-4e27-8d23-d6232f0a8399" providerId="ADAL" clId="{55442EDB-C877-45B7-AA0D-EF54C9CA2799}" dt="2023-12-19T20:04:44.413" v="268" actId="478"/>
          <ac:spMkLst>
            <pc:docMk/>
            <pc:sldMk cId="878791438" sldId="1728"/>
            <ac:spMk id="15" creationId="{17B269F6-67EA-F32B-2713-7974DD5EB918}"/>
          </ac:spMkLst>
        </pc:spChg>
        <pc:spChg chg="mod">
          <ac:chgData name="Miguel Cossio" userId="729b4221-f14d-4e27-8d23-d6232f0a8399" providerId="ADAL" clId="{55442EDB-C877-45B7-AA0D-EF54C9CA2799}" dt="2023-12-19T20:05:13.456" v="288" actId="1076"/>
          <ac:spMkLst>
            <pc:docMk/>
            <pc:sldMk cId="878791438" sldId="1728"/>
            <ac:spMk id="16" creationId="{CE8E937A-AA7F-631B-3158-C9191CFDB353}"/>
          </ac:spMkLst>
        </pc:spChg>
        <pc:graphicFrameChg chg="add mod">
          <ac:chgData name="Miguel Cossio" userId="729b4221-f14d-4e27-8d23-d6232f0a8399" providerId="ADAL" clId="{55442EDB-C877-45B7-AA0D-EF54C9CA2799}" dt="2023-12-19T20:05:13.456" v="288" actId="1076"/>
          <ac:graphicFrameMkLst>
            <pc:docMk/>
            <pc:sldMk cId="878791438" sldId="1728"/>
            <ac:graphicFrameMk id="2" creationId="{7A5D8EF6-B17A-3D82-CD1A-D923EE502C9D}"/>
          </ac:graphicFrameMkLst>
        </pc:graphicFrameChg>
        <pc:graphicFrameChg chg="mod">
          <ac:chgData name="Miguel Cossio" userId="729b4221-f14d-4e27-8d23-d6232f0a8399" providerId="ADAL" clId="{55442EDB-C877-45B7-AA0D-EF54C9CA2799}" dt="2023-12-19T20:05:13.456" v="288" actId="1076"/>
          <ac:graphicFrameMkLst>
            <pc:docMk/>
            <pc:sldMk cId="878791438" sldId="1728"/>
            <ac:graphicFrameMk id="4" creationId="{B41E7594-22B4-D1F0-A97D-2759B478C26B}"/>
          </ac:graphicFrameMkLst>
        </pc:graphicFrameChg>
        <pc:graphicFrameChg chg="mod">
          <ac:chgData name="Miguel Cossio" userId="729b4221-f14d-4e27-8d23-d6232f0a8399" providerId="ADAL" clId="{55442EDB-C877-45B7-AA0D-EF54C9CA2799}" dt="2023-12-19T20:05:13.456" v="288" actId="1076"/>
          <ac:graphicFrameMkLst>
            <pc:docMk/>
            <pc:sldMk cId="878791438" sldId="1728"/>
            <ac:graphicFrameMk id="7" creationId="{56EF2293-B177-36B9-EBCF-EB7AE0EAFE94}"/>
          </ac:graphicFrameMkLst>
        </pc:graphicFrameChg>
        <pc:graphicFrameChg chg="del">
          <ac:chgData name="Miguel Cossio" userId="729b4221-f14d-4e27-8d23-d6232f0a8399" providerId="ADAL" clId="{55442EDB-C877-45B7-AA0D-EF54C9CA2799}" dt="2023-12-19T20:04:37.188" v="267" actId="478"/>
          <ac:graphicFrameMkLst>
            <pc:docMk/>
            <pc:sldMk cId="878791438" sldId="1728"/>
            <ac:graphicFrameMk id="14" creationId="{3182D414-31FA-0BB5-3A4D-F7DE69E91907}"/>
          </ac:graphicFrameMkLst>
        </pc:graphicFrameChg>
      </pc:sldChg>
      <pc:sldChg chg="addSp delSp modSp mod">
        <pc:chgData name="Miguel Cossio" userId="729b4221-f14d-4e27-8d23-d6232f0a8399" providerId="ADAL" clId="{55442EDB-C877-45B7-AA0D-EF54C9CA2799}" dt="2023-12-19T20:07:16.579" v="311"/>
        <pc:sldMkLst>
          <pc:docMk/>
          <pc:sldMk cId="1506651307" sldId="1730"/>
        </pc:sldMkLst>
        <pc:spChg chg="mod">
          <ac:chgData name="Miguel Cossio" userId="729b4221-f14d-4e27-8d23-d6232f0a8399" providerId="ADAL" clId="{55442EDB-C877-45B7-AA0D-EF54C9CA2799}" dt="2023-12-19T20:06:25.183" v="299" actId="207"/>
          <ac:spMkLst>
            <pc:docMk/>
            <pc:sldMk cId="1506651307" sldId="1730"/>
            <ac:spMk id="2" creationId="{02ECBD18-4D57-EC68-D95E-D18AC69874BB}"/>
          </ac:spMkLst>
        </pc:spChg>
        <pc:spChg chg="del">
          <ac:chgData name="Miguel Cossio" userId="729b4221-f14d-4e27-8d23-d6232f0a8399" providerId="ADAL" clId="{55442EDB-C877-45B7-AA0D-EF54C9CA2799}" dt="2023-12-19T20:07:16.234" v="310" actId="478"/>
          <ac:spMkLst>
            <pc:docMk/>
            <pc:sldMk cId="1506651307" sldId="1730"/>
            <ac:spMk id="3" creationId="{C14E3293-7D45-A897-BEFC-31668C2567DD}"/>
          </ac:spMkLst>
        </pc:spChg>
        <pc:spChg chg="add mod">
          <ac:chgData name="Miguel Cossio" userId="729b4221-f14d-4e27-8d23-d6232f0a8399" providerId="ADAL" clId="{55442EDB-C877-45B7-AA0D-EF54C9CA2799}" dt="2023-12-19T20:07:16.579" v="311"/>
          <ac:spMkLst>
            <pc:docMk/>
            <pc:sldMk cId="1506651307" sldId="1730"/>
            <ac:spMk id="5" creationId="{C871F907-E472-97DC-A82F-EBC0CF85EDF7}"/>
          </ac:spMkLst>
        </pc:spChg>
        <pc:graphicFrameChg chg="mod">
          <ac:chgData name="Miguel Cossio" userId="729b4221-f14d-4e27-8d23-d6232f0a8399" providerId="ADAL" clId="{55442EDB-C877-45B7-AA0D-EF54C9CA2799}" dt="2023-12-19T19:59:06.495" v="122" actId="207"/>
          <ac:graphicFrameMkLst>
            <pc:docMk/>
            <pc:sldMk cId="1506651307" sldId="1730"/>
            <ac:graphicFrameMk id="9" creationId="{13B49598-3633-F156-1BA1-1CD56771EBBD}"/>
          </ac:graphicFrameMkLst>
        </pc:graphicFrameChg>
      </pc:sldChg>
      <pc:sldChg chg="addSp delSp modSp mod">
        <pc:chgData name="Miguel Cossio" userId="729b4221-f14d-4e27-8d23-d6232f0a8399" providerId="ADAL" clId="{55442EDB-C877-45B7-AA0D-EF54C9CA2799}" dt="2023-12-19T20:07:12.195" v="309"/>
        <pc:sldMkLst>
          <pc:docMk/>
          <pc:sldMk cId="3046126215" sldId="1732"/>
        </pc:sldMkLst>
        <pc:spChg chg="mod">
          <ac:chgData name="Miguel Cossio" userId="729b4221-f14d-4e27-8d23-d6232f0a8399" providerId="ADAL" clId="{55442EDB-C877-45B7-AA0D-EF54C9CA2799}" dt="2023-12-19T20:06:30.259" v="300" actId="207"/>
          <ac:spMkLst>
            <pc:docMk/>
            <pc:sldMk cId="3046126215" sldId="1732"/>
            <ac:spMk id="2" creationId="{02ECBD18-4D57-EC68-D95E-D18AC69874BB}"/>
          </ac:spMkLst>
        </pc:spChg>
        <pc:spChg chg="del">
          <ac:chgData name="Miguel Cossio" userId="729b4221-f14d-4e27-8d23-d6232f0a8399" providerId="ADAL" clId="{55442EDB-C877-45B7-AA0D-EF54C9CA2799}" dt="2023-12-19T20:07:11.927" v="308" actId="478"/>
          <ac:spMkLst>
            <pc:docMk/>
            <pc:sldMk cId="3046126215" sldId="1732"/>
            <ac:spMk id="3" creationId="{BB51C705-7E81-47D4-308A-DF4729AD98D8}"/>
          </ac:spMkLst>
        </pc:spChg>
        <pc:spChg chg="add mod">
          <ac:chgData name="Miguel Cossio" userId="729b4221-f14d-4e27-8d23-d6232f0a8399" providerId="ADAL" clId="{55442EDB-C877-45B7-AA0D-EF54C9CA2799}" dt="2023-12-19T20:07:12.195" v="309"/>
          <ac:spMkLst>
            <pc:docMk/>
            <pc:sldMk cId="3046126215" sldId="1732"/>
            <ac:spMk id="5" creationId="{B9D9E942-7345-B59E-F2FD-17641FBE412B}"/>
          </ac:spMkLst>
        </pc:spChg>
        <pc:graphicFrameChg chg="mod">
          <ac:chgData name="Miguel Cossio" userId="729b4221-f14d-4e27-8d23-d6232f0a8399" providerId="ADAL" clId="{55442EDB-C877-45B7-AA0D-EF54C9CA2799}" dt="2023-12-19T19:59:08.978" v="123" actId="207"/>
          <ac:graphicFrameMkLst>
            <pc:docMk/>
            <pc:sldMk cId="3046126215" sldId="1732"/>
            <ac:graphicFrameMk id="9" creationId="{13B49598-3633-F156-1BA1-1CD56771EBBD}"/>
          </ac:graphicFrameMkLst>
        </pc:graphicFrameChg>
      </pc:sldChg>
      <pc:sldChg chg="modSp mod">
        <pc:chgData name="Miguel Cossio" userId="729b4221-f14d-4e27-8d23-d6232f0a8399" providerId="ADAL" clId="{55442EDB-C877-45B7-AA0D-EF54C9CA2799}" dt="2023-12-19T20:07:03.068" v="307" actId="1076"/>
        <pc:sldMkLst>
          <pc:docMk/>
          <pc:sldMk cId="1845094173" sldId="1733"/>
        </pc:sldMkLst>
        <pc:spChg chg="mod">
          <ac:chgData name="Miguel Cossio" userId="729b4221-f14d-4e27-8d23-d6232f0a8399" providerId="ADAL" clId="{55442EDB-C877-45B7-AA0D-EF54C9CA2799}" dt="2023-12-19T20:06:32.466" v="301" actId="207"/>
          <ac:spMkLst>
            <pc:docMk/>
            <pc:sldMk cId="1845094173" sldId="1733"/>
            <ac:spMk id="2" creationId="{02ECBD18-4D57-EC68-D95E-D18AC69874BB}"/>
          </ac:spMkLst>
        </pc:spChg>
        <pc:spChg chg="mod">
          <ac:chgData name="Miguel Cossio" userId="729b4221-f14d-4e27-8d23-d6232f0a8399" providerId="ADAL" clId="{55442EDB-C877-45B7-AA0D-EF54C9CA2799}" dt="2023-12-19T20:07:03.068" v="307" actId="1076"/>
          <ac:spMkLst>
            <pc:docMk/>
            <pc:sldMk cId="1845094173" sldId="1733"/>
            <ac:spMk id="3" creationId="{AE551B29-AB2E-C8C4-6F9D-E0A9DBB4525A}"/>
          </ac:spMkLst>
        </pc:spChg>
        <pc:graphicFrameChg chg="mod">
          <ac:chgData name="Miguel Cossio" userId="729b4221-f14d-4e27-8d23-d6232f0a8399" providerId="ADAL" clId="{55442EDB-C877-45B7-AA0D-EF54C9CA2799}" dt="2023-12-19T19:59:12.016" v="124" actId="207"/>
          <ac:graphicFrameMkLst>
            <pc:docMk/>
            <pc:sldMk cId="1845094173" sldId="1733"/>
            <ac:graphicFrameMk id="9" creationId="{13B49598-3633-F156-1BA1-1CD56771EBBD}"/>
          </ac:graphicFrameMkLst>
        </pc:graphicFrameChg>
      </pc:sldChg>
      <pc:sldChg chg="addSp delSp modSp mod">
        <pc:chgData name="Miguel Cossio" userId="729b4221-f14d-4e27-8d23-d6232f0a8399" providerId="ADAL" clId="{55442EDB-C877-45B7-AA0D-EF54C9CA2799}" dt="2023-12-19T20:06:13.687" v="297" actId="113"/>
        <pc:sldMkLst>
          <pc:docMk/>
          <pc:sldMk cId="2520086579" sldId="1734"/>
        </pc:sldMkLst>
        <pc:spChg chg="mod">
          <ac:chgData name="Miguel Cossio" userId="729b4221-f14d-4e27-8d23-d6232f0a8399" providerId="ADAL" clId="{55442EDB-C877-45B7-AA0D-EF54C9CA2799}" dt="2023-12-19T20:06:13.687" v="297" actId="113"/>
          <ac:spMkLst>
            <pc:docMk/>
            <pc:sldMk cId="2520086579" sldId="1734"/>
            <ac:spMk id="2" creationId="{DF5C6B4B-9D50-F5EF-04BD-6ABF45E4786A}"/>
          </ac:spMkLst>
        </pc:spChg>
        <pc:spChg chg="mod">
          <ac:chgData name="Miguel Cossio" userId="729b4221-f14d-4e27-8d23-d6232f0a8399" providerId="ADAL" clId="{55442EDB-C877-45B7-AA0D-EF54C9CA2799}" dt="2023-12-19T20:06:13.687" v="297" actId="113"/>
          <ac:spMkLst>
            <pc:docMk/>
            <pc:sldMk cId="2520086579" sldId="1734"/>
            <ac:spMk id="3" creationId="{FE1B8510-2D40-07ED-ED2B-DE418DFCB404}"/>
          </ac:spMkLst>
        </pc:spChg>
        <pc:spChg chg="mod">
          <ac:chgData name="Miguel Cossio" userId="729b4221-f14d-4e27-8d23-d6232f0a8399" providerId="ADAL" clId="{55442EDB-C877-45B7-AA0D-EF54C9CA2799}" dt="2023-12-19T20:06:13.687" v="297" actId="113"/>
          <ac:spMkLst>
            <pc:docMk/>
            <pc:sldMk cId="2520086579" sldId="1734"/>
            <ac:spMk id="5" creationId="{6A53D19B-16F0-D2BC-4056-9C15BB77DC9A}"/>
          </ac:spMkLst>
        </pc:spChg>
        <pc:spChg chg="mod">
          <ac:chgData name="Miguel Cossio" userId="729b4221-f14d-4e27-8d23-d6232f0a8399" providerId="ADAL" clId="{55442EDB-C877-45B7-AA0D-EF54C9CA2799}" dt="2023-12-19T20:06:13.687" v="297" actId="113"/>
          <ac:spMkLst>
            <pc:docMk/>
            <pc:sldMk cId="2520086579" sldId="1734"/>
            <ac:spMk id="6" creationId="{FE06A396-4DD1-9B16-A380-60B7426575CF}"/>
          </ac:spMkLst>
        </pc:spChg>
        <pc:spChg chg="add mod">
          <ac:chgData name="Miguel Cossio" userId="729b4221-f14d-4e27-8d23-d6232f0a8399" providerId="ADAL" clId="{55442EDB-C877-45B7-AA0D-EF54C9CA2799}" dt="2023-12-19T20:05:55.471" v="294" actId="121"/>
          <ac:spMkLst>
            <pc:docMk/>
            <pc:sldMk cId="2520086579" sldId="1734"/>
            <ac:spMk id="7" creationId="{D8DB01B5-329E-EB5F-DA9A-49D6591D5C22}"/>
          </ac:spMkLst>
        </pc:spChg>
        <pc:spChg chg="del">
          <ac:chgData name="Miguel Cossio" userId="729b4221-f14d-4e27-8d23-d6232f0a8399" providerId="ADAL" clId="{55442EDB-C877-45B7-AA0D-EF54C9CA2799}" dt="2023-12-19T20:05:52.707" v="292" actId="478"/>
          <ac:spMkLst>
            <pc:docMk/>
            <pc:sldMk cId="2520086579" sldId="1734"/>
            <ac:spMk id="15" creationId="{17B269F6-67EA-F32B-2713-7974DD5EB918}"/>
          </ac:spMkLst>
        </pc:spChg>
      </pc:sldChg>
      <pc:sldChg chg="modSp mod">
        <pc:chgData name="Miguel Cossio" userId="729b4221-f14d-4e27-8d23-d6232f0a8399" providerId="ADAL" clId="{55442EDB-C877-45B7-AA0D-EF54C9CA2799}" dt="2023-12-19T20:06:55.210" v="305" actId="1076"/>
        <pc:sldMkLst>
          <pc:docMk/>
          <pc:sldMk cId="3729404873" sldId="1735"/>
        </pc:sldMkLst>
        <pc:spChg chg="mod">
          <ac:chgData name="Miguel Cossio" userId="729b4221-f14d-4e27-8d23-d6232f0a8399" providerId="ADAL" clId="{55442EDB-C877-45B7-AA0D-EF54C9CA2799}" dt="2023-12-19T20:06:35.688" v="302" actId="207"/>
          <ac:spMkLst>
            <pc:docMk/>
            <pc:sldMk cId="3729404873" sldId="1735"/>
            <ac:spMk id="2" creationId="{02ECBD18-4D57-EC68-D95E-D18AC69874BB}"/>
          </ac:spMkLst>
        </pc:spChg>
        <pc:spChg chg="mod">
          <ac:chgData name="Miguel Cossio" userId="729b4221-f14d-4e27-8d23-d6232f0a8399" providerId="ADAL" clId="{55442EDB-C877-45B7-AA0D-EF54C9CA2799}" dt="2023-12-19T20:06:55.210" v="305" actId="1076"/>
          <ac:spMkLst>
            <pc:docMk/>
            <pc:sldMk cId="3729404873" sldId="1735"/>
            <ac:spMk id="3" creationId="{9FD7C7BA-86A7-7D4F-0CC1-F1AA1A0296D1}"/>
          </ac:spMkLst>
        </pc:spChg>
        <pc:graphicFrameChg chg="mod">
          <ac:chgData name="Miguel Cossio" userId="729b4221-f14d-4e27-8d23-d6232f0a8399" providerId="ADAL" clId="{55442EDB-C877-45B7-AA0D-EF54C9CA2799}" dt="2023-12-19T19:59:14.879" v="125" actId="207"/>
          <ac:graphicFrameMkLst>
            <pc:docMk/>
            <pc:sldMk cId="3729404873" sldId="1735"/>
            <ac:graphicFrameMk id="9" creationId="{13B49598-3633-F156-1BA1-1CD56771EBBD}"/>
          </ac:graphicFrameMkLst>
        </pc:graphicFrameChg>
      </pc:sldChg>
      <pc:sldChg chg="modSp mod">
        <pc:chgData name="Miguel Cossio" userId="729b4221-f14d-4e27-8d23-d6232f0a8399" providerId="ADAL" clId="{55442EDB-C877-45B7-AA0D-EF54C9CA2799}" dt="2023-12-19T20:06:49.209" v="303" actId="14100"/>
        <pc:sldMkLst>
          <pc:docMk/>
          <pc:sldMk cId="3278291066" sldId="1736"/>
        </pc:sldMkLst>
        <pc:spChg chg="mod">
          <ac:chgData name="Miguel Cossio" userId="729b4221-f14d-4e27-8d23-d6232f0a8399" providerId="ADAL" clId="{55442EDB-C877-45B7-AA0D-EF54C9CA2799}" dt="2023-12-19T20:06:49.209" v="303" actId="14100"/>
          <ac:spMkLst>
            <pc:docMk/>
            <pc:sldMk cId="3278291066" sldId="1736"/>
            <ac:spMk id="3" creationId="{5B40FDD0-D823-0364-8D81-4C6B56F1F6FE}"/>
          </ac:spMkLst>
        </pc:spChg>
        <pc:graphicFrameChg chg="mod">
          <ac:chgData name="Miguel Cossio" userId="729b4221-f14d-4e27-8d23-d6232f0a8399" providerId="ADAL" clId="{55442EDB-C877-45B7-AA0D-EF54C9CA2799}" dt="2023-12-19T19:59:17.818" v="126" actId="207"/>
          <ac:graphicFrameMkLst>
            <pc:docMk/>
            <pc:sldMk cId="3278291066" sldId="1736"/>
            <ac:graphicFrameMk id="9" creationId="{13B49598-3633-F156-1BA1-1CD56771EBBD}"/>
          </ac:graphicFrameMkLst>
        </pc:graphicFrameChg>
      </pc:sldChg>
      <pc:sldChg chg="addSp modSp mod">
        <pc:chgData name="Miguel Cossio" userId="729b4221-f14d-4e27-8d23-d6232f0a8399" providerId="ADAL" clId="{55442EDB-C877-45B7-AA0D-EF54C9CA2799}" dt="2023-12-19T20:08:50.451" v="334"/>
        <pc:sldMkLst>
          <pc:docMk/>
          <pc:sldMk cId="75958662" sldId="1738"/>
        </pc:sldMkLst>
        <pc:spChg chg="mod">
          <ac:chgData name="Miguel Cossio" userId="729b4221-f14d-4e27-8d23-d6232f0a8399" providerId="ADAL" clId="{55442EDB-C877-45B7-AA0D-EF54C9CA2799}" dt="2023-12-19T19:59:40.589" v="130" actId="207"/>
          <ac:spMkLst>
            <pc:docMk/>
            <pc:sldMk cId="75958662" sldId="1738"/>
            <ac:spMk id="2" creationId="{02ECBD18-4D57-EC68-D95E-D18AC69874BB}"/>
          </ac:spMkLst>
        </pc:spChg>
        <pc:spChg chg="add mod">
          <ac:chgData name="Miguel Cossio" userId="729b4221-f14d-4e27-8d23-d6232f0a8399" providerId="ADAL" clId="{55442EDB-C877-45B7-AA0D-EF54C9CA2799}" dt="2023-12-19T20:08:50.451" v="334"/>
          <ac:spMkLst>
            <pc:docMk/>
            <pc:sldMk cId="75958662" sldId="1738"/>
            <ac:spMk id="3" creationId="{D212D5D1-1191-992F-68CC-F0B755171D5E}"/>
          </ac:spMkLst>
        </pc:spChg>
      </pc:sldChg>
      <pc:sldChg chg="addSp modSp mod">
        <pc:chgData name="Miguel Cossio" userId="729b4221-f14d-4e27-8d23-d6232f0a8399" providerId="ADAL" clId="{55442EDB-C877-45B7-AA0D-EF54C9CA2799}" dt="2023-12-19T20:08:47.839" v="333"/>
        <pc:sldMkLst>
          <pc:docMk/>
          <pc:sldMk cId="2811055115" sldId="1739"/>
        </pc:sldMkLst>
        <pc:spChg chg="mod">
          <ac:chgData name="Miguel Cossio" userId="729b4221-f14d-4e27-8d23-d6232f0a8399" providerId="ADAL" clId="{55442EDB-C877-45B7-AA0D-EF54C9CA2799}" dt="2023-12-19T19:59:48.022" v="135" actId="207"/>
          <ac:spMkLst>
            <pc:docMk/>
            <pc:sldMk cId="2811055115" sldId="1739"/>
            <ac:spMk id="2" creationId="{02ECBD18-4D57-EC68-D95E-D18AC69874BB}"/>
          </ac:spMkLst>
        </pc:spChg>
        <pc:spChg chg="add mod">
          <ac:chgData name="Miguel Cossio" userId="729b4221-f14d-4e27-8d23-d6232f0a8399" providerId="ADAL" clId="{55442EDB-C877-45B7-AA0D-EF54C9CA2799}" dt="2023-12-19T20:08:47.839" v="333"/>
          <ac:spMkLst>
            <pc:docMk/>
            <pc:sldMk cId="2811055115" sldId="1739"/>
            <ac:spMk id="5" creationId="{7064C191-D231-2BBC-9094-172404E2FCEC}"/>
          </ac:spMkLst>
        </pc:spChg>
        <pc:graphicFrameChg chg="mod">
          <ac:chgData name="Miguel Cossio" userId="729b4221-f14d-4e27-8d23-d6232f0a8399" providerId="ADAL" clId="{55442EDB-C877-45B7-AA0D-EF54C9CA2799}" dt="2023-12-19T19:58:18.958" v="112" actId="207"/>
          <ac:graphicFrameMkLst>
            <pc:docMk/>
            <pc:sldMk cId="2811055115" sldId="1739"/>
            <ac:graphicFrameMk id="3" creationId="{3AC94357-F503-CBE7-D6D2-D6F39B086571}"/>
          </ac:graphicFrameMkLst>
        </pc:graphicFrameChg>
      </pc:sldChg>
      <pc:sldChg chg="addSp modSp mod">
        <pc:chgData name="Miguel Cossio" userId="729b4221-f14d-4e27-8d23-d6232f0a8399" providerId="ADAL" clId="{55442EDB-C877-45B7-AA0D-EF54C9CA2799}" dt="2023-12-19T20:08:45.471" v="332"/>
        <pc:sldMkLst>
          <pc:docMk/>
          <pc:sldMk cId="3561490684" sldId="1740"/>
        </pc:sldMkLst>
        <pc:spChg chg="mod">
          <ac:chgData name="Miguel Cossio" userId="729b4221-f14d-4e27-8d23-d6232f0a8399" providerId="ADAL" clId="{55442EDB-C877-45B7-AA0D-EF54C9CA2799}" dt="2023-12-19T20:00:05.813" v="148" actId="207"/>
          <ac:spMkLst>
            <pc:docMk/>
            <pc:sldMk cId="3561490684" sldId="1740"/>
            <ac:spMk id="2" creationId="{02ECBD18-4D57-EC68-D95E-D18AC69874BB}"/>
          </ac:spMkLst>
        </pc:spChg>
        <pc:spChg chg="add mod">
          <ac:chgData name="Miguel Cossio" userId="729b4221-f14d-4e27-8d23-d6232f0a8399" providerId="ADAL" clId="{55442EDB-C877-45B7-AA0D-EF54C9CA2799}" dt="2023-12-19T20:08:45.471" v="332"/>
          <ac:spMkLst>
            <pc:docMk/>
            <pc:sldMk cId="3561490684" sldId="1740"/>
            <ac:spMk id="5" creationId="{06BD494A-2CC6-18D6-53A6-FCB70DCC7C57}"/>
          </ac:spMkLst>
        </pc:spChg>
        <pc:graphicFrameChg chg="mod">
          <ac:chgData name="Miguel Cossio" userId="729b4221-f14d-4e27-8d23-d6232f0a8399" providerId="ADAL" clId="{55442EDB-C877-45B7-AA0D-EF54C9CA2799}" dt="2023-12-19T19:58:25.108" v="114" actId="207"/>
          <ac:graphicFrameMkLst>
            <pc:docMk/>
            <pc:sldMk cId="3561490684" sldId="1740"/>
            <ac:graphicFrameMk id="3" creationId="{3AC94357-F503-CBE7-D6D2-D6F39B086571}"/>
          </ac:graphicFrameMkLst>
        </pc:graphicFrameChg>
      </pc:sldChg>
      <pc:sldChg chg="new del">
        <pc:chgData name="Miguel Cossio" userId="729b4221-f14d-4e27-8d23-d6232f0a8399" providerId="ADAL" clId="{55442EDB-C877-45B7-AA0D-EF54C9CA2799}" dt="2023-12-19T20:06:17.741" v="298" actId="47"/>
        <pc:sldMkLst>
          <pc:docMk/>
          <pc:sldMk cId="187765023" sldId="1741"/>
        </pc:sldMkLst>
      </pc:sldChg>
      <pc:sldChg chg="add del">
        <pc:chgData name="Miguel Cossio" userId="729b4221-f14d-4e27-8d23-d6232f0a8399" providerId="ADAL" clId="{55442EDB-C877-45B7-AA0D-EF54C9CA2799}" dt="2023-12-19T20:05:47.596" v="291"/>
        <pc:sldMkLst>
          <pc:docMk/>
          <pc:sldMk cId="2245784933" sldId="1742"/>
        </pc:sldMkLst>
      </pc:sldChg>
      <pc:sldMasterChg chg="addSp delSp modSp mod delSldLayout modSldLayout">
        <pc:chgData name="Miguel Cossio" userId="729b4221-f14d-4e27-8d23-d6232f0a8399" providerId="ADAL" clId="{55442EDB-C877-45B7-AA0D-EF54C9CA2799}" dt="2023-12-19T19:56:07.933" v="96" actId="478"/>
        <pc:sldMasterMkLst>
          <pc:docMk/>
          <pc:sldMasterMk cId="377813297" sldId="2147483851"/>
        </pc:sldMasterMkLst>
        <pc:spChg chg="mod">
          <ac:chgData name="Miguel Cossio" userId="729b4221-f14d-4e27-8d23-d6232f0a8399" providerId="ADAL" clId="{55442EDB-C877-45B7-AA0D-EF54C9CA2799}" dt="2023-12-19T19:52:20.375" v="92" actId="14100"/>
          <ac:spMkLst>
            <pc:docMk/>
            <pc:sldMasterMk cId="377813297" sldId="2147483851"/>
            <ac:spMk id="2" creationId="{00000000-0000-0000-0000-000000000000}"/>
          </ac:spMkLst>
        </pc:spChg>
        <pc:spChg chg="mod">
          <ac:chgData name="Miguel Cossio" userId="729b4221-f14d-4e27-8d23-d6232f0a8399" providerId="ADAL" clId="{55442EDB-C877-45B7-AA0D-EF54C9CA2799}" dt="2023-12-19T19:45:26.626" v="28" actId="14100"/>
          <ac:spMkLst>
            <pc:docMk/>
            <pc:sldMasterMk cId="377813297" sldId="2147483851"/>
            <ac:spMk id="3" creationId="{00000000-0000-0000-0000-000000000000}"/>
          </ac:spMkLst>
        </pc:spChg>
        <pc:spChg chg="add del">
          <ac:chgData name="Miguel Cossio" userId="729b4221-f14d-4e27-8d23-d6232f0a8399" providerId="ADAL" clId="{55442EDB-C877-45B7-AA0D-EF54C9CA2799}" dt="2023-12-19T19:46:10.866" v="31" actId="478"/>
          <ac:spMkLst>
            <pc:docMk/>
            <pc:sldMasterMk cId="377813297" sldId="2147483851"/>
            <ac:spMk id="10" creationId="{6280611A-9339-449F-9F81-506F1D1F9390}"/>
          </ac:spMkLst>
        </pc:spChg>
        <pc:spChg chg="add del mod">
          <ac:chgData name="Miguel Cossio" userId="729b4221-f14d-4e27-8d23-d6232f0a8399" providerId="ADAL" clId="{55442EDB-C877-45B7-AA0D-EF54C9CA2799}" dt="2023-12-19T19:45:16.850" v="27" actId="1076"/>
          <ac:spMkLst>
            <pc:docMk/>
            <pc:sldMasterMk cId="377813297" sldId="2147483851"/>
            <ac:spMk id="14" creationId="{4C02A410-1807-488C-9458-4CFAF1E4E8F0}"/>
          </ac:spMkLst>
        </pc:spChg>
        <pc:picChg chg="del">
          <ac:chgData name="Miguel Cossio" userId="729b4221-f14d-4e27-8d23-d6232f0a8399" providerId="ADAL" clId="{55442EDB-C877-45B7-AA0D-EF54C9CA2799}" dt="2023-12-19T19:44:30.990" v="14" actId="478"/>
          <ac:picMkLst>
            <pc:docMk/>
            <pc:sldMasterMk cId="377813297" sldId="2147483851"/>
            <ac:picMk id="7" creationId="{57E7FBBB-CE99-4B6D-A472-B54EFCF17046}"/>
          </ac:picMkLst>
        </pc:picChg>
        <pc:picChg chg="add mod">
          <ac:chgData name="Miguel Cossio" userId="729b4221-f14d-4e27-8d23-d6232f0a8399" providerId="ADAL" clId="{55442EDB-C877-45B7-AA0D-EF54C9CA2799}" dt="2023-12-19T19:44:09.871" v="9" actId="1076"/>
          <ac:picMkLst>
            <pc:docMk/>
            <pc:sldMasterMk cId="377813297" sldId="2147483851"/>
            <ac:picMk id="8" creationId="{ABC01AC3-72EC-FE4A-A86D-8EAAF3876E91}"/>
          </ac:picMkLst>
        </pc:picChg>
        <pc:picChg chg="add del mod">
          <ac:chgData name="Miguel Cossio" userId="729b4221-f14d-4e27-8d23-d6232f0a8399" providerId="ADAL" clId="{55442EDB-C877-45B7-AA0D-EF54C9CA2799}" dt="2023-12-19T19:56:07.933" v="96" actId="478"/>
          <ac:picMkLst>
            <pc:docMk/>
            <pc:sldMasterMk cId="377813297" sldId="2147483851"/>
            <ac:picMk id="12" creationId="{CD202C8A-2CC9-26A7-E407-8ED3783F2CC9}"/>
          </ac:picMkLst>
        </pc:picChg>
        <pc:cxnChg chg="add mod">
          <ac:chgData name="Miguel Cossio" userId="729b4221-f14d-4e27-8d23-d6232f0a8399" providerId="ADAL" clId="{55442EDB-C877-45B7-AA0D-EF54C9CA2799}" dt="2023-12-19T19:44:17.313" v="11" actId="14100"/>
          <ac:cxnSpMkLst>
            <pc:docMk/>
            <pc:sldMasterMk cId="377813297" sldId="2147483851"/>
            <ac:cxnSpMk id="4" creationId="{37E90DB6-514C-0292-42D0-35197FBFBC91}"/>
          </ac:cxnSpMkLst>
        </pc:cxnChg>
        <pc:sldLayoutChg chg="del">
          <pc:chgData name="Miguel Cossio" userId="729b4221-f14d-4e27-8d23-d6232f0a8399" providerId="ADAL" clId="{55442EDB-C877-45B7-AA0D-EF54C9CA2799}" dt="2023-12-19T19:44:24.976" v="13" actId="2696"/>
          <pc:sldLayoutMkLst>
            <pc:docMk/>
            <pc:sldMasterMk cId="377813297" sldId="2147483851"/>
            <pc:sldLayoutMk cId="3602839393" sldId="2147483852"/>
          </pc:sldLayoutMkLst>
        </pc:sldLayoutChg>
        <pc:sldLayoutChg chg="modSp mod">
          <pc:chgData name="Miguel Cossio" userId="729b4221-f14d-4e27-8d23-d6232f0a8399" providerId="ADAL" clId="{55442EDB-C877-45B7-AA0D-EF54C9CA2799}" dt="2023-12-19T19:49:04.113" v="56" actId="1036"/>
          <pc:sldLayoutMkLst>
            <pc:docMk/>
            <pc:sldMasterMk cId="377813297" sldId="2147483851"/>
            <pc:sldLayoutMk cId="2352677434" sldId="2147483855"/>
          </pc:sldLayoutMkLst>
          <pc:spChg chg="mod">
            <ac:chgData name="Miguel Cossio" userId="729b4221-f14d-4e27-8d23-d6232f0a8399" providerId="ADAL" clId="{55442EDB-C877-45B7-AA0D-EF54C9CA2799}" dt="2023-12-19T19:49:04.113" v="56" actId="1036"/>
            <ac:spMkLst>
              <pc:docMk/>
              <pc:sldMasterMk cId="377813297" sldId="2147483851"/>
              <pc:sldLayoutMk cId="2352677434" sldId="2147483855"/>
              <ac:spMk id="6" creationId="{55DE8436-F632-4929-A0C4-8AB62F36165A}"/>
            </ac:spMkLst>
          </pc:spChg>
        </pc:sldLayoutChg>
        <pc:sldLayoutChg chg="del">
          <pc:chgData name="Miguel Cossio" userId="729b4221-f14d-4e27-8d23-d6232f0a8399" providerId="ADAL" clId="{55442EDB-C877-45B7-AA0D-EF54C9CA2799}" dt="2023-12-19T19:46:05.344" v="29" actId="2696"/>
          <pc:sldLayoutMkLst>
            <pc:docMk/>
            <pc:sldMasterMk cId="377813297" sldId="2147483851"/>
            <pc:sldLayoutMk cId="3766617356" sldId="2147483863"/>
          </pc:sldLayoutMkLst>
        </pc:sldLayoutChg>
        <pc:sldLayoutChg chg="del">
          <pc:chgData name="Miguel Cossio" userId="729b4221-f14d-4e27-8d23-d6232f0a8399" providerId="ADAL" clId="{55442EDB-C877-45B7-AA0D-EF54C9CA2799}" dt="2023-12-19T19:46:05.374" v="30" actId="2696"/>
          <pc:sldLayoutMkLst>
            <pc:docMk/>
            <pc:sldMasterMk cId="377813297" sldId="2147483851"/>
            <pc:sldLayoutMk cId="2735856429" sldId="2147483864"/>
          </pc:sldLayoutMkLst>
        </pc:sldLayoutChg>
        <pc:sldLayoutChg chg="del">
          <pc:chgData name="Miguel Cossio" userId="729b4221-f14d-4e27-8d23-d6232f0a8399" providerId="ADAL" clId="{55442EDB-C877-45B7-AA0D-EF54C9CA2799}" dt="2023-12-19T19:44:24.184" v="12" actId="2696"/>
          <pc:sldLayoutMkLst>
            <pc:docMk/>
            <pc:sldMasterMk cId="377813297" sldId="2147483851"/>
            <pc:sldLayoutMk cId="1909068755" sldId="2147483929"/>
          </pc:sldLayoutMkLst>
        </pc:sldLayoutChg>
      </pc:sldMasterChg>
      <pc:sldMasterChg chg="del delSldLayout">
        <pc:chgData name="Miguel Cossio" userId="729b4221-f14d-4e27-8d23-d6232f0a8399" providerId="ADAL" clId="{55442EDB-C877-45B7-AA0D-EF54C9CA2799}" dt="2023-12-19T19:50:10.998" v="69" actId="2696"/>
        <pc:sldMasterMkLst>
          <pc:docMk/>
          <pc:sldMasterMk cId="358496023" sldId="2147483869"/>
        </pc:sldMasterMkLst>
        <pc:sldLayoutChg chg="del">
          <pc:chgData name="Miguel Cossio" userId="729b4221-f14d-4e27-8d23-d6232f0a8399" providerId="ADAL" clId="{55442EDB-C877-45B7-AA0D-EF54C9CA2799}" dt="2023-12-19T19:50:10.930" v="57" actId="2696"/>
          <pc:sldLayoutMkLst>
            <pc:docMk/>
            <pc:sldMasterMk cId="358496023" sldId="2147483869"/>
            <pc:sldLayoutMk cId="1680194441" sldId="2147483872"/>
          </pc:sldLayoutMkLst>
        </pc:sldLayoutChg>
        <pc:sldLayoutChg chg="del">
          <pc:chgData name="Miguel Cossio" userId="729b4221-f14d-4e27-8d23-d6232f0a8399" providerId="ADAL" clId="{55442EDB-C877-45B7-AA0D-EF54C9CA2799}" dt="2023-12-19T19:50:10.937" v="58" actId="2696"/>
          <pc:sldLayoutMkLst>
            <pc:docMk/>
            <pc:sldMasterMk cId="358496023" sldId="2147483869"/>
            <pc:sldLayoutMk cId="125331907" sldId="2147483873"/>
          </pc:sldLayoutMkLst>
        </pc:sldLayoutChg>
        <pc:sldLayoutChg chg="del">
          <pc:chgData name="Miguel Cossio" userId="729b4221-f14d-4e27-8d23-d6232f0a8399" providerId="ADAL" clId="{55442EDB-C877-45B7-AA0D-EF54C9CA2799}" dt="2023-12-19T19:50:10.943" v="59" actId="2696"/>
          <pc:sldLayoutMkLst>
            <pc:docMk/>
            <pc:sldMasterMk cId="358496023" sldId="2147483869"/>
            <pc:sldLayoutMk cId="1099371184" sldId="2147483874"/>
          </pc:sldLayoutMkLst>
        </pc:sldLayoutChg>
        <pc:sldLayoutChg chg="del">
          <pc:chgData name="Miguel Cossio" userId="729b4221-f14d-4e27-8d23-d6232f0a8399" providerId="ADAL" clId="{55442EDB-C877-45B7-AA0D-EF54C9CA2799}" dt="2023-12-19T19:50:10.948" v="60" actId="2696"/>
          <pc:sldLayoutMkLst>
            <pc:docMk/>
            <pc:sldMasterMk cId="358496023" sldId="2147483869"/>
            <pc:sldLayoutMk cId="398635220" sldId="2147483875"/>
          </pc:sldLayoutMkLst>
        </pc:sldLayoutChg>
        <pc:sldLayoutChg chg="del">
          <pc:chgData name="Miguel Cossio" userId="729b4221-f14d-4e27-8d23-d6232f0a8399" providerId="ADAL" clId="{55442EDB-C877-45B7-AA0D-EF54C9CA2799}" dt="2023-12-19T19:50:10.953" v="61" actId="2696"/>
          <pc:sldLayoutMkLst>
            <pc:docMk/>
            <pc:sldMasterMk cId="358496023" sldId="2147483869"/>
            <pc:sldLayoutMk cId="566085660" sldId="2147483876"/>
          </pc:sldLayoutMkLst>
        </pc:sldLayoutChg>
        <pc:sldLayoutChg chg="del">
          <pc:chgData name="Miguel Cossio" userId="729b4221-f14d-4e27-8d23-d6232f0a8399" providerId="ADAL" clId="{55442EDB-C877-45B7-AA0D-EF54C9CA2799}" dt="2023-12-19T19:50:10.957" v="62" actId="2696"/>
          <pc:sldLayoutMkLst>
            <pc:docMk/>
            <pc:sldMasterMk cId="358496023" sldId="2147483869"/>
            <pc:sldLayoutMk cId="2198952981" sldId="2147483877"/>
          </pc:sldLayoutMkLst>
        </pc:sldLayoutChg>
        <pc:sldLayoutChg chg="del">
          <pc:chgData name="Miguel Cossio" userId="729b4221-f14d-4e27-8d23-d6232f0a8399" providerId="ADAL" clId="{55442EDB-C877-45B7-AA0D-EF54C9CA2799}" dt="2023-12-19T19:50:10.962" v="63" actId="2696"/>
          <pc:sldLayoutMkLst>
            <pc:docMk/>
            <pc:sldMasterMk cId="358496023" sldId="2147483869"/>
            <pc:sldLayoutMk cId="2305910137" sldId="2147483878"/>
          </pc:sldLayoutMkLst>
        </pc:sldLayoutChg>
        <pc:sldLayoutChg chg="del">
          <pc:chgData name="Miguel Cossio" userId="729b4221-f14d-4e27-8d23-d6232f0a8399" providerId="ADAL" clId="{55442EDB-C877-45B7-AA0D-EF54C9CA2799}" dt="2023-12-19T19:50:10.976" v="66" actId="2696"/>
          <pc:sldLayoutMkLst>
            <pc:docMk/>
            <pc:sldMasterMk cId="358496023" sldId="2147483869"/>
            <pc:sldLayoutMk cId="1848850569" sldId="2147483882"/>
          </pc:sldLayoutMkLst>
        </pc:sldLayoutChg>
        <pc:sldLayoutChg chg="del">
          <pc:chgData name="Miguel Cossio" userId="729b4221-f14d-4e27-8d23-d6232f0a8399" providerId="ADAL" clId="{55442EDB-C877-45B7-AA0D-EF54C9CA2799}" dt="2023-12-19T19:50:10.981" v="67" actId="2696"/>
          <pc:sldLayoutMkLst>
            <pc:docMk/>
            <pc:sldMasterMk cId="358496023" sldId="2147483869"/>
            <pc:sldLayoutMk cId="218557319" sldId="2147483884"/>
          </pc:sldLayoutMkLst>
        </pc:sldLayoutChg>
        <pc:sldLayoutChg chg="del">
          <pc:chgData name="Miguel Cossio" userId="729b4221-f14d-4e27-8d23-d6232f0a8399" providerId="ADAL" clId="{55442EDB-C877-45B7-AA0D-EF54C9CA2799}" dt="2023-12-19T19:50:10.985" v="68" actId="2696"/>
          <pc:sldLayoutMkLst>
            <pc:docMk/>
            <pc:sldMasterMk cId="358496023" sldId="2147483869"/>
            <pc:sldLayoutMk cId="687632552" sldId="2147483942"/>
          </pc:sldLayoutMkLst>
        </pc:sldLayoutChg>
        <pc:sldLayoutChg chg="del">
          <pc:chgData name="Miguel Cossio" userId="729b4221-f14d-4e27-8d23-d6232f0a8399" providerId="ADAL" clId="{55442EDB-C877-45B7-AA0D-EF54C9CA2799}" dt="2023-12-19T19:50:10.968" v="64" actId="2696"/>
          <pc:sldLayoutMkLst>
            <pc:docMk/>
            <pc:sldMasterMk cId="358496023" sldId="2147483869"/>
            <pc:sldLayoutMk cId="3964110692" sldId="2147483945"/>
          </pc:sldLayoutMkLst>
        </pc:sldLayoutChg>
        <pc:sldLayoutChg chg="del">
          <pc:chgData name="Miguel Cossio" userId="729b4221-f14d-4e27-8d23-d6232f0a8399" providerId="ADAL" clId="{55442EDB-C877-45B7-AA0D-EF54C9CA2799}" dt="2023-12-19T19:50:10.972" v="65" actId="2696"/>
          <pc:sldLayoutMkLst>
            <pc:docMk/>
            <pc:sldMasterMk cId="358496023" sldId="2147483869"/>
            <pc:sldLayoutMk cId="2858857006" sldId="2147483946"/>
          </pc:sldLayoutMkLst>
        </pc:sldLayoutChg>
      </pc:sldMasterChg>
      <pc:sldMasterChg chg="del delSldLayout">
        <pc:chgData name="Miguel Cossio" userId="729b4221-f14d-4e27-8d23-d6232f0a8399" providerId="ADAL" clId="{55442EDB-C877-45B7-AA0D-EF54C9CA2799}" dt="2023-12-19T19:50:12.327" v="80" actId="2696"/>
        <pc:sldMasterMkLst>
          <pc:docMk/>
          <pc:sldMasterMk cId="2783984989" sldId="2147483886"/>
        </pc:sldMasterMkLst>
        <pc:sldLayoutChg chg="del">
          <pc:chgData name="Miguel Cossio" userId="729b4221-f14d-4e27-8d23-d6232f0a8399" providerId="ADAL" clId="{55442EDB-C877-45B7-AA0D-EF54C9CA2799}" dt="2023-12-19T19:50:12.291" v="75" actId="2696"/>
          <pc:sldLayoutMkLst>
            <pc:docMk/>
            <pc:sldMasterMk cId="2783984989" sldId="2147483886"/>
            <pc:sldLayoutMk cId="4207186780" sldId="2147483898"/>
          </pc:sldLayoutMkLst>
        </pc:sldLayoutChg>
        <pc:sldLayoutChg chg="del">
          <pc:chgData name="Miguel Cossio" userId="729b4221-f14d-4e27-8d23-d6232f0a8399" providerId="ADAL" clId="{55442EDB-C877-45B7-AA0D-EF54C9CA2799}" dt="2023-12-19T19:50:12.299" v="77" actId="2696"/>
          <pc:sldLayoutMkLst>
            <pc:docMk/>
            <pc:sldMasterMk cId="2783984989" sldId="2147483886"/>
            <pc:sldLayoutMk cId="4224317931" sldId="2147483899"/>
          </pc:sldLayoutMkLst>
        </pc:sldLayoutChg>
        <pc:sldLayoutChg chg="del">
          <pc:chgData name="Miguel Cossio" userId="729b4221-f14d-4e27-8d23-d6232f0a8399" providerId="ADAL" clId="{55442EDB-C877-45B7-AA0D-EF54C9CA2799}" dt="2023-12-19T19:50:12.306" v="78" actId="2696"/>
          <pc:sldLayoutMkLst>
            <pc:docMk/>
            <pc:sldMasterMk cId="2783984989" sldId="2147483886"/>
            <pc:sldLayoutMk cId="2121861659" sldId="2147483906"/>
          </pc:sldLayoutMkLst>
        </pc:sldLayoutChg>
        <pc:sldLayoutChg chg="del">
          <pc:chgData name="Miguel Cossio" userId="729b4221-f14d-4e27-8d23-d6232f0a8399" providerId="ADAL" clId="{55442EDB-C877-45B7-AA0D-EF54C9CA2799}" dt="2023-12-19T19:50:12.312" v="79" actId="2696"/>
          <pc:sldLayoutMkLst>
            <pc:docMk/>
            <pc:sldMasterMk cId="2783984989" sldId="2147483886"/>
            <pc:sldLayoutMk cId="2971495815" sldId="2147483907"/>
          </pc:sldLayoutMkLst>
        </pc:sldLayoutChg>
        <pc:sldLayoutChg chg="del">
          <pc:chgData name="Miguel Cossio" userId="729b4221-f14d-4e27-8d23-d6232f0a8399" providerId="ADAL" clId="{55442EDB-C877-45B7-AA0D-EF54C9CA2799}" dt="2023-12-19T19:50:12.295" v="76" actId="2696"/>
          <pc:sldLayoutMkLst>
            <pc:docMk/>
            <pc:sldMasterMk cId="2783984989" sldId="2147483886"/>
            <pc:sldLayoutMk cId="2569825008" sldId="2147483911"/>
          </pc:sldLayoutMkLst>
        </pc:sldLayoutChg>
        <pc:sldLayoutChg chg="del">
          <pc:chgData name="Miguel Cossio" userId="729b4221-f14d-4e27-8d23-d6232f0a8399" providerId="ADAL" clId="{55442EDB-C877-45B7-AA0D-EF54C9CA2799}" dt="2023-12-19T19:50:12.264" v="70" actId="2696"/>
          <pc:sldLayoutMkLst>
            <pc:docMk/>
            <pc:sldMasterMk cId="2783984989" sldId="2147483886"/>
            <pc:sldLayoutMk cId="3955275483" sldId="2147483935"/>
          </pc:sldLayoutMkLst>
        </pc:sldLayoutChg>
        <pc:sldLayoutChg chg="del">
          <pc:chgData name="Miguel Cossio" userId="729b4221-f14d-4e27-8d23-d6232f0a8399" providerId="ADAL" clId="{55442EDB-C877-45B7-AA0D-EF54C9CA2799}" dt="2023-12-19T19:50:12.272" v="71" actId="2696"/>
          <pc:sldLayoutMkLst>
            <pc:docMk/>
            <pc:sldMasterMk cId="2783984989" sldId="2147483886"/>
            <pc:sldLayoutMk cId="311921827" sldId="2147483936"/>
          </pc:sldLayoutMkLst>
        </pc:sldLayoutChg>
        <pc:sldLayoutChg chg="del">
          <pc:chgData name="Miguel Cossio" userId="729b4221-f14d-4e27-8d23-d6232f0a8399" providerId="ADAL" clId="{55442EDB-C877-45B7-AA0D-EF54C9CA2799}" dt="2023-12-19T19:50:12.277" v="72" actId="2696"/>
          <pc:sldLayoutMkLst>
            <pc:docMk/>
            <pc:sldMasterMk cId="2783984989" sldId="2147483886"/>
            <pc:sldLayoutMk cId="3324371606" sldId="2147483937"/>
          </pc:sldLayoutMkLst>
        </pc:sldLayoutChg>
        <pc:sldLayoutChg chg="del">
          <pc:chgData name="Miguel Cossio" userId="729b4221-f14d-4e27-8d23-d6232f0a8399" providerId="ADAL" clId="{55442EDB-C877-45B7-AA0D-EF54C9CA2799}" dt="2023-12-19T19:50:12.283" v="73" actId="2696"/>
          <pc:sldLayoutMkLst>
            <pc:docMk/>
            <pc:sldMasterMk cId="2783984989" sldId="2147483886"/>
            <pc:sldLayoutMk cId="2663478772" sldId="2147483938"/>
          </pc:sldLayoutMkLst>
        </pc:sldLayoutChg>
        <pc:sldLayoutChg chg="del">
          <pc:chgData name="Miguel Cossio" userId="729b4221-f14d-4e27-8d23-d6232f0a8399" providerId="ADAL" clId="{55442EDB-C877-45B7-AA0D-EF54C9CA2799}" dt="2023-12-19T19:50:12.287" v="74" actId="2696"/>
          <pc:sldLayoutMkLst>
            <pc:docMk/>
            <pc:sldMasterMk cId="2783984989" sldId="2147483886"/>
            <pc:sldLayoutMk cId="3955560948" sldId="2147483939"/>
          </pc:sldLayoutMkLst>
        </pc:sldLayoutChg>
      </pc:sldMasterChg>
      <pc:sldMasterChg chg="del delSldLayout">
        <pc:chgData name="Miguel Cossio" userId="729b4221-f14d-4e27-8d23-d6232f0a8399" providerId="ADAL" clId="{55442EDB-C877-45B7-AA0D-EF54C9CA2799}" dt="2023-12-19T19:50:13.206" v="91" actId="2696"/>
        <pc:sldMasterMkLst>
          <pc:docMk/>
          <pc:sldMasterMk cId="1772973834" sldId="2147483913"/>
        </pc:sldMasterMkLst>
        <pc:sldLayoutChg chg="del">
          <pc:chgData name="Miguel Cossio" userId="729b4221-f14d-4e27-8d23-d6232f0a8399" providerId="ADAL" clId="{55442EDB-C877-45B7-AA0D-EF54C9CA2799}" dt="2023-12-19T19:50:13.179" v="86" actId="2696"/>
          <pc:sldLayoutMkLst>
            <pc:docMk/>
            <pc:sldMasterMk cId="1772973834" sldId="2147483913"/>
            <pc:sldLayoutMk cId="932748740" sldId="2147483919"/>
          </pc:sldLayoutMkLst>
        </pc:sldLayoutChg>
        <pc:sldLayoutChg chg="del">
          <pc:chgData name="Miguel Cossio" userId="729b4221-f14d-4e27-8d23-d6232f0a8399" providerId="ADAL" clId="{55442EDB-C877-45B7-AA0D-EF54C9CA2799}" dt="2023-12-19T19:50:13.185" v="87" actId="2696"/>
          <pc:sldLayoutMkLst>
            <pc:docMk/>
            <pc:sldMasterMk cId="1772973834" sldId="2147483913"/>
            <pc:sldLayoutMk cId="3390111416" sldId="2147483920"/>
          </pc:sldLayoutMkLst>
        </pc:sldLayoutChg>
        <pc:sldLayoutChg chg="del">
          <pc:chgData name="Miguel Cossio" userId="729b4221-f14d-4e27-8d23-d6232f0a8399" providerId="ADAL" clId="{55442EDB-C877-45B7-AA0D-EF54C9CA2799}" dt="2023-12-19T19:50:13.189" v="88" actId="2696"/>
          <pc:sldLayoutMkLst>
            <pc:docMk/>
            <pc:sldMasterMk cId="1772973834" sldId="2147483913"/>
            <pc:sldLayoutMk cId="1998799885" sldId="2147483921"/>
          </pc:sldLayoutMkLst>
        </pc:sldLayoutChg>
        <pc:sldLayoutChg chg="del">
          <pc:chgData name="Miguel Cossio" userId="729b4221-f14d-4e27-8d23-d6232f0a8399" providerId="ADAL" clId="{55442EDB-C877-45B7-AA0D-EF54C9CA2799}" dt="2023-12-19T19:50:13.192" v="89" actId="2696"/>
          <pc:sldLayoutMkLst>
            <pc:docMk/>
            <pc:sldMasterMk cId="1772973834" sldId="2147483913"/>
            <pc:sldLayoutMk cId="1151080029" sldId="2147483922"/>
          </pc:sldLayoutMkLst>
        </pc:sldLayoutChg>
        <pc:sldLayoutChg chg="del">
          <pc:chgData name="Miguel Cossio" userId="729b4221-f14d-4e27-8d23-d6232f0a8399" providerId="ADAL" clId="{55442EDB-C877-45B7-AA0D-EF54C9CA2799}" dt="2023-12-19T19:50:13.195" v="90" actId="2696"/>
          <pc:sldLayoutMkLst>
            <pc:docMk/>
            <pc:sldMasterMk cId="1772973834" sldId="2147483913"/>
            <pc:sldLayoutMk cId="3572232037" sldId="2147483923"/>
          </pc:sldLayoutMkLst>
        </pc:sldLayoutChg>
        <pc:sldLayoutChg chg="del">
          <pc:chgData name="Miguel Cossio" userId="729b4221-f14d-4e27-8d23-d6232f0a8399" providerId="ADAL" clId="{55442EDB-C877-45B7-AA0D-EF54C9CA2799}" dt="2023-12-19T19:50:13.147" v="81" actId="2696"/>
          <pc:sldLayoutMkLst>
            <pc:docMk/>
            <pc:sldMasterMk cId="1772973834" sldId="2147483913"/>
            <pc:sldLayoutMk cId="416364367" sldId="2147483930"/>
          </pc:sldLayoutMkLst>
        </pc:sldLayoutChg>
        <pc:sldLayoutChg chg="del">
          <pc:chgData name="Miguel Cossio" userId="729b4221-f14d-4e27-8d23-d6232f0a8399" providerId="ADAL" clId="{55442EDB-C877-45B7-AA0D-EF54C9CA2799}" dt="2023-12-19T19:50:13.155" v="82" actId="2696"/>
          <pc:sldLayoutMkLst>
            <pc:docMk/>
            <pc:sldMasterMk cId="1772973834" sldId="2147483913"/>
            <pc:sldLayoutMk cId="4213959960" sldId="2147483931"/>
          </pc:sldLayoutMkLst>
        </pc:sldLayoutChg>
        <pc:sldLayoutChg chg="del">
          <pc:chgData name="Miguel Cossio" userId="729b4221-f14d-4e27-8d23-d6232f0a8399" providerId="ADAL" clId="{55442EDB-C877-45B7-AA0D-EF54C9CA2799}" dt="2023-12-19T19:50:13.160" v="83" actId="2696"/>
          <pc:sldLayoutMkLst>
            <pc:docMk/>
            <pc:sldMasterMk cId="1772973834" sldId="2147483913"/>
            <pc:sldLayoutMk cId="2134883229" sldId="2147483932"/>
          </pc:sldLayoutMkLst>
        </pc:sldLayoutChg>
        <pc:sldLayoutChg chg="del">
          <pc:chgData name="Miguel Cossio" userId="729b4221-f14d-4e27-8d23-d6232f0a8399" providerId="ADAL" clId="{55442EDB-C877-45B7-AA0D-EF54C9CA2799}" dt="2023-12-19T19:50:13.167" v="84" actId="2696"/>
          <pc:sldLayoutMkLst>
            <pc:docMk/>
            <pc:sldMasterMk cId="1772973834" sldId="2147483913"/>
            <pc:sldLayoutMk cId="2205672591" sldId="2147483933"/>
          </pc:sldLayoutMkLst>
        </pc:sldLayoutChg>
        <pc:sldLayoutChg chg="del">
          <pc:chgData name="Miguel Cossio" userId="729b4221-f14d-4e27-8d23-d6232f0a8399" providerId="ADAL" clId="{55442EDB-C877-45B7-AA0D-EF54C9CA2799}" dt="2023-12-19T19:50:13.174" v="85" actId="2696"/>
          <pc:sldLayoutMkLst>
            <pc:docMk/>
            <pc:sldMasterMk cId="1772973834" sldId="2147483913"/>
            <pc:sldLayoutMk cId="2645735583" sldId="2147483934"/>
          </pc:sldLayoutMkLst>
        </pc:sldLayoutChg>
      </pc:sldMasterChg>
    </pc:docChg>
  </pc:docChgLst>
  <pc:docChgLst>
    <pc:chgData name="Oliver Hurrey" userId="df1afcae30c84cd7" providerId="LiveId" clId="{E2272594-5BB5-46CD-AE81-35336AF39365}"/>
    <pc:docChg chg="addSld delSld modSld">
      <pc:chgData name="Oliver Hurrey" userId="df1afcae30c84cd7" providerId="LiveId" clId="{E2272594-5BB5-46CD-AE81-35336AF39365}" dt="2024-02-01T08:57:25.281" v="3"/>
      <pc:docMkLst>
        <pc:docMk/>
      </pc:docMkLst>
      <pc:sldChg chg="modSp mod">
        <pc:chgData name="Oliver Hurrey" userId="df1afcae30c84cd7" providerId="LiveId" clId="{E2272594-5BB5-46CD-AE81-35336AF39365}" dt="2024-01-18T20:25:30.502" v="0" actId="14734"/>
        <pc:sldMkLst>
          <pc:docMk/>
          <pc:sldMk cId="2391615190" sldId="1727"/>
        </pc:sldMkLst>
        <pc:graphicFrameChg chg="modGraphic">
          <ac:chgData name="Oliver Hurrey" userId="df1afcae30c84cd7" providerId="LiveId" clId="{E2272594-5BB5-46CD-AE81-35336AF39365}" dt="2024-01-18T20:25:30.502" v="0" actId="14734"/>
          <ac:graphicFrameMkLst>
            <pc:docMk/>
            <pc:sldMk cId="2391615190" sldId="1727"/>
            <ac:graphicFrameMk id="10" creationId="{384C0AD2-0852-2E87-B2F4-590B8F756855}"/>
          </ac:graphicFrameMkLst>
        </pc:graphicFrameChg>
      </pc:sldChg>
      <pc:sldChg chg="add del">
        <pc:chgData name="Oliver Hurrey" userId="df1afcae30c84cd7" providerId="LiveId" clId="{E2272594-5BB5-46CD-AE81-35336AF39365}" dt="2024-02-01T08:57:23.218" v="2" actId="47"/>
        <pc:sldMkLst>
          <pc:docMk/>
          <pc:sldMk cId="647465485" sldId="1741"/>
        </pc:sldMkLst>
      </pc:sldChg>
      <pc:sldChg chg="add">
        <pc:chgData name="Oliver Hurrey" userId="df1afcae30c84cd7" providerId="LiveId" clId="{E2272594-5BB5-46CD-AE81-35336AF39365}" dt="2024-02-01T08:57:25.281" v="3"/>
        <pc:sldMkLst>
          <pc:docMk/>
          <pc:sldMk cId="1775825911" sldId="1741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9.xlsx"/><Relationship Id="rId1" Type="http://schemas.openxmlformats.org/officeDocument/2006/relationships/themeOverride" Target="../theme/themeOverride9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1.xlsx"/><Relationship Id="rId1" Type="http://schemas.openxmlformats.org/officeDocument/2006/relationships/themeOverride" Target="../theme/themeOverride10.xm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2.xlsx"/><Relationship Id="rId1" Type="http://schemas.openxmlformats.org/officeDocument/2006/relationships/themeOverride" Target="../theme/themeOverride11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3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2.xml"/><Relationship Id="rId2" Type="http://schemas.microsoft.com/office/2011/relationships/chartColorStyle" Target="colors9.xml"/><Relationship Id="rId1" Type="http://schemas.microsoft.com/office/2011/relationships/chartStyle" Target="style9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Worksheet14.xlsx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5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6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7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8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3.xml"/><Relationship Id="rId2" Type="http://schemas.microsoft.com/office/2011/relationships/chartColorStyle" Target="colors14.xml"/><Relationship Id="rId1" Type="http://schemas.microsoft.com/office/2011/relationships/chartStyle" Target="style14.xml"/><Relationship Id="rId4" Type="http://schemas.openxmlformats.org/officeDocument/2006/relationships/package" Target="../embeddings/Microsoft_Excel_Worksheet19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5.xlsx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6.xlsx"/><Relationship Id="rId1" Type="http://schemas.openxmlformats.org/officeDocument/2006/relationships/themeOverride" Target="../theme/themeOverrid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8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4.5711122047244097E-2"/>
          <c:y val="0"/>
          <c:w val="0.93710137795275594"/>
          <c:h val="0.864685309954812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solidFill>
              <a:srgbClr val="000000"/>
            </a:solidFill>
            <a:ln w="12700">
              <a:solidFill>
                <a:srgbClr val="FFFFFF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32A9"/>
              </a:solidFill>
              <a:ln w="12700">
                <a:solidFill>
                  <a:srgbClr val="FFFFFF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52E-40D2-AED7-79C33518C37B}"/>
              </c:ext>
            </c:extLst>
          </c:dPt>
          <c:dPt>
            <c:idx val="1"/>
            <c:invertIfNegative val="0"/>
            <c:bubble3D val="0"/>
            <c:spPr>
              <a:solidFill>
                <a:srgbClr val="000000"/>
              </a:solidFill>
              <a:ln w="12700">
                <a:solidFill>
                  <a:srgbClr val="FFFFFF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34-33B2-4BF1-ADCD-34394DC8567D}"/>
              </c:ext>
            </c:extLst>
          </c:dPt>
          <c:dPt>
            <c:idx val="4"/>
            <c:invertIfNegative val="0"/>
            <c:bubble3D val="0"/>
            <c:spPr>
              <a:solidFill>
                <a:srgbClr val="000000"/>
              </a:solidFill>
              <a:ln w="12700">
                <a:solidFill>
                  <a:srgbClr val="FFFFFF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0-3087-4FB4-9560-D5B1CD9B3C5A}"/>
              </c:ext>
            </c:extLst>
          </c:dPt>
          <c:dPt>
            <c:idx val="5"/>
            <c:invertIfNegative val="0"/>
            <c:bubble3D val="0"/>
            <c:spPr>
              <a:solidFill>
                <a:srgbClr val="000000"/>
              </a:solidFill>
              <a:ln w="12700">
                <a:solidFill>
                  <a:srgbClr val="FFFFFF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087-4FB4-9560-D5B1CD9B3C5A}"/>
              </c:ext>
            </c:extLst>
          </c:dPt>
          <c:dPt>
            <c:idx val="9"/>
            <c:invertIfNegative val="0"/>
            <c:bubble3D val="0"/>
            <c:spPr>
              <a:solidFill>
                <a:srgbClr val="000000"/>
              </a:solidFill>
              <a:ln w="12700">
                <a:solidFill>
                  <a:srgbClr val="FFFFFF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552E-40D2-AED7-79C33518C37B}"/>
              </c:ext>
            </c:extLst>
          </c:dPt>
          <c:dPt>
            <c:idx val="11"/>
            <c:invertIfNegative val="0"/>
            <c:bubble3D val="0"/>
            <c:spPr>
              <a:solidFill>
                <a:srgbClr val="000000"/>
              </a:solidFill>
              <a:ln w="12700">
                <a:solidFill>
                  <a:srgbClr val="FFFFFF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552E-40D2-AED7-79C33518C37B}"/>
              </c:ext>
            </c:extLst>
          </c:dPt>
          <c:dLbls>
            <c:dLbl>
              <c:idx val="1"/>
              <c:tx>
                <c:rich>
                  <a:bodyPr rot="0" spcFirstLastPara="1" vertOverflow="ellipsis" vert="horz" wrap="square" anchor="ctr" anchorCtr="0"/>
                  <a:lstStyle/>
                  <a:p>
                    <a:pPr algn="ctr">
                      <a:defRPr lang="en-US" sz="1200" b="1" i="0" u="none" strike="noStrike" kern="1200" baseline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+mn-cs"/>
                      </a:defRPr>
                    </a:pPr>
                    <a:fld id="{A288544E-C95E-44DF-ADD8-A974E7617CA9}" type="VALUE">
                      <a:rPr lang="en-US" sz="1200" b="1" i="0" u="none" strike="noStrike" kern="1200" baseline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+mn-cs"/>
                      </a:rPr>
                      <a:pPr algn="ctr">
                        <a:defRPr lang="en-US" b="1"/>
                      </a:pPr>
                      <a:t>[VALUE]</a:t>
                    </a:fld>
                    <a:endParaRPr lang="en-GB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0"/>
                <a:lstStyle/>
                <a:p>
                  <a:pPr algn="ctr">
                    <a:defRPr lang="en-US" sz="1200" b="1" i="0" u="none" strike="noStrike" kern="120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34-33B2-4BF1-ADCD-34394DC8567D}"/>
                </c:ext>
              </c:extLst>
            </c:dLbl>
            <c:dLbl>
              <c:idx val="8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0"/>
                <a:lstStyle/>
                <a:p>
                  <a:pPr algn="ctr">
                    <a:defRPr lang="en-US" sz="1200" b="1" i="0" u="none" strike="noStrike" kern="120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C-552E-40D2-AED7-79C33518C37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Sheet1!$A$2:$A$13</c:f>
              <c:strCache>
                <c:ptCount val="12"/>
                <c:pt idx="0">
                  <c:v>Manufacturing</c:v>
                </c:pt>
                <c:pt idx="1">
                  <c:v>Consulting and Professional Services</c:v>
                </c:pt>
                <c:pt idx="2">
                  <c:v>Banking, Insurance &amp; Financial Services</c:v>
                </c:pt>
                <c:pt idx="3">
                  <c:v>Retail</c:v>
                </c:pt>
                <c:pt idx="4">
                  <c:v>Government</c:v>
                </c:pt>
                <c:pt idx="5">
                  <c:v>Hospitality – Travel and Tourism</c:v>
                </c:pt>
                <c:pt idx="6">
                  <c:v>Transportation and Logistics</c:v>
                </c:pt>
                <c:pt idx="7">
                  <c:v>Non-Profit/Charity and NGO (non-governmental organization)</c:v>
                </c:pt>
                <c:pt idx="8">
                  <c:v>Communications and Media</c:v>
                </c:pt>
                <c:pt idx="9">
                  <c:v>Education</c:v>
                </c:pt>
                <c:pt idx="10">
                  <c:v>Healthcare Providers</c:v>
                </c:pt>
                <c:pt idx="11">
                  <c:v>Other</c:v>
                </c:pt>
              </c:strCache>
            </c:strRef>
          </c:cat>
          <c:val>
            <c:numRef>
              <c:f>Sheet1!$B$2:$B$13</c:f>
              <c:numCache>
                <c:formatCode>0%</c:formatCode>
                <c:ptCount val="12"/>
                <c:pt idx="0">
                  <c:v>0.47559999999999997</c:v>
                </c:pt>
                <c:pt idx="1">
                  <c:v>0.13930000000000001</c:v>
                </c:pt>
                <c:pt idx="2">
                  <c:v>6.5599999999999992E-2</c:v>
                </c:pt>
                <c:pt idx="3">
                  <c:v>4.9200000000000001E-2</c:v>
                </c:pt>
                <c:pt idx="4">
                  <c:v>2.46E-2</c:v>
                </c:pt>
                <c:pt idx="5">
                  <c:v>1.6400000000000001E-2</c:v>
                </c:pt>
                <c:pt idx="6">
                  <c:v>1.6400000000000001E-2</c:v>
                </c:pt>
                <c:pt idx="7">
                  <c:v>1.6400000000000001E-2</c:v>
                </c:pt>
                <c:pt idx="8">
                  <c:v>8.199999999999999E-3</c:v>
                </c:pt>
                <c:pt idx="9">
                  <c:v>8.199999999999999E-3</c:v>
                </c:pt>
                <c:pt idx="10">
                  <c:v>8.199999999999999E-3</c:v>
                </c:pt>
                <c:pt idx="11">
                  <c:v>0.1721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B1B-4485-AE25-35BA1566BC9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50"/>
        <c:axId val="608107176"/>
        <c:axId val="605581384"/>
      </c:barChart>
      <c:catAx>
        <c:axId val="60810717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939" cap="flat" cmpd="sng" algn="ctr">
            <a:solidFill>
              <a:srgbClr val="6F7878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r">
              <a:defRPr sz="105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pPr>
            <a:endParaRPr lang="en-US"/>
          </a:p>
        </c:txPr>
        <c:crossAx val="605581384"/>
        <c:crosses val="autoZero"/>
        <c:auto val="1"/>
        <c:lblAlgn val="ctr"/>
        <c:lblOffset val="100"/>
        <c:noMultiLvlLbl val="0"/>
      </c:catAx>
      <c:valAx>
        <c:axId val="605581384"/>
        <c:scaling>
          <c:orientation val="minMax"/>
          <c:max val="0.60000000000000009"/>
          <c:min val="0"/>
        </c:scaling>
        <c:delete val="0"/>
        <c:axPos val="b"/>
        <c:numFmt formatCode="0%" sourceLinked="0"/>
        <c:majorTickMark val="none"/>
        <c:minorTickMark val="none"/>
        <c:tickLblPos val="nextTo"/>
        <c:spPr>
          <a:noFill/>
          <a:ln w="19939">
            <a:solidFill>
              <a:srgbClr val="6F7878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pPr>
            <a:endParaRPr lang="en-US"/>
          </a:p>
        </c:txPr>
        <c:crossAx val="608107176"/>
        <c:crosses val="max"/>
        <c:crossBetween val="between"/>
        <c:majorUnit val="0.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chemeClr val="tx1"/>
          </a:solidFill>
          <a:latin typeface="Arial" panose="020B0604020202020204" pitchFamily="34" charset="0"/>
        </a:defRPr>
      </a:pPr>
      <a:endParaRPr lang="en-US"/>
    </a:p>
  </c:txPr>
  <c:externalData r:id="rId4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8559376146530069"/>
          <c:y val="0.12405857767066483"/>
          <c:w val="0.41523156379646103"/>
          <c:h val="0.74493055942321051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ln w="19939"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rgbClr val="FF32A9"/>
              </a:solidFill>
              <a:ln w="19939"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11F9-46CB-BEA6-900D0EAAC0F4}"/>
              </c:ext>
            </c:extLst>
          </c:dPt>
          <c:dPt>
            <c:idx val="1"/>
            <c:bubble3D val="0"/>
            <c:spPr>
              <a:solidFill>
                <a:srgbClr val="000000"/>
              </a:solidFill>
              <a:ln w="19939"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11F9-46CB-BEA6-900D0EAAC0F4}"/>
              </c:ext>
            </c:extLst>
          </c:dPt>
          <c:dPt>
            <c:idx val="2"/>
            <c:bubble3D val="0"/>
            <c:spPr>
              <a:solidFill>
                <a:srgbClr val="BFBFBF"/>
              </a:solidFill>
              <a:ln w="19939"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5-11F9-46CB-BEA6-900D0EAAC0F4}"/>
              </c:ext>
            </c:extLst>
          </c:dPt>
          <c:dPt>
            <c:idx val="3"/>
            <c:bubble3D val="0"/>
            <c:spPr>
              <a:solidFill>
                <a:srgbClr val="A1B3CA"/>
              </a:solidFill>
              <a:ln w="19939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11F9-46CB-BEA6-900D0EAAC0F4}"/>
              </c:ext>
            </c:extLst>
          </c:dPt>
          <c:dPt>
            <c:idx val="4"/>
            <c:bubble3D val="0"/>
            <c:spPr>
              <a:solidFill>
                <a:srgbClr val="D0DEEA"/>
              </a:solidFill>
              <a:ln w="19939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11F9-46CB-BEA6-900D0EAAC0F4}"/>
              </c:ext>
            </c:extLst>
          </c:dPt>
          <c:dPt>
            <c:idx val="5"/>
            <c:bubble3D val="0"/>
            <c:spPr>
              <a:solidFill>
                <a:srgbClr val="0074AD"/>
              </a:solidFill>
              <a:ln w="19939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11F9-46CB-BEA6-900D0EAAC0F4}"/>
              </c:ext>
            </c:extLst>
          </c:dPt>
          <c:dPt>
            <c:idx val="6"/>
            <c:bubble3D val="0"/>
            <c:spPr>
              <a:solidFill>
                <a:srgbClr val="009AD7"/>
              </a:solidFill>
              <a:ln w="19939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11F9-46CB-BEA6-900D0EAAC0F4}"/>
              </c:ext>
            </c:extLst>
          </c:dPt>
          <c:dPt>
            <c:idx val="7"/>
            <c:bubble3D val="0"/>
            <c:spPr>
              <a:solidFill>
                <a:srgbClr val="49C5F4"/>
              </a:solidFill>
              <a:ln w="19939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11F9-46CB-BEA6-900D0EAAC0F4}"/>
              </c:ext>
            </c:extLst>
          </c:dPt>
          <c:dPt>
            <c:idx val="8"/>
            <c:bubble3D val="0"/>
            <c:spPr>
              <a:solidFill>
                <a:srgbClr val="91DCF8"/>
              </a:solidFill>
              <a:ln w="19939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11F9-46CB-BEA6-900D0EAAC0F4}"/>
              </c:ext>
            </c:extLst>
          </c:dPt>
          <c:dPt>
            <c:idx val="9"/>
            <c:bubble3D val="0"/>
            <c:spPr>
              <a:solidFill>
                <a:srgbClr val="DAF3FD"/>
              </a:solidFill>
              <a:ln w="19939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11F9-46CB-BEA6-900D0EAAC0F4}"/>
              </c:ext>
            </c:extLst>
          </c:dPt>
          <c:dPt>
            <c:idx val="10"/>
            <c:bubble3D val="0"/>
            <c:spPr>
              <a:solidFill>
                <a:srgbClr val="535A5A"/>
              </a:solidFill>
              <a:ln w="19939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5-11F9-46CB-BEA6-900D0EAAC0F4}"/>
              </c:ext>
            </c:extLst>
          </c:dPt>
          <c:dPt>
            <c:idx val="11"/>
            <c:bubble3D val="0"/>
            <c:spPr>
              <a:solidFill>
                <a:srgbClr val="6F7878"/>
              </a:solidFill>
              <a:ln w="19939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7-11F9-46CB-BEA6-900D0EAAC0F4}"/>
              </c:ext>
            </c:extLst>
          </c:dPt>
          <c:dPt>
            <c:idx val="12"/>
            <c:bubble3D val="0"/>
            <c:spPr>
              <a:solidFill>
                <a:srgbClr val="D3D3D3"/>
              </a:solidFill>
              <a:ln w="19939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9-11F9-46CB-BEA6-900D0EAAC0F4}"/>
              </c:ext>
            </c:extLst>
          </c:dPt>
          <c:dLbls>
            <c:dLbl>
              <c:idx val="0"/>
              <c:layout>
                <c:manualLayout>
                  <c:x val="0.16966067864271456"/>
                  <c:y val="-7.1225071225071226E-2"/>
                </c:manualLayout>
              </c:layout>
              <c:tx>
                <c:rich>
                  <a:bodyPr/>
                  <a:lstStyle/>
                  <a:p>
                    <a:fld id="{A05427E8-246B-4EE1-8699-F693F1F1D2F7}" type="CATEGORYNAME">
                      <a:rPr lang="en-US" sz="1100" dirty="0"/>
                      <a:pPr/>
                      <a:t>[CATEGORY NAME]</a:t>
                    </a:fld>
                    <a:r>
                      <a:rPr lang="en-US" baseline="0" dirty="0"/>
                      <a:t>
</a:t>
                    </a:r>
                    <a:fld id="{4AE91E2D-6D81-499B-853C-4A5544806052}" type="PERCENTAGE">
                      <a:rPr lang="en-US" b="1" baseline="0" dirty="0"/>
                      <a:pPr/>
                      <a:t>[PERCENTAGE]</a:t>
                    </a:fld>
                    <a:endParaRPr lang="en-US" baseline="0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11F9-46CB-BEA6-900D0EAAC0F4}"/>
                </c:ext>
              </c:extLst>
            </c:dLbl>
            <c:dLbl>
              <c:idx val="1"/>
              <c:layout>
                <c:manualLayout>
                  <c:x val="-0.15968063872255489"/>
                  <c:y val="7.1225071225071226E-2"/>
                </c:manualLayout>
              </c:layout>
              <c:tx>
                <c:rich>
                  <a:bodyPr/>
                  <a:lstStyle/>
                  <a:p>
                    <a:fld id="{A05427E8-246B-4EE1-8699-F693F1F1D2F7}" type="CATEGORYNAME">
                      <a:rPr lang="en-US" sz="1100" dirty="0"/>
                      <a:pPr/>
                      <a:t>[CATEGORY NAME]</a:t>
                    </a:fld>
                    <a:r>
                      <a:rPr lang="en-US" baseline="0" dirty="0"/>
                      <a:t>
</a:t>
                    </a:r>
                    <a:fld id="{4AE91E2D-6D81-499B-853C-4A5544806052}" type="PERCENTAGE">
                      <a:rPr lang="en-US" b="1" baseline="0" dirty="0"/>
                      <a:pPr/>
                      <a:t>[PERCENTAGE]</a:t>
                    </a:fld>
                    <a:endParaRPr lang="en-US" baseline="0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11F9-46CB-BEA6-900D0EAAC0F4}"/>
                </c:ext>
              </c:extLst>
            </c:dLbl>
            <c:dLbl>
              <c:idx val="2"/>
              <c:layout>
                <c:manualLayout>
                  <c:x val="-0.12308715901530273"/>
                  <c:y val="-0.16025641025641027"/>
                </c:manualLayout>
              </c:layout>
              <c:tx>
                <c:rich>
                  <a:bodyPr/>
                  <a:lstStyle/>
                  <a:p>
                    <a:fld id="{A05427E8-246B-4EE1-8699-F693F1F1D2F7}" type="CATEGORYNAME">
                      <a:rPr lang="en-US" sz="1100" dirty="0"/>
                      <a:pPr/>
                      <a:t>[CATEGORY NAME]</a:t>
                    </a:fld>
                    <a:r>
                      <a:rPr lang="en-US" baseline="0" dirty="0"/>
                      <a:t>
</a:t>
                    </a:r>
                    <a:fld id="{4AE91E2D-6D81-499B-853C-4A5544806052}" type="PERCENTAGE">
                      <a:rPr lang="en-US" b="1" baseline="0" dirty="0"/>
                      <a:pPr/>
                      <a:t>[PERCENTAGE]</a:t>
                    </a:fld>
                    <a:endParaRPr lang="en-US" baseline="0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11F9-46CB-BEA6-900D0EAAC0F4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</c:ext>
            </c:extLst>
          </c:dLbls>
          <c:cat>
            <c:strRef>
              <c:f>Sheet1!$A$2:$A$4</c:f>
              <c:strCache>
                <c:ptCount val="3"/>
                <c:pt idx="0">
                  <c:v>Third-party solutions</c:v>
                </c:pt>
                <c:pt idx="1">
                  <c:v>Combination of 
third-party solutions and solutions developed in-house</c:v>
                </c:pt>
                <c:pt idx="2">
                  <c:v>Developed in-house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0.57320000000000004</c:v>
                </c:pt>
                <c:pt idx="1">
                  <c:v>0.378</c:v>
                </c:pt>
                <c:pt idx="2">
                  <c:v>4.8800000000000003E-2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A-11F9-46CB-BEA6-900D0EAAC0F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latin typeface="Arial" panose="020B0604020202020204" pitchFamily="34" charset="0"/>
        </a:defRPr>
      </a:pPr>
      <a:endParaRPr lang="en-US"/>
    </a:p>
  </c:txPr>
  <c:externalData r:id="rId2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5925755345946241E-2"/>
          <c:y val="9.2145903151771541E-2"/>
          <c:w val="0.92045803623830869"/>
          <c:h val="0.7468623699259663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%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bg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tx1"/>
              </a:solidFill>
              <a:ln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D15-4397-B5B5-F11C47B939C5}"/>
              </c:ext>
            </c:extLst>
          </c:dPt>
          <c:dPt>
            <c:idx val="1"/>
            <c:invertIfNegative val="0"/>
            <c:bubble3D val="0"/>
            <c:spPr>
              <a:solidFill>
                <a:schemeClr val="tx1"/>
              </a:solidFill>
              <a:ln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D15-4397-B5B5-F11C47B939C5}"/>
              </c:ext>
            </c:extLst>
          </c:dPt>
          <c:dPt>
            <c:idx val="2"/>
            <c:invertIfNegative val="0"/>
            <c:bubble3D val="0"/>
            <c:spPr>
              <a:solidFill>
                <a:schemeClr val="tx1"/>
              </a:solidFill>
              <a:ln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D15-4397-B5B5-F11C47B939C5}"/>
              </c:ext>
            </c:extLst>
          </c:dPt>
          <c:dPt>
            <c:idx val="3"/>
            <c:invertIfNegative val="0"/>
            <c:bubble3D val="0"/>
            <c:spPr>
              <a:solidFill>
                <a:schemeClr val="tx1"/>
              </a:solidFill>
              <a:ln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0D15-4397-B5B5-F11C47B939C5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1"/>
              </a:solidFill>
              <a:ln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8-0D15-4397-B5B5-F11C47B939C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Not at all important</c:v>
                </c:pt>
                <c:pt idx="1">
                  <c:v>Not so important</c:v>
                </c:pt>
                <c:pt idx="2">
                  <c:v>Somewhat important</c:v>
                </c:pt>
                <c:pt idx="3">
                  <c:v>Very Important</c:v>
                </c:pt>
                <c:pt idx="4">
                  <c:v>Extremely Important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</c:v>
                </c:pt>
                <c:pt idx="1">
                  <c:v>0</c:v>
                </c:pt>
                <c:pt idx="2">
                  <c:v>3.85E-2</c:v>
                </c:pt>
                <c:pt idx="3">
                  <c:v>0.34620000000000001</c:v>
                </c:pt>
                <c:pt idx="4">
                  <c:v>0.61539999999999995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0D15-4397-B5B5-F11C47B939C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-27"/>
        <c:axId val="389230448"/>
        <c:axId val="389230776"/>
      </c:barChart>
      <c:catAx>
        <c:axId val="3892304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939" cap="flat" cmpd="sng" algn="ctr">
            <a:solidFill>
              <a:srgbClr val="6F7878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9230776"/>
        <c:crossesAt val="0"/>
        <c:auto val="1"/>
        <c:lblAlgn val="ctr"/>
        <c:lblOffset val="100"/>
        <c:noMultiLvlLbl val="0"/>
      </c:catAx>
      <c:valAx>
        <c:axId val="389230776"/>
        <c:scaling>
          <c:orientation val="minMax"/>
          <c:max val="1"/>
          <c:min val="0"/>
        </c:scaling>
        <c:delete val="0"/>
        <c:axPos val="l"/>
        <c:numFmt formatCode="0%" sourceLinked="0"/>
        <c:majorTickMark val="none"/>
        <c:minorTickMark val="none"/>
        <c:tickLblPos val="nextTo"/>
        <c:spPr>
          <a:noFill/>
          <a:ln w="19939">
            <a:solidFill>
              <a:srgbClr val="6F7878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9230448"/>
        <c:crosses val="autoZero"/>
        <c:crossBetween val="between"/>
        <c:majorUnit val="0.25"/>
      </c:valAx>
      <c:spPr>
        <a:noFill/>
        <a:ln w="25400"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000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8559376146530069"/>
          <c:y val="0.12405857767066483"/>
          <c:w val="0.41523156379646103"/>
          <c:h val="0.74493055942321051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ln w="19939"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rgbClr val="FF32A9"/>
              </a:solidFill>
              <a:ln w="19939"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11F9-46CB-BEA6-900D0EAAC0F4}"/>
              </c:ext>
            </c:extLst>
          </c:dPt>
          <c:dPt>
            <c:idx val="1"/>
            <c:bubble3D val="0"/>
            <c:spPr>
              <a:solidFill>
                <a:srgbClr val="000000"/>
              </a:solidFill>
              <a:ln w="19939"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11F9-46CB-BEA6-900D0EAAC0F4}"/>
              </c:ext>
            </c:extLst>
          </c:dPt>
          <c:dPt>
            <c:idx val="2"/>
            <c:bubble3D val="0"/>
            <c:spPr>
              <a:solidFill>
                <a:srgbClr val="BFBFBF"/>
              </a:solidFill>
              <a:ln w="19939"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5-11F9-46CB-BEA6-900D0EAAC0F4}"/>
              </c:ext>
            </c:extLst>
          </c:dPt>
          <c:dPt>
            <c:idx val="3"/>
            <c:bubble3D val="0"/>
            <c:spPr>
              <a:solidFill>
                <a:srgbClr val="A1B3CA"/>
              </a:solidFill>
              <a:ln w="19939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11F9-46CB-BEA6-900D0EAAC0F4}"/>
              </c:ext>
            </c:extLst>
          </c:dPt>
          <c:dPt>
            <c:idx val="4"/>
            <c:bubble3D val="0"/>
            <c:spPr>
              <a:solidFill>
                <a:srgbClr val="D0DEEA"/>
              </a:solidFill>
              <a:ln w="19939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11F9-46CB-BEA6-900D0EAAC0F4}"/>
              </c:ext>
            </c:extLst>
          </c:dPt>
          <c:dPt>
            <c:idx val="5"/>
            <c:bubble3D val="0"/>
            <c:spPr>
              <a:solidFill>
                <a:srgbClr val="0074AD"/>
              </a:solidFill>
              <a:ln w="19939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11F9-46CB-BEA6-900D0EAAC0F4}"/>
              </c:ext>
            </c:extLst>
          </c:dPt>
          <c:dPt>
            <c:idx val="6"/>
            <c:bubble3D val="0"/>
            <c:spPr>
              <a:solidFill>
                <a:srgbClr val="009AD7"/>
              </a:solidFill>
              <a:ln w="19939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11F9-46CB-BEA6-900D0EAAC0F4}"/>
              </c:ext>
            </c:extLst>
          </c:dPt>
          <c:dPt>
            <c:idx val="7"/>
            <c:bubble3D val="0"/>
            <c:spPr>
              <a:solidFill>
                <a:srgbClr val="49C5F4"/>
              </a:solidFill>
              <a:ln w="19939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11F9-46CB-BEA6-900D0EAAC0F4}"/>
              </c:ext>
            </c:extLst>
          </c:dPt>
          <c:dPt>
            <c:idx val="8"/>
            <c:bubble3D val="0"/>
            <c:spPr>
              <a:solidFill>
                <a:srgbClr val="91DCF8"/>
              </a:solidFill>
              <a:ln w="19939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11F9-46CB-BEA6-900D0EAAC0F4}"/>
              </c:ext>
            </c:extLst>
          </c:dPt>
          <c:dPt>
            <c:idx val="9"/>
            <c:bubble3D val="0"/>
            <c:spPr>
              <a:solidFill>
                <a:srgbClr val="DAF3FD"/>
              </a:solidFill>
              <a:ln w="19939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11F9-46CB-BEA6-900D0EAAC0F4}"/>
              </c:ext>
            </c:extLst>
          </c:dPt>
          <c:dPt>
            <c:idx val="10"/>
            <c:bubble3D val="0"/>
            <c:spPr>
              <a:solidFill>
                <a:srgbClr val="535A5A"/>
              </a:solidFill>
              <a:ln w="19939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5-11F9-46CB-BEA6-900D0EAAC0F4}"/>
              </c:ext>
            </c:extLst>
          </c:dPt>
          <c:dPt>
            <c:idx val="11"/>
            <c:bubble3D val="0"/>
            <c:spPr>
              <a:solidFill>
                <a:srgbClr val="6F7878"/>
              </a:solidFill>
              <a:ln w="19939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7-11F9-46CB-BEA6-900D0EAAC0F4}"/>
              </c:ext>
            </c:extLst>
          </c:dPt>
          <c:dPt>
            <c:idx val="12"/>
            <c:bubble3D val="0"/>
            <c:spPr>
              <a:solidFill>
                <a:srgbClr val="D3D3D3"/>
              </a:solidFill>
              <a:ln w="19939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9-11F9-46CB-BEA6-900D0EAAC0F4}"/>
              </c:ext>
            </c:extLst>
          </c:dPt>
          <c:dLbls>
            <c:dLbl>
              <c:idx val="0"/>
              <c:layout>
                <c:manualLayout>
                  <c:x val="0.16966067864271456"/>
                  <c:y val="-7.1225071225071226E-2"/>
                </c:manualLayout>
              </c:layout>
              <c:tx>
                <c:rich>
                  <a:bodyPr/>
                  <a:lstStyle/>
                  <a:p>
                    <a:fld id="{A05427E8-246B-4EE1-8699-F693F1F1D2F7}" type="CATEGORYNAME">
                      <a:rPr lang="en-US" sz="1100" dirty="0"/>
                      <a:pPr/>
                      <a:t>[CATEGORY NAME]</a:t>
                    </a:fld>
                    <a:r>
                      <a:rPr lang="en-US" baseline="0" dirty="0"/>
                      <a:t>
</a:t>
                    </a:r>
                    <a:fld id="{4AE91E2D-6D81-499B-853C-4A5544806052}" type="PERCENTAGE">
                      <a:rPr lang="en-US" b="1" baseline="0" dirty="0"/>
                      <a:pPr/>
                      <a:t>[PERCENTAGE]</a:t>
                    </a:fld>
                    <a:endParaRPr lang="en-US" baseline="0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11F9-46CB-BEA6-900D0EAAC0F4}"/>
                </c:ext>
              </c:extLst>
            </c:dLbl>
            <c:dLbl>
              <c:idx val="1"/>
              <c:layout>
                <c:manualLayout>
                  <c:x val="-0.15968063872255489"/>
                  <c:y val="7.1225071225071226E-2"/>
                </c:manualLayout>
              </c:layout>
              <c:tx>
                <c:rich>
                  <a:bodyPr/>
                  <a:lstStyle/>
                  <a:p>
                    <a:fld id="{A05427E8-246B-4EE1-8699-F693F1F1D2F7}" type="CATEGORYNAME">
                      <a:rPr lang="en-US" sz="1100" dirty="0"/>
                      <a:pPr/>
                      <a:t>[CATEGORY NAME]</a:t>
                    </a:fld>
                    <a:r>
                      <a:rPr lang="en-US" baseline="0" dirty="0"/>
                      <a:t>
</a:t>
                    </a:r>
                    <a:fld id="{4AE91E2D-6D81-499B-853C-4A5544806052}" type="PERCENTAGE">
                      <a:rPr lang="en-US" b="1" baseline="0" dirty="0"/>
                      <a:pPr/>
                      <a:t>[PERCENTAGE]</a:t>
                    </a:fld>
                    <a:endParaRPr lang="en-US" baseline="0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11F9-46CB-BEA6-900D0EAAC0F4}"/>
                </c:ext>
              </c:extLst>
            </c:dLbl>
            <c:dLbl>
              <c:idx val="2"/>
              <c:layout>
                <c:manualLayout>
                  <c:x val="-0.21290751829673984"/>
                  <c:y val="-9.3223523341633571E-2"/>
                </c:manualLayout>
              </c:layout>
              <c:tx>
                <c:rich>
                  <a:bodyPr/>
                  <a:lstStyle/>
                  <a:p>
                    <a:fld id="{A05427E8-246B-4EE1-8699-F693F1F1D2F7}" type="CATEGORYNAME">
                      <a:rPr lang="en-US" sz="1100" dirty="0"/>
                      <a:pPr/>
                      <a:t>[CATEGORY NAME]</a:t>
                    </a:fld>
                    <a:r>
                      <a:rPr lang="en-US" baseline="0" dirty="0"/>
                      <a:t>
</a:t>
                    </a:r>
                    <a:fld id="{4AE91E2D-6D81-499B-853C-4A5544806052}" type="PERCENTAGE">
                      <a:rPr lang="en-US" b="1" baseline="0" dirty="0"/>
                      <a:pPr/>
                      <a:t>[PERCENTAGE]</a:t>
                    </a:fld>
                    <a:endParaRPr lang="en-US" baseline="0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11F9-46CB-BEA6-900D0EAAC0F4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</c:ext>
            </c:extLst>
          </c:dLbls>
          <c:cat>
            <c:strRef>
              <c:f>Sheet1!$A$2:$A$4</c:f>
              <c:strCache>
                <c:ptCount val="3"/>
                <c:pt idx="0">
                  <c:v>Select independently, 
but consider what industry peers are doing</c:v>
                </c:pt>
                <c:pt idx="1">
                  <c:v>Primarily collaborate with indutry peers to define tools to use</c:v>
                </c:pt>
                <c:pt idx="2">
                  <c:v>Work independently to choose, regardless of what industry peers are doing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0.64100000000000001</c:v>
                </c:pt>
                <c:pt idx="1">
                  <c:v>0.1923</c:v>
                </c:pt>
                <c:pt idx="2">
                  <c:v>0.1143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A-11F9-46CB-BEA6-900D0EAAC0F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latin typeface="Arial" panose="020B0604020202020204" pitchFamily="34" charset="0"/>
        </a:defRPr>
      </a:pPr>
      <a:endParaRPr lang="en-US"/>
    </a:p>
  </c:txPr>
  <c:externalData r:id="rId2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200"/>
            </a:pPr>
            <a:r>
              <a:rPr lang="en-US" sz="1200" dirty="0"/>
              <a:t>How Many Solutions Companies are </a:t>
            </a:r>
          </a:p>
          <a:p>
            <a:pPr>
              <a:defRPr sz="1200"/>
            </a:pPr>
            <a:r>
              <a:rPr lang="en-US" sz="1200" dirty="0"/>
              <a:t>Using</a:t>
            </a:r>
            <a:r>
              <a:rPr lang="en-US" sz="1200" baseline="0" dirty="0"/>
              <a:t> or Expecting to Use</a:t>
            </a:r>
          </a:p>
          <a:p>
            <a:pPr>
              <a:defRPr sz="1200"/>
            </a:pPr>
            <a:r>
              <a:rPr lang="en-US" sz="1050" b="0" baseline="0" dirty="0">
                <a:solidFill>
                  <a:schemeClr val="bg1">
                    <a:lumMod val="50000"/>
                  </a:schemeClr>
                </a:solidFill>
              </a:rPr>
              <a:t>n = 78</a:t>
            </a:r>
            <a:endParaRPr lang="en-US" sz="1050" b="0" dirty="0">
              <a:solidFill>
                <a:schemeClr val="bg1">
                  <a:lumMod val="50000"/>
                </a:schemeClr>
              </a:solidFill>
            </a:endParaRP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24385475555413663"/>
          <c:y val="0.29901986147744558"/>
          <c:w val="0.49434996682941301"/>
          <c:h val="0.63348047544329145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ln w="19939"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rgbClr val="FF32A9"/>
              </a:solidFill>
              <a:ln w="19939"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11F9-46CB-BEA6-900D0EAAC0F4}"/>
              </c:ext>
            </c:extLst>
          </c:dPt>
          <c:dPt>
            <c:idx val="1"/>
            <c:bubble3D val="0"/>
            <c:spPr>
              <a:solidFill>
                <a:srgbClr val="000000"/>
              </a:solidFill>
              <a:ln w="19939"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11F9-46CB-BEA6-900D0EAAC0F4}"/>
              </c:ext>
            </c:extLst>
          </c:dPt>
          <c:dPt>
            <c:idx val="2"/>
            <c:bubble3D val="0"/>
            <c:spPr>
              <a:solidFill>
                <a:srgbClr val="06C4B0"/>
              </a:solidFill>
              <a:ln w="19939"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5-11F9-46CB-BEA6-900D0EAAC0F4}"/>
              </c:ext>
            </c:extLst>
          </c:dPt>
          <c:dPt>
            <c:idx val="3"/>
            <c:bubble3D val="0"/>
            <c:spPr>
              <a:solidFill>
                <a:srgbClr val="A1B3CA"/>
              </a:solidFill>
              <a:ln w="19939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11F9-46CB-BEA6-900D0EAAC0F4}"/>
              </c:ext>
            </c:extLst>
          </c:dPt>
          <c:dPt>
            <c:idx val="4"/>
            <c:bubble3D val="0"/>
            <c:spPr>
              <a:solidFill>
                <a:srgbClr val="D0DEEA"/>
              </a:solidFill>
              <a:ln w="19939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11F9-46CB-BEA6-900D0EAAC0F4}"/>
              </c:ext>
            </c:extLst>
          </c:dPt>
          <c:dPt>
            <c:idx val="5"/>
            <c:bubble3D val="0"/>
            <c:spPr>
              <a:solidFill>
                <a:srgbClr val="0074AD"/>
              </a:solidFill>
              <a:ln w="19939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11F9-46CB-BEA6-900D0EAAC0F4}"/>
              </c:ext>
            </c:extLst>
          </c:dPt>
          <c:dPt>
            <c:idx val="6"/>
            <c:bubble3D val="0"/>
            <c:spPr>
              <a:solidFill>
                <a:srgbClr val="009AD7"/>
              </a:solidFill>
              <a:ln w="19939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11F9-46CB-BEA6-900D0EAAC0F4}"/>
              </c:ext>
            </c:extLst>
          </c:dPt>
          <c:dPt>
            <c:idx val="7"/>
            <c:bubble3D val="0"/>
            <c:spPr>
              <a:solidFill>
                <a:srgbClr val="49C5F4"/>
              </a:solidFill>
              <a:ln w="19939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11F9-46CB-BEA6-900D0EAAC0F4}"/>
              </c:ext>
            </c:extLst>
          </c:dPt>
          <c:dPt>
            <c:idx val="8"/>
            <c:bubble3D val="0"/>
            <c:spPr>
              <a:solidFill>
                <a:srgbClr val="91DCF8"/>
              </a:solidFill>
              <a:ln w="19939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11F9-46CB-BEA6-900D0EAAC0F4}"/>
              </c:ext>
            </c:extLst>
          </c:dPt>
          <c:dPt>
            <c:idx val="9"/>
            <c:bubble3D val="0"/>
            <c:spPr>
              <a:solidFill>
                <a:srgbClr val="DAF3FD"/>
              </a:solidFill>
              <a:ln w="19939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11F9-46CB-BEA6-900D0EAAC0F4}"/>
              </c:ext>
            </c:extLst>
          </c:dPt>
          <c:dPt>
            <c:idx val="10"/>
            <c:bubble3D val="0"/>
            <c:spPr>
              <a:solidFill>
                <a:srgbClr val="535A5A"/>
              </a:solidFill>
              <a:ln w="19939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5-11F9-46CB-BEA6-900D0EAAC0F4}"/>
              </c:ext>
            </c:extLst>
          </c:dPt>
          <c:dPt>
            <c:idx val="11"/>
            <c:bubble3D val="0"/>
            <c:spPr>
              <a:solidFill>
                <a:srgbClr val="6F7878"/>
              </a:solidFill>
              <a:ln w="19939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7-11F9-46CB-BEA6-900D0EAAC0F4}"/>
              </c:ext>
            </c:extLst>
          </c:dPt>
          <c:dPt>
            <c:idx val="12"/>
            <c:bubble3D val="0"/>
            <c:spPr>
              <a:solidFill>
                <a:srgbClr val="D3D3D3"/>
              </a:solidFill>
              <a:ln w="19939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9-11F9-46CB-BEA6-900D0EAAC0F4}"/>
              </c:ext>
            </c:extLst>
          </c:dPt>
          <c:dLbls>
            <c:dLbl>
              <c:idx val="0"/>
              <c:layout>
                <c:manualLayout>
                  <c:x val="0.16966067864271456"/>
                  <c:y val="-7.1225071225071226E-2"/>
                </c:manualLayout>
              </c:layout>
              <c:tx>
                <c:rich>
                  <a:bodyPr/>
                  <a:lstStyle/>
                  <a:p>
                    <a:fld id="{A05427E8-246B-4EE1-8699-F693F1F1D2F7}" type="CATEGORYNAME">
                      <a:rPr lang="en-US" sz="1100" dirty="0"/>
                      <a:pPr/>
                      <a:t>[CATEGORY NAME]</a:t>
                    </a:fld>
                    <a:r>
                      <a:rPr lang="en-US" baseline="0" dirty="0"/>
                      <a:t>
</a:t>
                    </a:r>
                    <a:fld id="{4AE91E2D-6D81-499B-853C-4A5544806052}" type="PERCENTAGE">
                      <a:rPr lang="en-US" b="1" baseline="0" dirty="0"/>
                      <a:pPr/>
                      <a:t>[PERCENTAGE]</a:t>
                    </a:fld>
                    <a:endParaRPr lang="en-US" baseline="0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11F9-46CB-BEA6-900D0EAAC0F4}"/>
                </c:ext>
              </c:extLst>
            </c:dLbl>
            <c:dLbl>
              <c:idx val="1"/>
              <c:layout>
                <c:manualLayout>
                  <c:x val="-0.15968063872255489"/>
                  <c:y val="7.1225071225071226E-2"/>
                </c:manualLayout>
              </c:layout>
              <c:tx>
                <c:rich>
                  <a:bodyPr/>
                  <a:lstStyle/>
                  <a:p>
                    <a:fld id="{A05427E8-246B-4EE1-8699-F693F1F1D2F7}" type="CATEGORYNAME">
                      <a:rPr lang="en-US" sz="1100" dirty="0"/>
                      <a:pPr/>
                      <a:t>[CATEGORY NAME]</a:t>
                    </a:fld>
                    <a:r>
                      <a:rPr lang="en-US" baseline="0" dirty="0"/>
                      <a:t>
</a:t>
                    </a:r>
                    <a:fld id="{4AE91E2D-6D81-499B-853C-4A5544806052}" type="PERCENTAGE">
                      <a:rPr lang="en-US" b="1" baseline="0" dirty="0"/>
                      <a:pPr/>
                      <a:t>[PERCENTAGE]</a:t>
                    </a:fld>
                    <a:endParaRPr lang="en-US" baseline="0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11F9-46CB-BEA6-900D0EAAC0F4}"/>
                </c:ext>
              </c:extLst>
            </c:dLbl>
            <c:dLbl>
              <c:idx val="2"/>
              <c:layout>
                <c:manualLayout>
                  <c:x val="-0.21290751829673984"/>
                  <c:y val="-9.3223523341633571E-2"/>
                </c:manualLayout>
              </c:layout>
              <c:tx>
                <c:rich>
                  <a:bodyPr/>
                  <a:lstStyle/>
                  <a:p>
                    <a:fld id="{A05427E8-246B-4EE1-8699-F693F1F1D2F7}" type="CATEGORYNAME">
                      <a:rPr lang="en-US" sz="1100" dirty="0"/>
                      <a:pPr/>
                      <a:t>[CATEGORY NAME]</a:t>
                    </a:fld>
                    <a:r>
                      <a:rPr lang="en-US" baseline="0" dirty="0"/>
                      <a:t>
</a:t>
                    </a:r>
                    <a:fld id="{4AE91E2D-6D81-499B-853C-4A5544806052}" type="PERCENTAGE">
                      <a:rPr lang="en-US" b="1" baseline="0" dirty="0"/>
                      <a:pPr/>
                      <a:t>[PERCENTAGE]</a:t>
                    </a:fld>
                    <a:endParaRPr lang="en-US" baseline="0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11F9-46CB-BEA6-900D0EAAC0F4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</c:ext>
            </c:extLst>
          </c:dLbls>
          <c:cat>
            <c:strRef>
              <c:f>Sheet1!$A$2:$A$3</c:f>
              <c:strCache>
                <c:ptCount val="2"/>
                <c:pt idx="0">
                  <c:v>Two or more digital solutions</c:v>
                </c:pt>
                <c:pt idx="1">
                  <c:v>One digital solution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0.55130000000000001</c:v>
                </c:pt>
                <c:pt idx="1">
                  <c:v>0.44869999999999999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A-11F9-46CB-BEA6-900D0EAAC0F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latin typeface="Arial" panose="020B0604020202020204" pitchFamily="34" charset="0"/>
        </a:defRPr>
      </a:pPr>
      <a:endParaRPr lang="en-US"/>
    </a:p>
  </c:txPr>
  <c:externalData r:id="rId2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lang="en-US" sz="1200" b="1" i="0" u="none" strike="noStrike" kern="1200" spc="0" baseline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+mn-cs"/>
              </a:defRPr>
            </a:pPr>
            <a:r>
              <a:rPr lang="en-US" sz="1200" b="1" i="0" u="none" strike="noStrike" kern="1200" baseline="0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+mn-cs"/>
              </a:rPr>
              <a:t>Reasons for Using (or Expecting to Use) </a:t>
            </a:r>
          </a:p>
          <a:p>
            <a:pPr algn="ctr" rtl="0">
              <a:defRPr lang="en-US" sz="1200" b="1">
                <a:solidFill>
                  <a:prstClr val="black"/>
                </a:solidFill>
                <a:latin typeface="Arial" panose="020B0604020202020204" pitchFamily="34" charset="0"/>
              </a:defRPr>
            </a:pPr>
            <a:r>
              <a:rPr lang="en-US" sz="1200" b="1" i="0" u="none" strike="noStrike" kern="1200" baseline="0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+mn-cs"/>
              </a:rPr>
              <a:t>More than One Solution</a:t>
            </a:r>
          </a:p>
          <a:p>
            <a:pPr algn="ctr" rtl="0">
              <a:defRPr lang="en-US" sz="1200" b="1">
                <a:solidFill>
                  <a:prstClr val="black"/>
                </a:solidFill>
                <a:latin typeface="Arial" panose="020B0604020202020204" pitchFamily="34" charset="0"/>
              </a:defRPr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 panose="020B0604020202020204" pitchFamily="34" charset="0"/>
              </a:rPr>
              <a:t>n = 43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lang="en-US" sz="1200" b="1" i="0" u="none" strike="noStrike" kern="1200" spc="0" baseline="0">
              <a:solidFill>
                <a:prstClr val="black"/>
              </a:solidFill>
              <a:latin typeface="Arial" panose="020B060402020202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42279377844644556"/>
          <c:y val="0.19830850374845782"/>
          <c:w val="0.54435268186904717"/>
          <c:h val="0.7090586194164580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Sum of Top 3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C054-44BC-BF95-EBEF300F5EA7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C054-44BC-BF95-EBEF300F5EA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Other</c:v>
                </c:pt>
                <c:pt idx="1">
                  <c:v>To engage different suppliers based on 
strategic importance (strategic vs tail spend)</c:v>
                </c:pt>
                <c:pt idx="2">
                  <c:v>To manage different Scope 3 categories</c:v>
                </c:pt>
                <c:pt idx="3">
                  <c:v>To manage coprporate value chain 
and product lifecycle emissions</c:v>
                </c:pt>
                <c:pt idx="4">
                  <c:v>To enable different outcomes 
(eg. supplier collaboration, reporting,
primary data collection)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4.65E-2</c:v>
                </c:pt>
                <c:pt idx="1">
                  <c:v>0.30230000000000001</c:v>
                </c:pt>
                <c:pt idx="2">
                  <c:v>0.46510000000000001</c:v>
                </c:pt>
                <c:pt idx="3">
                  <c:v>0.53490000000000004</c:v>
                </c:pt>
                <c:pt idx="4">
                  <c:v>0.53490000000000004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B09-4AD1-8E8E-288C80825F6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axId val="674585520"/>
        <c:axId val="674575720"/>
      </c:barChart>
      <c:catAx>
        <c:axId val="67458552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939" cap="flat" cmpd="sng" algn="ctr">
            <a:solidFill>
              <a:srgbClr val="6F7878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r">
              <a:defRPr sz="105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74575720"/>
        <c:crosses val="autoZero"/>
        <c:auto val="1"/>
        <c:lblAlgn val="ctr"/>
        <c:lblOffset val="100"/>
        <c:noMultiLvlLbl val="0"/>
      </c:catAx>
      <c:valAx>
        <c:axId val="674575720"/>
        <c:scaling>
          <c:orientation val="minMax"/>
        </c:scaling>
        <c:delete val="0"/>
        <c:axPos val="b"/>
        <c:numFmt formatCode="0%" sourceLinked="1"/>
        <c:majorTickMark val="none"/>
        <c:minorTickMark val="none"/>
        <c:tickLblPos val="nextTo"/>
        <c:spPr>
          <a:noFill/>
          <a:ln w="19939"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74585520"/>
        <c:crosses val="autoZero"/>
        <c:crossBetween val="between"/>
        <c:majorUnit val="0.25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42773789837750148"/>
          <c:y val="1.0683760683760684E-2"/>
          <c:w val="0.43470700848740768"/>
          <c:h val="0.864685309954812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solidFill>
              <a:sysClr val="windowText" lastClr="000000"/>
            </a:solidFill>
            <a:ln w="12700">
              <a:solidFill>
                <a:srgbClr val="FFFFFF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32A9"/>
              </a:solidFill>
              <a:ln w="12700">
                <a:solidFill>
                  <a:srgbClr val="FFFFFF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E-3217-4C10-92AD-82FBE471271F}"/>
              </c:ext>
            </c:extLst>
          </c:dPt>
          <c:dPt>
            <c:idx val="1"/>
            <c:invertIfNegative val="0"/>
            <c:bubble3D val="0"/>
            <c:spPr>
              <a:solidFill>
                <a:sysClr val="windowText" lastClr="000000"/>
              </a:solidFill>
              <a:ln w="12700">
                <a:solidFill>
                  <a:srgbClr val="FFFFFF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34-33B2-4BF1-ADCD-34394DC8567D}"/>
              </c:ext>
            </c:extLst>
          </c:dPt>
          <c:dPt>
            <c:idx val="2"/>
            <c:invertIfNegative val="0"/>
            <c:bubble3D val="0"/>
            <c:spPr>
              <a:solidFill>
                <a:sysClr val="windowText" lastClr="000000"/>
              </a:solidFill>
              <a:ln w="12700">
                <a:solidFill>
                  <a:srgbClr val="FFFFFF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0-C95C-40F3-9355-AD1FA7DCC2FE}"/>
              </c:ext>
            </c:extLst>
          </c:dPt>
          <c:dPt>
            <c:idx val="3"/>
            <c:invertIfNegative val="0"/>
            <c:bubble3D val="0"/>
            <c:spPr>
              <a:solidFill>
                <a:sysClr val="windowText" lastClr="000000"/>
              </a:solidFill>
              <a:ln w="12700">
                <a:solidFill>
                  <a:srgbClr val="FFFFFF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8-F878-4CC4-9E06-0EA9729633A2}"/>
              </c:ext>
            </c:extLst>
          </c:dPt>
          <c:dPt>
            <c:idx val="4"/>
            <c:invertIfNegative val="0"/>
            <c:bubble3D val="0"/>
            <c:spPr>
              <a:solidFill>
                <a:sysClr val="windowText" lastClr="000000"/>
              </a:solidFill>
              <a:ln w="12700">
                <a:solidFill>
                  <a:srgbClr val="FFFFFF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0-3087-4FB4-9560-D5B1CD9B3C5A}"/>
              </c:ext>
            </c:extLst>
          </c:dPt>
          <c:dPt>
            <c:idx val="5"/>
            <c:invertIfNegative val="0"/>
            <c:bubble3D val="0"/>
            <c:spPr>
              <a:solidFill>
                <a:sysClr val="windowText" lastClr="000000"/>
              </a:solidFill>
              <a:ln w="12700">
                <a:solidFill>
                  <a:srgbClr val="FFFFFF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087-4FB4-9560-D5B1CD9B3C5A}"/>
              </c:ext>
            </c:extLst>
          </c:dPt>
          <c:dPt>
            <c:idx val="6"/>
            <c:invertIfNegative val="0"/>
            <c:bubble3D val="0"/>
            <c:spPr>
              <a:solidFill>
                <a:sysClr val="windowText" lastClr="000000"/>
              </a:solidFill>
              <a:ln w="12700">
                <a:solidFill>
                  <a:srgbClr val="FFFFFF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3087-4FB4-9560-D5B1CD9B3C5A}"/>
              </c:ext>
            </c:extLst>
          </c:dPt>
          <c:dPt>
            <c:idx val="7"/>
            <c:invertIfNegative val="0"/>
            <c:bubble3D val="0"/>
            <c:spPr>
              <a:solidFill>
                <a:sysClr val="windowText" lastClr="000000"/>
              </a:solidFill>
              <a:ln w="12700">
                <a:solidFill>
                  <a:srgbClr val="FFFFFF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087-4FB4-9560-D5B1CD9B3C5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Carbon accounting tool to manage all carbon emissions 
(Scope 1,2 and 3)</c:v>
                </c:pt>
                <c:pt idx="1">
                  <c:v>ESG tool, embedded Scope 3 module</c:v>
                </c:pt>
                <c:pt idx="2">
                  <c:v>Carbon accounting tool primarily focused on Scope 3</c:v>
                </c:pt>
                <c:pt idx="3">
                  <c:v>Tools not specifically focused on Scope 3 
(supplier collaboration, project management, etc)</c:v>
                </c:pt>
                <c:pt idx="4">
                  <c:v>Legacy applications, embedded Scope 3 module
(source-to-pay, strategic sourcing suites, etc)</c:v>
                </c:pt>
                <c:pt idx="5">
                  <c:v>Other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0.44869999999999999</c:v>
                </c:pt>
                <c:pt idx="1">
                  <c:v>0.3846</c:v>
                </c:pt>
                <c:pt idx="2">
                  <c:v>0.33329999999999999</c:v>
                </c:pt>
                <c:pt idx="3">
                  <c:v>0.24360000000000001</c:v>
                </c:pt>
                <c:pt idx="4">
                  <c:v>0.2051</c:v>
                </c:pt>
                <c:pt idx="5">
                  <c:v>0.1026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B1B-4485-AE25-35BA1566BC9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50"/>
        <c:axId val="608107176"/>
        <c:axId val="605581384"/>
      </c:barChart>
      <c:catAx>
        <c:axId val="60810717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939" cap="flat" cmpd="sng" algn="ctr">
            <a:solidFill>
              <a:srgbClr val="6F7878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r">
              <a:defRPr sz="11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pPr>
            <a:endParaRPr lang="en-US"/>
          </a:p>
        </c:txPr>
        <c:crossAx val="605581384"/>
        <c:crosses val="autoZero"/>
        <c:auto val="1"/>
        <c:lblAlgn val="ctr"/>
        <c:lblOffset val="100"/>
        <c:noMultiLvlLbl val="0"/>
      </c:catAx>
      <c:valAx>
        <c:axId val="605581384"/>
        <c:scaling>
          <c:orientation val="minMax"/>
          <c:max val="0.4"/>
          <c:min val="0"/>
        </c:scaling>
        <c:delete val="0"/>
        <c:axPos val="b"/>
        <c:numFmt formatCode="0%" sourceLinked="0"/>
        <c:majorTickMark val="none"/>
        <c:minorTickMark val="none"/>
        <c:tickLblPos val="nextTo"/>
        <c:spPr>
          <a:noFill/>
          <a:ln w="19939">
            <a:solidFill>
              <a:srgbClr val="6F7878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pPr>
            <a:endParaRPr lang="en-US"/>
          </a:p>
        </c:txPr>
        <c:crossAx val="608107176"/>
        <c:crosses val="max"/>
        <c:crossBetween val="between"/>
        <c:majorUnit val="0.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chemeClr val="tx1"/>
          </a:solidFill>
          <a:latin typeface="Arial" panose="020B0604020202020204" pitchFamily="34" charset="0"/>
        </a:defRPr>
      </a:pPr>
      <a:endParaRPr lang="en-US"/>
    </a:p>
  </c:txPr>
  <c:externalData r:id="rId4">
    <c:autoUpdate val="0"/>
  </c:externalData>
  <c:userShapes r:id="rId5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8623084467950833"/>
          <c:y val="3.5598161228837313E-3"/>
          <c:w val="0.48276436372225895"/>
          <c:h val="0.864249075008409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Sum of Top 3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tx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7E3B-4029-AC3B-FF02BC4B8F56}"/>
              </c:ext>
            </c:extLst>
          </c:dPt>
          <c:dPt>
            <c:idx val="8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262A-4669-9E92-6DD2C38515A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Sheet1!$A$2:$A$10</c:f>
              <c:strCache>
                <c:ptCount val="9"/>
                <c:pt idx="0">
                  <c:v>Other</c:v>
                </c:pt>
                <c:pt idx="1">
                  <c:v>Alignment with the PACT Pathfinder Framework from WBCSD to measure and exchange product life cycle emissions data</c:v>
                </c:pt>
                <c:pt idx="2">
                  <c:v>Hot spot analysis / baselining using spend-based methodology</c:v>
                </c:pt>
                <c:pt idx="3">
                  <c:v>Ability to assess supplier maturity and readiness to manage GHG emissions</c:v>
                </c:pt>
                <c:pt idx="4">
                  <c:v>Ability to collect primary data from suppliers beyond Tier 1 (suppliers of my suppliers)</c:v>
                </c:pt>
                <c:pt idx="5">
                  <c:v>Ability to measure multiple Scope 3 categories</c:v>
                </c:pt>
                <c:pt idx="6">
                  <c:v>Collection of both corporate value chain and product lifecycle emissions on same platform</c:v>
                </c:pt>
                <c:pt idx="7">
                  <c:v>Carbon calculator suppliers can use</c:v>
                </c:pt>
                <c:pt idx="8">
                  <c:v>Allocation of primary emissions data from suppliers</c:v>
                </c:pt>
              </c:strCache>
            </c:strRef>
          </c:cat>
          <c:val>
            <c:numRef>
              <c:f>Sheet1!$B$2:$B$10</c:f>
              <c:numCache>
                <c:formatCode>0%</c:formatCode>
                <c:ptCount val="9"/>
                <c:pt idx="0">
                  <c:v>1.54E-2</c:v>
                </c:pt>
                <c:pt idx="1">
                  <c:v>0.18459999999999999</c:v>
                </c:pt>
                <c:pt idx="2">
                  <c:v>0.2</c:v>
                </c:pt>
                <c:pt idx="3">
                  <c:v>0.27689999999999998</c:v>
                </c:pt>
                <c:pt idx="4">
                  <c:v>0.2923</c:v>
                </c:pt>
                <c:pt idx="5">
                  <c:v>0.3846</c:v>
                </c:pt>
                <c:pt idx="6">
                  <c:v>0.4</c:v>
                </c:pt>
                <c:pt idx="7">
                  <c:v>0.43080000000000002</c:v>
                </c:pt>
                <c:pt idx="8">
                  <c:v>0.6462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E3B-4029-AC3B-FF02BC4B8F5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axId val="674585520"/>
        <c:axId val="674575720"/>
      </c:barChart>
      <c:catAx>
        <c:axId val="67458552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939" cap="flat" cmpd="sng" algn="ctr">
            <a:solidFill>
              <a:srgbClr val="6F7878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r"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74575720"/>
        <c:crosses val="autoZero"/>
        <c:auto val="1"/>
        <c:lblAlgn val="ctr"/>
        <c:lblOffset val="100"/>
        <c:noMultiLvlLbl val="0"/>
      </c:catAx>
      <c:valAx>
        <c:axId val="674575720"/>
        <c:scaling>
          <c:orientation val="minMax"/>
        </c:scaling>
        <c:delete val="0"/>
        <c:axPos val="b"/>
        <c:numFmt formatCode="0%" sourceLinked="1"/>
        <c:majorTickMark val="none"/>
        <c:minorTickMark val="none"/>
        <c:tickLblPos val="nextTo"/>
        <c:spPr>
          <a:noFill/>
          <a:ln w="19939"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74585520"/>
        <c:crosses val="autoZero"/>
        <c:crossBetween val="between"/>
        <c:majorUnit val="0.25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8623084467950833"/>
          <c:y val="3.5598161228837313E-3"/>
          <c:w val="0.48276436372225895"/>
          <c:h val="0.864249075008409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Sum of Top 3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tx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7E3B-4029-AC3B-FF02BC4B8F56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107F-4C1F-A26D-6EEC38AEC0B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Other</c:v>
                </c:pt>
                <c:pt idx="1">
                  <c:v>Internal carbon pricing to improve decision-making</c:v>
                </c:pt>
                <c:pt idx="2">
                  <c:v>Emissions glidepaths to make projections 
based on the actions we’re taking</c:v>
                </c:pt>
                <c:pt idx="3">
                  <c:v>Scenario-modeling to assess how different changes 
will impact our decarbonization goals</c:v>
                </c:pt>
                <c:pt idx="4">
                  <c:v>Highlight priority areas we should focus on 
to maximize return at minimum effort</c:v>
                </c:pt>
                <c:pt idx="5">
                  <c:v>Data quality indicator to assess reliability 
based on methodologies used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1.54E-2</c:v>
                </c:pt>
                <c:pt idx="1">
                  <c:v>0.21540000000000001</c:v>
                </c:pt>
                <c:pt idx="2">
                  <c:v>0.46150000000000002</c:v>
                </c:pt>
                <c:pt idx="3">
                  <c:v>0.58460000000000001</c:v>
                </c:pt>
                <c:pt idx="4">
                  <c:v>0.66149999999999998</c:v>
                </c:pt>
                <c:pt idx="5">
                  <c:v>0.67689999999999995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E3B-4029-AC3B-FF02BC4B8F5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axId val="674585520"/>
        <c:axId val="674575720"/>
      </c:barChart>
      <c:catAx>
        <c:axId val="67458552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939" cap="flat" cmpd="sng" algn="ctr">
            <a:solidFill>
              <a:srgbClr val="6F7878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r"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74575720"/>
        <c:crosses val="autoZero"/>
        <c:auto val="1"/>
        <c:lblAlgn val="ctr"/>
        <c:lblOffset val="100"/>
        <c:noMultiLvlLbl val="0"/>
      </c:catAx>
      <c:valAx>
        <c:axId val="674575720"/>
        <c:scaling>
          <c:orientation val="minMax"/>
        </c:scaling>
        <c:delete val="0"/>
        <c:axPos val="b"/>
        <c:numFmt formatCode="0%" sourceLinked="1"/>
        <c:majorTickMark val="none"/>
        <c:minorTickMark val="none"/>
        <c:tickLblPos val="nextTo"/>
        <c:spPr>
          <a:noFill/>
          <a:ln w="19939"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74585520"/>
        <c:crosses val="autoZero"/>
        <c:crossBetween val="between"/>
        <c:majorUnit val="0.25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8623084467950833"/>
          <c:y val="3.5598161228837313E-3"/>
          <c:w val="0.48276436372225895"/>
          <c:h val="0.864249075008409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Sum of Top 3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tx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7E3B-4029-AC3B-FF02BC4B8F56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F110-4C2D-8907-8F4D86DAC47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Other (please specify)</c:v>
                </c:pt>
                <c:pt idx="1">
                  <c:v>Provide capability building and training for our suppliers and/or logistics providers</c:v>
                </c:pt>
                <c:pt idx="2">
                  <c:v>Ability to share with suppliers and/or logistics providers a curated list of projects that they can implement to reduce their emissions</c:v>
                </c:pt>
                <c:pt idx="3">
                  <c:v>Benchmark product emissions impact to enable better procurement decisions</c:v>
                </c:pt>
                <c:pt idx="4">
                  <c:v>Proactively recommend opportunity areas for our suppliers and/or logistics providers to reduce their emissions</c:v>
                </c:pt>
                <c:pt idx="5">
                  <c:v>Track projects suppliers and/or logistics providers are implementing to assess if they are on track to hit the reduction targets we’ve set.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3.0800000000000001E-2</c:v>
                </c:pt>
                <c:pt idx="1">
                  <c:v>0.43080000000000002</c:v>
                </c:pt>
                <c:pt idx="2">
                  <c:v>0.44619999999999999</c:v>
                </c:pt>
                <c:pt idx="3">
                  <c:v>0.53849999999999998</c:v>
                </c:pt>
                <c:pt idx="4">
                  <c:v>0.56920000000000004</c:v>
                </c:pt>
                <c:pt idx="5">
                  <c:v>0.61539999999999995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E3B-4029-AC3B-FF02BC4B8F5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axId val="674585520"/>
        <c:axId val="674575720"/>
      </c:barChart>
      <c:catAx>
        <c:axId val="67458552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939" cap="flat" cmpd="sng" algn="ctr">
            <a:solidFill>
              <a:srgbClr val="6F7878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r"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74575720"/>
        <c:crosses val="autoZero"/>
        <c:auto val="1"/>
        <c:lblAlgn val="ctr"/>
        <c:lblOffset val="100"/>
        <c:noMultiLvlLbl val="0"/>
      </c:catAx>
      <c:valAx>
        <c:axId val="674575720"/>
        <c:scaling>
          <c:orientation val="minMax"/>
        </c:scaling>
        <c:delete val="0"/>
        <c:axPos val="b"/>
        <c:numFmt formatCode="0%" sourceLinked="1"/>
        <c:majorTickMark val="none"/>
        <c:minorTickMark val="none"/>
        <c:tickLblPos val="nextTo"/>
        <c:spPr>
          <a:noFill/>
          <a:ln w="19939"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74585520"/>
        <c:crosses val="autoZero"/>
        <c:crossBetween val="between"/>
        <c:majorUnit val="0.25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8623084467950833"/>
          <c:y val="3.5598161228837313E-3"/>
          <c:w val="0.48276436372225895"/>
          <c:h val="0.864249075008409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Sum of Top 3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tx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7E3B-4029-AC3B-FF02BC4B8F56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7EB0-420E-A2A1-C8A3DB4F436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Other</c:v>
                </c:pt>
                <c:pt idx="1">
                  <c:v>Provide access to external stakeholders (e.g. customer access for real-time updates or providers for data auditing)</c:v>
                </c:pt>
                <c:pt idx="2">
                  <c:v>Offer peer benchmarking where suppliers can see how others in the network are advancing their emission reduction journey</c:v>
                </c:pt>
                <c:pt idx="3">
                  <c:v>Export data into other enterprise solutions we use and embed into our workflows to improve decision-making</c:v>
                </c:pt>
                <c:pt idx="4">
                  <c:v>Offer smart workflows to create disclosures that meet reporting requirements (e.g. GRI, SASB, CSRD, etc)</c:v>
                </c:pt>
                <c:pt idx="5">
                  <c:v>Ensure data is auditable for investor and/or regulatory reports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3.0800000000000001E-2</c:v>
                </c:pt>
                <c:pt idx="1">
                  <c:v>0.26150000000000001</c:v>
                </c:pt>
                <c:pt idx="2">
                  <c:v>0.4</c:v>
                </c:pt>
                <c:pt idx="3">
                  <c:v>0.63080000000000003</c:v>
                </c:pt>
                <c:pt idx="4">
                  <c:v>0.6462</c:v>
                </c:pt>
                <c:pt idx="5">
                  <c:v>0.81540000000000001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E3B-4029-AC3B-FF02BC4B8F5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axId val="674585520"/>
        <c:axId val="674575720"/>
      </c:barChart>
      <c:catAx>
        <c:axId val="67458552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939" cap="flat" cmpd="sng" algn="ctr">
            <a:solidFill>
              <a:srgbClr val="6F7878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r"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74575720"/>
        <c:crosses val="autoZero"/>
        <c:auto val="1"/>
        <c:lblAlgn val="ctr"/>
        <c:lblOffset val="100"/>
        <c:noMultiLvlLbl val="0"/>
      </c:catAx>
      <c:valAx>
        <c:axId val="674575720"/>
        <c:scaling>
          <c:orientation val="minMax"/>
        </c:scaling>
        <c:delete val="0"/>
        <c:axPos val="b"/>
        <c:numFmt formatCode="0%" sourceLinked="1"/>
        <c:majorTickMark val="none"/>
        <c:minorTickMark val="none"/>
        <c:tickLblPos val="nextTo"/>
        <c:spPr>
          <a:noFill/>
          <a:ln w="19939"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74585520"/>
        <c:crosses val="autoZero"/>
        <c:crossBetween val="between"/>
        <c:majorUnit val="0.25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4.5711122047244097E-2"/>
          <c:y val="0"/>
          <c:w val="0.93710137795275594"/>
          <c:h val="0.864685309954812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solidFill>
              <a:sysClr val="windowText" lastClr="000000"/>
            </a:solidFill>
            <a:ln w="12700">
              <a:solidFill>
                <a:srgbClr val="FFFFFF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32A9"/>
              </a:solidFill>
              <a:ln w="12700">
                <a:solidFill>
                  <a:srgbClr val="FFFFFF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0-14B0-40C7-882B-178CF989366B}"/>
              </c:ext>
            </c:extLst>
          </c:dPt>
          <c:dPt>
            <c:idx val="1"/>
            <c:invertIfNegative val="0"/>
            <c:bubble3D val="0"/>
            <c:spPr>
              <a:solidFill>
                <a:srgbClr val="FF32A9"/>
              </a:solidFill>
              <a:ln w="12700">
                <a:solidFill>
                  <a:srgbClr val="FFFFFF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4B0-40C7-882B-178CF989366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Sheet1!$A$2:$A$10</c:f>
              <c:strCache>
                <c:ptCount val="9"/>
                <c:pt idx="0">
                  <c:v>Food and Beverage</c:v>
                </c:pt>
                <c:pt idx="1">
                  <c:v>Consumer Products</c:v>
                </c:pt>
                <c:pt idx="2">
                  <c:v>Automotive</c:v>
                </c:pt>
                <c:pt idx="3">
                  <c:v>Chemicals, Plastics and Rubber</c:v>
                </c:pt>
                <c:pt idx="4">
                  <c:v>Manufacturing – Life Sciences &amp; Pharma</c:v>
                </c:pt>
                <c:pt idx="5">
                  <c:v>Industrial Process manufacturing 
(mill products such as metal, pulp &amp; paper, building materials, etc)</c:v>
                </c:pt>
                <c:pt idx="6">
                  <c:v>Healthcare Equipment and Medical Devices</c:v>
                </c:pt>
                <c:pt idx="7">
                  <c:v>Industrial and Commercial Equipment 
(mining, construction, agricultural machinery, etc.)</c:v>
                </c:pt>
                <c:pt idx="8">
                  <c:v>High Tech</c:v>
                </c:pt>
              </c:strCache>
            </c:strRef>
          </c:cat>
          <c:val>
            <c:numRef>
              <c:f>Sheet1!$B$2:$B$10</c:f>
              <c:numCache>
                <c:formatCode>0%</c:formatCode>
                <c:ptCount val="9"/>
                <c:pt idx="0">
                  <c:v>0.17241379310344826</c:v>
                </c:pt>
                <c:pt idx="1">
                  <c:v>0.15517241379310345</c:v>
                </c:pt>
                <c:pt idx="2">
                  <c:v>0.12068965517241378</c:v>
                </c:pt>
                <c:pt idx="3">
                  <c:v>0.12068965517241378</c:v>
                </c:pt>
                <c:pt idx="4">
                  <c:v>0.12068965517241378</c:v>
                </c:pt>
                <c:pt idx="5">
                  <c:v>0.10344827586206896</c:v>
                </c:pt>
                <c:pt idx="6">
                  <c:v>8.6206896551724102E-2</c:v>
                </c:pt>
                <c:pt idx="7">
                  <c:v>6.8965517241379309E-2</c:v>
                </c:pt>
                <c:pt idx="8">
                  <c:v>5.1724137931034482E-2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B1B-4485-AE25-35BA1566BC9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50"/>
        <c:axId val="608107176"/>
        <c:axId val="605581384"/>
      </c:barChart>
      <c:catAx>
        <c:axId val="60810717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939" cap="flat" cmpd="sng" algn="ctr">
            <a:solidFill>
              <a:srgbClr val="6F7878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r">
              <a:defRPr sz="105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pPr>
            <a:endParaRPr lang="en-US"/>
          </a:p>
        </c:txPr>
        <c:crossAx val="605581384"/>
        <c:crosses val="autoZero"/>
        <c:auto val="1"/>
        <c:lblAlgn val="ctr"/>
        <c:lblOffset val="100"/>
        <c:noMultiLvlLbl val="0"/>
      </c:catAx>
      <c:valAx>
        <c:axId val="605581384"/>
        <c:scaling>
          <c:orientation val="minMax"/>
          <c:max val="0.25"/>
          <c:min val="0"/>
        </c:scaling>
        <c:delete val="0"/>
        <c:axPos val="b"/>
        <c:numFmt formatCode="0%" sourceLinked="0"/>
        <c:majorTickMark val="none"/>
        <c:minorTickMark val="none"/>
        <c:tickLblPos val="nextTo"/>
        <c:spPr>
          <a:noFill/>
          <a:ln w="19939">
            <a:solidFill>
              <a:srgbClr val="6F7878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pPr>
            <a:endParaRPr lang="en-US"/>
          </a:p>
        </c:txPr>
        <c:crossAx val="608107176"/>
        <c:crosses val="max"/>
        <c:crossBetween val="between"/>
        <c:majorUnit val="0.2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chemeClr val="tx1"/>
          </a:solidFill>
          <a:latin typeface="Arial" panose="020B0604020202020204" pitchFamily="34" charset="0"/>
        </a:defRPr>
      </a:pPr>
      <a:endParaRPr lang="en-US"/>
    </a:p>
  </c:txPr>
  <c:externalData r:id="rId4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49490762465396748"/>
          <c:y val="3.5598161228837313E-3"/>
          <c:w val="0.47408754515317658"/>
          <c:h val="0.864249075008409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Sum of Top 3</c:v>
                </c:pt>
              </c:strCache>
            </c:strRef>
          </c:tx>
          <c:spPr>
            <a:solidFill>
              <a:sysClr val="windowText" lastClr="000000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ysClr val="windowText" lastClr="0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7E3B-4029-AC3B-FF02BC4B8F56}"/>
              </c:ext>
            </c:extLst>
          </c:dPt>
          <c:dPt>
            <c:idx val="10"/>
            <c:invertIfNegative val="0"/>
            <c:bubble3D val="0"/>
            <c:spPr>
              <a:solidFill>
                <a:srgbClr val="FF32A9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6A51-4CD5-9A7C-3A174E294DF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Sheet1!$A$2:$A$12</c:f>
              <c:strCache>
                <c:ptCount val="11"/>
                <c:pt idx="0">
                  <c:v>Industry focus of the solution provider</c:v>
                </c:pt>
                <c:pt idx="1">
                  <c:v>How well established is the solution provider and years in the market</c:v>
                </c:pt>
                <c:pt idx="2">
                  <c:v>How mature are the reporting capabilities of the digital solution</c:v>
                </c:pt>
                <c:pt idx="3">
                  <c:v>Vendor support and expertise to help us build our Scope 3 program</c:v>
                </c:pt>
                <c:pt idx="4">
                  <c:v>Emissions management and reduction capabilities</c:v>
                </c:pt>
                <c:pt idx="5">
                  <c:v>Ability to cover multiple Scope 3 categories</c:v>
                </c:pt>
                <c:pt idx="6">
                  <c:v>Ability to support other sustainability topics beyond Scope 3</c:v>
                </c:pt>
                <c:pt idx="7">
                  <c:v>Ability to integrate with other systems we are currently using</c:v>
                </c:pt>
                <c:pt idx="8">
                  <c:v>Price of the digital solution</c:v>
                </c:pt>
                <c:pt idx="9">
                  <c:v>Value that suppliers get from using the digital solution</c:v>
                </c:pt>
                <c:pt idx="10">
                  <c:v>Data collection and measurement capabilities</c:v>
                </c:pt>
              </c:strCache>
            </c:strRef>
          </c:cat>
          <c:val>
            <c:numRef>
              <c:f>Sheet1!$B$2:$B$12</c:f>
              <c:numCache>
                <c:formatCode>0%</c:formatCode>
                <c:ptCount val="11"/>
                <c:pt idx="0">
                  <c:v>0.15870000000000001</c:v>
                </c:pt>
                <c:pt idx="1">
                  <c:v>0.15870000000000001</c:v>
                </c:pt>
                <c:pt idx="2">
                  <c:v>0.1905</c:v>
                </c:pt>
                <c:pt idx="3">
                  <c:v>0.1905</c:v>
                </c:pt>
                <c:pt idx="4">
                  <c:v>0.20630000000000001</c:v>
                </c:pt>
                <c:pt idx="5">
                  <c:v>0.26979999999999998</c:v>
                </c:pt>
                <c:pt idx="6">
                  <c:v>0.26979999999999998</c:v>
                </c:pt>
                <c:pt idx="7">
                  <c:v>0.28570000000000001</c:v>
                </c:pt>
                <c:pt idx="8">
                  <c:v>0.30159999999999998</c:v>
                </c:pt>
                <c:pt idx="9">
                  <c:v>0.3175</c:v>
                </c:pt>
                <c:pt idx="10">
                  <c:v>0.52380000000000004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E3B-4029-AC3B-FF02BC4B8F5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axId val="674585520"/>
        <c:axId val="674575720"/>
      </c:barChart>
      <c:catAx>
        <c:axId val="67458552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939" cap="flat" cmpd="sng" algn="ctr">
            <a:solidFill>
              <a:srgbClr val="6F7878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r">
              <a:defRPr sz="105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74575720"/>
        <c:crosses val="autoZero"/>
        <c:auto val="1"/>
        <c:lblAlgn val="ctr"/>
        <c:lblOffset val="100"/>
        <c:noMultiLvlLbl val="0"/>
      </c:catAx>
      <c:valAx>
        <c:axId val="674575720"/>
        <c:scaling>
          <c:orientation val="minMax"/>
        </c:scaling>
        <c:delete val="0"/>
        <c:axPos val="b"/>
        <c:numFmt formatCode="0%" sourceLinked="1"/>
        <c:majorTickMark val="none"/>
        <c:minorTickMark val="none"/>
        <c:tickLblPos val="nextTo"/>
        <c:spPr>
          <a:noFill/>
          <a:ln w="19939"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74585520"/>
        <c:crosses val="autoZero"/>
        <c:crossBetween val="between"/>
        <c:majorUnit val="0.25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4.5711122047244097E-2"/>
          <c:y val="0"/>
          <c:w val="0.93710137795275594"/>
          <c:h val="0.864685309954812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solidFill>
              <a:sysClr val="windowText" lastClr="000000"/>
            </a:solidFill>
            <a:ln w="12700">
              <a:solidFill>
                <a:srgbClr val="FFFFFF"/>
              </a:solidFill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ysClr val="windowText" lastClr="000000"/>
              </a:solidFill>
              <a:ln w="12700">
                <a:solidFill>
                  <a:srgbClr val="FFFFFF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0-C95C-40F3-9355-AD1FA7DCC2FE}"/>
              </c:ext>
            </c:extLst>
          </c:dPt>
          <c:dPt>
            <c:idx val="3"/>
            <c:invertIfNegative val="0"/>
            <c:bubble3D val="0"/>
            <c:spPr>
              <a:solidFill>
                <a:sysClr val="windowText" lastClr="000000"/>
              </a:solidFill>
              <a:ln w="12700">
                <a:solidFill>
                  <a:srgbClr val="FFFFFF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8-F878-4CC4-9E06-0EA9729633A2}"/>
              </c:ext>
            </c:extLst>
          </c:dPt>
          <c:dPt>
            <c:idx val="4"/>
            <c:invertIfNegative val="0"/>
            <c:bubble3D val="0"/>
            <c:spPr>
              <a:solidFill>
                <a:sysClr val="windowText" lastClr="000000"/>
              </a:solidFill>
              <a:ln w="12700">
                <a:solidFill>
                  <a:srgbClr val="FFFFFF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0-3087-4FB4-9560-D5B1CD9B3C5A}"/>
              </c:ext>
            </c:extLst>
          </c:dPt>
          <c:dPt>
            <c:idx val="5"/>
            <c:invertIfNegative val="0"/>
            <c:bubble3D val="0"/>
            <c:spPr>
              <a:solidFill>
                <a:sysClr val="windowText" lastClr="000000"/>
              </a:solidFill>
              <a:ln w="12700">
                <a:solidFill>
                  <a:srgbClr val="FFFFFF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087-4FB4-9560-D5B1CD9B3C5A}"/>
              </c:ext>
            </c:extLst>
          </c:dPt>
          <c:dPt>
            <c:idx val="6"/>
            <c:invertIfNegative val="0"/>
            <c:bubble3D val="0"/>
            <c:spPr>
              <a:solidFill>
                <a:sysClr val="windowText" lastClr="000000"/>
              </a:solidFill>
              <a:ln w="12700">
                <a:solidFill>
                  <a:srgbClr val="FFFFFF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3087-4FB4-9560-D5B1CD9B3C5A}"/>
              </c:ext>
            </c:extLst>
          </c:dPt>
          <c:dPt>
            <c:idx val="7"/>
            <c:invertIfNegative val="0"/>
            <c:bubble3D val="0"/>
            <c:spPr>
              <a:solidFill>
                <a:sysClr val="windowText" lastClr="000000"/>
              </a:solidFill>
              <a:ln w="12700">
                <a:solidFill>
                  <a:srgbClr val="FFFFFF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087-4FB4-9560-D5B1CD9B3C5A}"/>
              </c:ext>
            </c:extLst>
          </c:dPt>
          <c:dLbls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0"/>
                <a:lstStyle/>
                <a:p>
                  <a:pPr algn="ctr">
                    <a:defRPr lang="en-US" sz="1200" b="1" i="0" u="none" strike="noStrike" kern="120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4-33B2-4BF1-ADCD-34394DC8567D}"/>
                </c:ext>
              </c:extLst>
            </c:dLbl>
            <c:dLbl>
              <c:idx val="2"/>
              <c:tx>
                <c:rich>
                  <a:bodyPr rot="0" spcFirstLastPara="1" vertOverflow="ellipsis" vert="horz" wrap="square" anchor="ctr" anchorCtr="0"/>
                  <a:lstStyle/>
                  <a:p>
                    <a:pPr algn="ctr">
                      <a:defRPr lang="en-US" sz="1200" b="1" i="0" u="none" strike="noStrike" kern="1200" baseline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+mn-cs"/>
                      </a:defRPr>
                    </a:pPr>
                    <a:fld id="{A288544E-C95E-44DF-ADD8-A974E7617CA9}" type="VALUE">
                      <a:rPr lang="en-US" sz="1200" b="1" i="0" u="none" strike="noStrike" kern="1200" baseline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+mn-cs"/>
                      </a:rPr>
                      <a:pPr algn="ctr">
                        <a:defRPr lang="en-US" b="1"/>
                      </a:pPr>
                      <a:t>[VALUE]</a:t>
                    </a:fld>
                    <a:endParaRPr lang="en-GB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0"/>
                <a:lstStyle/>
                <a:p>
                  <a:pPr algn="ctr">
                    <a:defRPr lang="en-US" sz="1200" b="1" i="0" u="none" strike="noStrike" kern="120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C95C-40F3-9355-AD1FA7DCC2F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$10 billion USD or more</c:v>
                </c:pt>
                <c:pt idx="1">
                  <c:v>$5 billion to less than $10 billion USD</c:v>
                </c:pt>
                <c:pt idx="2">
                  <c:v>$1 billion to less than $5 billion USD</c:v>
                </c:pt>
                <c:pt idx="3">
                  <c:v>$500 million to less than $1 billion USD</c:v>
                </c:pt>
                <c:pt idx="4">
                  <c:v>$250 million to less than $500 million USD</c:v>
                </c:pt>
                <c:pt idx="5">
                  <c:v>Less than $250 million USD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0.33329999999999999</c:v>
                </c:pt>
                <c:pt idx="1">
                  <c:v>9.4E-2</c:v>
                </c:pt>
                <c:pt idx="2">
                  <c:v>0.22220000000000001</c:v>
                </c:pt>
                <c:pt idx="3">
                  <c:v>0.1026</c:v>
                </c:pt>
                <c:pt idx="4">
                  <c:v>4.2700000000000002E-2</c:v>
                </c:pt>
                <c:pt idx="5">
                  <c:v>0.2051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B1B-4485-AE25-35BA1566BC9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50"/>
        <c:axId val="608107176"/>
        <c:axId val="605581384"/>
      </c:barChart>
      <c:catAx>
        <c:axId val="60810717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939" cap="flat" cmpd="sng" algn="ctr">
            <a:solidFill>
              <a:srgbClr val="6F7878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r">
              <a:defRPr sz="12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pPr>
            <a:endParaRPr lang="en-US"/>
          </a:p>
        </c:txPr>
        <c:crossAx val="605581384"/>
        <c:crosses val="autoZero"/>
        <c:auto val="1"/>
        <c:lblAlgn val="ctr"/>
        <c:lblOffset val="100"/>
        <c:noMultiLvlLbl val="0"/>
      </c:catAx>
      <c:valAx>
        <c:axId val="605581384"/>
        <c:scaling>
          <c:orientation val="minMax"/>
          <c:max val="0.4"/>
          <c:min val="0"/>
        </c:scaling>
        <c:delete val="0"/>
        <c:axPos val="b"/>
        <c:numFmt formatCode="0%" sourceLinked="0"/>
        <c:majorTickMark val="none"/>
        <c:minorTickMark val="none"/>
        <c:tickLblPos val="nextTo"/>
        <c:spPr>
          <a:noFill/>
          <a:ln w="19939">
            <a:solidFill>
              <a:srgbClr val="6F7878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pPr>
            <a:endParaRPr lang="en-US"/>
          </a:p>
        </c:txPr>
        <c:crossAx val="608107176"/>
        <c:crosses val="max"/>
        <c:crossBetween val="between"/>
        <c:majorUnit val="0.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chemeClr val="tx1"/>
          </a:solidFill>
          <a:latin typeface="Arial" panose="020B0604020202020204" pitchFamily="34" charset="0"/>
        </a:defRPr>
      </a:pPr>
      <a:endParaRPr lang="en-US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8559376146530069"/>
          <c:y val="0.12405857767066483"/>
          <c:w val="0.41523156379646103"/>
          <c:h val="0.74493055942321051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ln w="19939"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rgbClr val="FF32A9"/>
              </a:solidFill>
              <a:ln w="19939"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11F9-46CB-BEA6-900D0EAAC0F4}"/>
              </c:ext>
            </c:extLst>
          </c:dPt>
          <c:dPt>
            <c:idx val="1"/>
            <c:bubble3D val="0"/>
            <c:spPr>
              <a:solidFill>
                <a:srgbClr val="000000"/>
              </a:solidFill>
              <a:ln w="19939"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11F9-46CB-BEA6-900D0EAAC0F4}"/>
              </c:ext>
            </c:extLst>
          </c:dPt>
          <c:dPt>
            <c:idx val="2"/>
            <c:bubble3D val="0"/>
            <c:spPr>
              <a:solidFill>
                <a:srgbClr val="BFBFBF"/>
              </a:solidFill>
              <a:ln w="19939"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5-11F9-46CB-BEA6-900D0EAAC0F4}"/>
              </c:ext>
            </c:extLst>
          </c:dPt>
          <c:dPt>
            <c:idx val="3"/>
            <c:bubble3D val="0"/>
            <c:spPr>
              <a:solidFill>
                <a:srgbClr val="A1B3CA"/>
              </a:solidFill>
              <a:ln w="19939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11F9-46CB-BEA6-900D0EAAC0F4}"/>
              </c:ext>
            </c:extLst>
          </c:dPt>
          <c:dPt>
            <c:idx val="4"/>
            <c:bubble3D val="0"/>
            <c:spPr>
              <a:solidFill>
                <a:srgbClr val="D0DEEA"/>
              </a:solidFill>
              <a:ln w="19939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11F9-46CB-BEA6-900D0EAAC0F4}"/>
              </c:ext>
            </c:extLst>
          </c:dPt>
          <c:dPt>
            <c:idx val="5"/>
            <c:bubble3D val="0"/>
            <c:spPr>
              <a:solidFill>
                <a:srgbClr val="0074AD"/>
              </a:solidFill>
              <a:ln w="19939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11F9-46CB-BEA6-900D0EAAC0F4}"/>
              </c:ext>
            </c:extLst>
          </c:dPt>
          <c:dPt>
            <c:idx val="6"/>
            <c:bubble3D val="0"/>
            <c:spPr>
              <a:solidFill>
                <a:srgbClr val="009AD7"/>
              </a:solidFill>
              <a:ln w="19939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11F9-46CB-BEA6-900D0EAAC0F4}"/>
              </c:ext>
            </c:extLst>
          </c:dPt>
          <c:dPt>
            <c:idx val="7"/>
            <c:bubble3D val="0"/>
            <c:spPr>
              <a:solidFill>
                <a:srgbClr val="49C5F4"/>
              </a:solidFill>
              <a:ln w="19939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11F9-46CB-BEA6-900D0EAAC0F4}"/>
              </c:ext>
            </c:extLst>
          </c:dPt>
          <c:dPt>
            <c:idx val="8"/>
            <c:bubble3D val="0"/>
            <c:spPr>
              <a:solidFill>
                <a:srgbClr val="91DCF8"/>
              </a:solidFill>
              <a:ln w="19939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11F9-46CB-BEA6-900D0EAAC0F4}"/>
              </c:ext>
            </c:extLst>
          </c:dPt>
          <c:dPt>
            <c:idx val="9"/>
            <c:bubble3D val="0"/>
            <c:spPr>
              <a:solidFill>
                <a:srgbClr val="DAF3FD"/>
              </a:solidFill>
              <a:ln w="19939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11F9-46CB-BEA6-900D0EAAC0F4}"/>
              </c:ext>
            </c:extLst>
          </c:dPt>
          <c:dPt>
            <c:idx val="10"/>
            <c:bubble3D val="0"/>
            <c:spPr>
              <a:solidFill>
                <a:srgbClr val="535A5A"/>
              </a:solidFill>
              <a:ln w="19939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5-11F9-46CB-BEA6-900D0EAAC0F4}"/>
              </c:ext>
            </c:extLst>
          </c:dPt>
          <c:dPt>
            <c:idx val="11"/>
            <c:bubble3D val="0"/>
            <c:spPr>
              <a:solidFill>
                <a:srgbClr val="6F7878"/>
              </a:solidFill>
              <a:ln w="19939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7-11F9-46CB-BEA6-900D0EAAC0F4}"/>
              </c:ext>
            </c:extLst>
          </c:dPt>
          <c:dPt>
            <c:idx val="12"/>
            <c:bubble3D val="0"/>
            <c:spPr>
              <a:solidFill>
                <a:srgbClr val="D3D3D3"/>
              </a:solidFill>
              <a:ln w="19939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9-11F9-46CB-BEA6-900D0EAAC0F4}"/>
              </c:ext>
            </c:extLst>
          </c:dPt>
          <c:dLbls>
            <c:dLbl>
              <c:idx val="0"/>
              <c:layout>
                <c:manualLayout>
                  <c:x val="0.16966067864271456"/>
                  <c:y val="-7.1225071225071226E-2"/>
                </c:manualLayout>
              </c:layout>
              <c:tx>
                <c:rich>
                  <a:bodyPr/>
                  <a:lstStyle/>
                  <a:p>
                    <a:fld id="{A05427E8-246B-4EE1-8699-F693F1F1D2F7}" type="CATEGORYNAME">
                      <a:rPr lang="en-US" sz="1100" dirty="0"/>
                      <a:pPr/>
                      <a:t>[CATEGORY NAME]</a:t>
                    </a:fld>
                    <a:r>
                      <a:rPr lang="en-US" baseline="0" dirty="0"/>
                      <a:t>
</a:t>
                    </a:r>
                    <a:fld id="{4AE91E2D-6D81-499B-853C-4A5544806052}" type="PERCENTAGE">
                      <a:rPr lang="en-US" b="1" baseline="0" dirty="0"/>
                      <a:pPr/>
                      <a:t>[PERCENTAGE]</a:t>
                    </a:fld>
                    <a:endParaRPr lang="en-US" baseline="0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11F9-46CB-BEA6-900D0EAAC0F4}"/>
                </c:ext>
              </c:extLst>
            </c:dLbl>
            <c:dLbl>
              <c:idx val="1"/>
              <c:layout>
                <c:manualLayout>
                  <c:x val="-0.15968063872255489"/>
                  <c:y val="7.1225071225071226E-2"/>
                </c:manualLayout>
              </c:layout>
              <c:tx>
                <c:rich>
                  <a:bodyPr/>
                  <a:lstStyle/>
                  <a:p>
                    <a:fld id="{A05427E8-246B-4EE1-8699-F693F1F1D2F7}" type="CATEGORYNAME">
                      <a:rPr lang="en-US" sz="1100" dirty="0"/>
                      <a:pPr/>
                      <a:t>[CATEGORY NAME]</a:t>
                    </a:fld>
                    <a:r>
                      <a:rPr lang="en-US" baseline="0" dirty="0"/>
                      <a:t>
</a:t>
                    </a:r>
                    <a:fld id="{4AE91E2D-6D81-499B-853C-4A5544806052}" type="PERCENTAGE">
                      <a:rPr lang="en-US" b="1" baseline="0" dirty="0"/>
                      <a:pPr/>
                      <a:t>[PERCENTAGE]</a:t>
                    </a:fld>
                    <a:endParaRPr lang="en-US" baseline="0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11F9-46CB-BEA6-900D0EAAC0F4}"/>
                </c:ext>
              </c:extLst>
            </c:dLbl>
            <c:dLbl>
              <c:idx val="2"/>
              <c:layout>
                <c:manualLayout>
                  <c:x val="-8.8157019294743913E-2"/>
                  <c:y val="-0.15313390313390313"/>
                </c:manualLayout>
              </c:layout>
              <c:tx>
                <c:rich>
                  <a:bodyPr/>
                  <a:lstStyle/>
                  <a:p>
                    <a:fld id="{A05427E8-246B-4EE1-8699-F693F1F1D2F7}" type="CATEGORYNAME">
                      <a:rPr lang="en-US" sz="1100" dirty="0"/>
                      <a:pPr/>
                      <a:t>[CATEGORY NAME]</a:t>
                    </a:fld>
                    <a:r>
                      <a:rPr lang="en-US" baseline="0" dirty="0"/>
                      <a:t>
</a:t>
                    </a:r>
                    <a:fld id="{4AE91E2D-6D81-499B-853C-4A5544806052}" type="PERCENTAGE">
                      <a:rPr lang="en-US" b="1" baseline="0" dirty="0"/>
                      <a:pPr/>
                      <a:t>[PERCENTAGE]</a:t>
                    </a:fld>
                    <a:endParaRPr lang="en-US" baseline="0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11F9-46CB-BEA6-900D0EAAC0F4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</c:ext>
            </c:extLst>
          </c:dLbls>
          <c:cat>
            <c:strRef>
              <c:f>Sheet1!$A$2:$A$4</c:f>
              <c:strCache>
                <c:ptCount val="3"/>
                <c:pt idx="0">
                  <c:v>Corporate Value Chain emissions</c:v>
                </c:pt>
                <c:pt idx="1">
                  <c:v>Corporate Value Chain and Product Lifecycle emissions</c:v>
                </c:pt>
                <c:pt idx="2">
                  <c:v>Product Lifecycle emissions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0.52380000000000004</c:v>
                </c:pt>
                <c:pt idx="1">
                  <c:v>0.3619</c:v>
                </c:pt>
                <c:pt idx="2">
                  <c:v>0.1143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A-11F9-46CB-BEA6-900D0EAAC0F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latin typeface="Arial" panose="020B0604020202020204" pitchFamily="34" charset="0"/>
        </a:defRPr>
      </a:pPr>
      <a:endParaRPr lang="en-US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5467082239720035"/>
          <c:y val="7.1225071225071226E-3"/>
          <c:w val="0.52149393418899359"/>
          <c:h val="0.864685309954812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solidFill>
              <a:sysClr val="windowText" lastClr="000000"/>
            </a:solidFill>
            <a:ln w="12700">
              <a:solidFill>
                <a:srgbClr val="FFFFFF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32A9"/>
              </a:solidFill>
              <a:ln w="12700">
                <a:solidFill>
                  <a:srgbClr val="FFFFFF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B30-4956-A7F4-7F99926A06DD}"/>
              </c:ext>
            </c:extLst>
          </c:dPt>
          <c:dPt>
            <c:idx val="6"/>
            <c:invertIfNegative val="0"/>
            <c:bubble3D val="0"/>
            <c:spPr>
              <a:solidFill>
                <a:sysClr val="windowText" lastClr="000000"/>
              </a:solidFill>
              <a:ln w="12700">
                <a:solidFill>
                  <a:srgbClr val="FFFFFF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BBE5-46F1-806A-D143317C2820}"/>
              </c:ext>
            </c:extLst>
          </c:dPt>
          <c:dPt>
            <c:idx val="7"/>
            <c:invertIfNegative val="0"/>
            <c:bubble3D val="0"/>
            <c:spPr>
              <a:solidFill>
                <a:sysClr val="windowText" lastClr="000000"/>
              </a:solidFill>
              <a:ln w="12700">
                <a:solidFill>
                  <a:srgbClr val="FFFFFF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BBE5-46F1-806A-D143317C2820}"/>
              </c:ext>
            </c:extLst>
          </c:dPt>
          <c:dLbls>
            <c:dLbl>
              <c:idx val="0"/>
              <c:tx>
                <c:rich>
                  <a:bodyPr rot="0" spcFirstLastPara="1" vertOverflow="ellipsis" vert="horz" wrap="square" anchor="ctr" anchorCtr="0"/>
                  <a:lstStyle/>
                  <a:p>
                    <a:pPr algn="ctr">
                      <a:defRPr lang="en-US" sz="1200" b="1" i="0" u="none" strike="noStrike" kern="1200" baseline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+mn-cs"/>
                      </a:defRPr>
                    </a:pPr>
                    <a:fld id="{A288544E-C95E-44DF-ADD8-A974E7617CA9}" type="VALUE">
                      <a:rPr lang="en-US" sz="1200" b="1" i="0" u="none" strike="noStrike" kern="1200" baseline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+mn-cs"/>
                      </a:rPr>
                      <a:pPr algn="ctr">
                        <a:defRPr lang="en-US" b="1"/>
                      </a:pPr>
                      <a:t>[VALUE]</a:t>
                    </a:fld>
                    <a:endParaRPr lang="en-GB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0"/>
                <a:lstStyle/>
                <a:p>
                  <a:pPr algn="ctr">
                    <a:defRPr lang="en-US" sz="1200" b="1" i="0" u="none" strike="noStrike" kern="120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9B30-4956-A7F4-7F99926A06DD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0"/>
                <a:lstStyle/>
                <a:p>
                  <a:pPr algn="ctr">
                    <a:defRPr lang="en-US" sz="1200" b="1" i="0" u="none" strike="noStrike" kern="120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C-BBE5-46F1-806A-D143317C282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Direct spend</c:v>
                </c:pt>
                <c:pt idx="1">
                  <c:v>Indirect spend</c:v>
                </c:pt>
                <c:pt idx="2">
                  <c:v>Logistics, transportation 
and warehousing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0.8</c:v>
                </c:pt>
                <c:pt idx="1">
                  <c:v>0.43809999999999999</c:v>
                </c:pt>
                <c:pt idx="2">
                  <c:v>0.38100000000000001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BBE5-46F1-806A-D143317C282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50"/>
        <c:axId val="608107176"/>
        <c:axId val="605581384"/>
      </c:barChart>
      <c:catAx>
        <c:axId val="60810717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939" cap="flat" cmpd="sng" algn="ctr">
            <a:solidFill>
              <a:srgbClr val="6F7878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r">
              <a:defRPr sz="11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pPr>
            <a:endParaRPr lang="en-US"/>
          </a:p>
        </c:txPr>
        <c:crossAx val="605581384"/>
        <c:crosses val="autoZero"/>
        <c:auto val="1"/>
        <c:lblAlgn val="ctr"/>
        <c:lblOffset val="100"/>
        <c:noMultiLvlLbl val="0"/>
      </c:catAx>
      <c:valAx>
        <c:axId val="605581384"/>
        <c:scaling>
          <c:orientation val="minMax"/>
          <c:max val="1"/>
          <c:min val="0"/>
        </c:scaling>
        <c:delete val="0"/>
        <c:axPos val="b"/>
        <c:numFmt formatCode="0%" sourceLinked="0"/>
        <c:majorTickMark val="none"/>
        <c:minorTickMark val="none"/>
        <c:tickLblPos val="nextTo"/>
        <c:spPr>
          <a:noFill/>
          <a:ln w="19939">
            <a:solidFill>
              <a:srgbClr val="6F7878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pPr>
            <a:endParaRPr lang="en-US"/>
          </a:p>
        </c:txPr>
        <c:crossAx val="608107176"/>
        <c:crosses val="max"/>
        <c:crossBetween val="between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chemeClr val="tx1"/>
          </a:solidFill>
          <a:latin typeface="Arial" panose="020B0604020202020204" pitchFamily="34" charset="0"/>
        </a:defRPr>
      </a:pPr>
      <a:endParaRPr lang="en-US"/>
    </a:p>
  </c:txPr>
  <c:externalData r:id="rId4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solidFill>
              <a:sysClr val="windowText" lastClr="000000"/>
            </a:solidFill>
            <a:ln w="12700">
              <a:solidFill>
                <a:srgbClr val="FFFFFF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32A9"/>
              </a:solidFill>
              <a:ln w="12700">
                <a:solidFill>
                  <a:srgbClr val="FFFFFF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6A8-4B9C-B1B9-01315C11252F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86A8-4B9C-B1B9-01315C11252F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86A8-4B9C-B1B9-01315C11252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Measure, reduce and innovate to drive business growth</c:v>
                </c:pt>
                <c:pt idx="1">
                  <c:v>Measure and reduce to improve our brand reputation and reduce costs</c:v>
                </c:pt>
                <c:pt idx="2">
                  <c:v>Measure to comply with requirements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0.45540000000000003</c:v>
                </c:pt>
                <c:pt idx="1">
                  <c:v>0.4158</c:v>
                </c:pt>
                <c:pt idx="2">
                  <c:v>0.12870000000000001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6A8-4B9C-B1B9-01315C11252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608107176"/>
        <c:axId val="605581384"/>
      </c:barChart>
      <c:catAx>
        <c:axId val="608107176"/>
        <c:scaling>
          <c:orientation val="maxMin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939" cap="flat" cmpd="sng" algn="ctr">
            <a:solidFill>
              <a:srgbClr val="6F7878"/>
            </a:solidFill>
            <a:round/>
          </a:ln>
          <a:effectLst/>
        </c:spPr>
        <c:txPr>
          <a:bodyPr rot="0" spcFirstLastPara="1" vertOverflow="ellipsis" vert="horz" wrap="square" anchor="b" anchorCtr="1"/>
          <a:lstStyle/>
          <a:p>
            <a:pPr algn="ctr">
              <a:defRPr sz="11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pPr>
            <a:endParaRPr lang="en-US"/>
          </a:p>
        </c:txPr>
        <c:crossAx val="605581384"/>
        <c:crosses val="autoZero"/>
        <c:auto val="1"/>
        <c:lblAlgn val="ctr"/>
        <c:lblOffset val="100"/>
        <c:noMultiLvlLbl val="0"/>
      </c:catAx>
      <c:valAx>
        <c:axId val="605581384"/>
        <c:scaling>
          <c:orientation val="minMax"/>
          <c:max val="0.5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 w="19939">
            <a:solidFill>
              <a:srgbClr val="6F7878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pPr>
            <a:endParaRPr lang="en-US"/>
          </a:p>
        </c:txPr>
        <c:crossAx val="608107176"/>
        <c:crosses val="max"/>
        <c:crossBetween val="between"/>
        <c:majorUnit val="0.2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chemeClr val="tx1"/>
          </a:solidFill>
          <a:latin typeface="Arial" panose="020B0604020202020204" pitchFamily="34" charset="0"/>
        </a:defRPr>
      </a:pPr>
      <a:endParaRPr lang="en-US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8559376146530069"/>
          <c:y val="0.12405857767066483"/>
          <c:w val="0.41523156379646103"/>
          <c:h val="0.74493055942321051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ln w="19939"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rgbClr val="FF32A9"/>
              </a:solidFill>
              <a:ln w="19939"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11F9-46CB-BEA6-900D0EAAC0F4}"/>
              </c:ext>
            </c:extLst>
          </c:dPt>
          <c:dPt>
            <c:idx val="1"/>
            <c:bubble3D val="0"/>
            <c:spPr>
              <a:solidFill>
                <a:srgbClr val="000000"/>
              </a:solidFill>
              <a:ln w="19939"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11F9-46CB-BEA6-900D0EAAC0F4}"/>
              </c:ext>
            </c:extLst>
          </c:dPt>
          <c:dPt>
            <c:idx val="2"/>
            <c:bubble3D val="0"/>
            <c:spPr>
              <a:solidFill>
                <a:srgbClr val="BFBFBF"/>
              </a:solidFill>
              <a:ln w="19939"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5-11F9-46CB-BEA6-900D0EAAC0F4}"/>
              </c:ext>
            </c:extLst>
          </c:dPt>
          <c:dPt>
            <c:idx val="3"/>
            <c:bubble3D val="0"/>
            <c:spPr>
              <a:solidFill>
                <a:srgbClr val="A1B3CA"/>
              </a:solidFill>
              <a:ln w="19939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11F9-46CB-BEA6-900D0EAAC0F4}"/>
              </c:ext>
            </c:extLst>
          </c:dPt>
          <c:dPt>
            <c:idx val="4"/>
            <c:bubble3D val="0"/>
            <c:spPr>
              <a:solidFill>
                <a:srgbClr val="D0DEEA"/>
              </a:solidFill>
              <a:ln w="19939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11F9-46CB-BEA6-900D0EAAC0F4}"/>
              </c:ext>
            </c:extLst>
          </c:dPt>
          <c:dPt>
            <c:idx val="5"/>
            <c:bubble3D val="0"/>
            <c:spPr>
              <a:solidFill>
                <a:srgbClr val="0074AD"/>
              </a:solidFill>
              <a:ln w="19939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11F9-46CB-BEA6-900D0EAAC0F4}"/>
              </c:ext>
            </c:extLst>
          </c:dPt>
          <c:dPt>
            <c:idx val="6"/>
            <c:bubble3D val="0"/>
            <c:spPr>
              <a:solidFill>
                <a:srgbClr val="009AD7"/>
              </a:solidFill>
              <a:ln w="19939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11F9-46CB-BEA6-900D0EAAC0F4}"/>
              </c:ext>
            </c:extLst>
          </c:dPt>
          <c:dPt>
            <c:idx val="7"/>
            <c:bubble3D val="0"/>
            <c:spPr>
              <a:solidFill>
                <a:srgbClr val="49C5F4"/>
              </a:solidFill>
              <a:ln w="19939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11F9-46CB-BEA6-900D0EAAC0F4}"/>
              </c:ext>
            </c:extLst>
          </c:dPt>
          <c:dPt>
            <c:idx val="8"/>
            <c:bubble3D val="0"/>
            <c:spPr>
              <a:solidFill>
                <a:srgbClr val="91DCF8"/>
              </a:solidFill>
              <a:ln w="19939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11F9-46CB-BEA6-900D0EAAC0F4}"/>
              </c:ext>
            </c:extLst>
          </c:dPt>
          <c:dPt>
            <c:idx val="9"/>
            <c:bubble3D val="0"/>
            <c:spPr>
              <a:solidFill>
                <a:srgbClr val="DAF3FD"/>
              </a:solidFill>
              <a:ln w="19939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11F9-46CB-BEA6-900D0EAAC0F4}"/>
              </c:ext>
            </c:extLst>
          </c:dPt>
          <c:dPt>
            <c:idx val="10"/>
            <c:bubble3D val="0"/>
            <c:spPr>
              <a:solidFill>
                <a:srgbClr val="535A5A"/>
              </a:solidFill>
              <a:ln w="19939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5-11F9-46CB-BEA6-900D0EAAC0F4}"/>
              </c:ext>
            </c:extLst>
          </c:dPt>
          <c:dPt>
            <c:idx val="11"/>
            <c:bubble3D val="0"/>
            <c:spPr>
              <a:solidFill>
                <a:srgbClr val="6F7878"/>
              </a:solidFill>
              <a:ln w="19939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7-11F9-46CB-BEA6-900D0EAAC0F4}"/>
              </c:ext>
            </c:extLst>
          </c:dPt>
          <c:dPt>
            <c:idx val="12"/>
            <c:bubble3D val="0"/>
            <c:spPr>
              <a:solidFill>
                <a:srgbClr val="D3D3D3"/>
              </a:solidFill>
              <a:ln w="19939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9-11F9-46CB-BEA6-900D0EAAC0F4}"/>
              </c:ext>
            </c:extLst>
          </c:dPt>
          <c:dLbls>
            <c:dLbl>
              <c:idx val="0"/>
              <c:layout>
                <c:manualLayout>
                  <c:x val="0.16966067864271456"/>
                  <c:y val="-7.1225071225071226E-2"/>
                </c:manualLayout>
              </c:layout>
              <c:tx>
                <c:rich>
                  <a:bodyPr/>
                  <a:lstStyle/>
                  <a:p>
                    <a:fld id="{A05427E8-246B-4EE1-8699-F693F1F1D2F7}" type="CATEGORYNAME">
                      <a:rPr lang="en-US" sz="1100" dirty="0"/>
                      <a:pPr/>
                      <a:t>[CATEGORY NAME]</a:t>
                    </a:fld>
                    <a:r>
                      <a:rPr lang="en-US" baseline="0" dirty="0"/>
                      <a:t>
</a:t>
                    </a:r>
                    <a:fld id="{4AE91E2D-6D81-499B-853C-4A5544806052}" type="PERCENTAGE">
                      <a:rPr lang="en-US" b="1" baseline="0" dirty="0"/>
                      <a:pPr/>
                      <a:t>[PERCENTAGE]</a:t>
                    </a:fld>
                    <a:endParaRPr lang="en-US" baseline="0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11F9-46CB-BEA6-900D0EAAC0F4}"/>
                </c:ext>
              </c:extLst>
            </c:dLbl>
            <c:dLbl>
              <c:idx val="1"/>
              <c:layout>
                <c:manualLayout>
                  <c:x val="-0.15968063872255489"/>
                  <c:y val="7.1225071225071226E-2"/>
                </c:manualLayout>
              </c:layout>
              <c:tx>
                <c:rich>
                  <a:bodyPr/>
                  <a:lstStyle/>
                  <a:p>
                    <a:fld id="{A05427E8-246B-4EE1-8699-F693F1F1D2F7}" type="CATEGORYNAME">
                      <a:rPr lang="en-US" sz="1100" dirty="0"/>
                      <a:pPr/>
                      <a:t>[CATEGORY NAME]</a:t>
                    </a:fld>
                    <a:r>
                      <a:rPr lang="en-US" baseline="0" dirty="0"/>
                      <a:t>
</a:t>
                    </a:r>
                    <a:fld id="{4AE91E2D-6D81-499B-853C-4A5544806052}" type="PERCENTAGE">
                      <a:rPr lang="en-US" b="1" baseline="0" dirty="0"/>
                      <a:pPr/>
                      <a:t>[PERCENTAGE]</a:t>
                    </a:fld>
                    <a:endParaRPr lang="en-US" baseline="0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11F9-46CB-BEA6-900D0EAAC0F4}"/>
                </c:ext>
              </c:extLst>
            </c:dLbl>
            <c:dLbl>
              <c:idx val="2"/>
              <c:layout>
                <c:manualLayout>
                  <c:x val="-0.17132401862940788"/>
                  <c:y val="-0.10554293694057473"/>
                </c:manualLayout>
              </c:layout>
              <c:tx>
                <c:rich>
                  <a:bodyPr/>
                  <a:lstStyle/>
                  <a:p>
                    <a:fld id="{A05427E8-246B-4EE1-8699-F693F1F1D2F7}" type="CATEGORYNAME">
                      <a:rPr lang="en-US" sz="1100" dirty="0"/>
                      <a:pPr/>
                      <a:t>[CATEGORY NAME]</a:t>
                    </a:fld>
                    <a:r>
                      <a:rPr lang="en-US" baseline="0" dirty="0"/>
                      <a:t>
</a:t>
                    </a:r>
                    <a:fld id="{4AE91E2D-6D81-499B-853C-4A5544806052}" type="PERCENTAGE">
                      <a:rPr lang="en-US" b="1" baseline="0" dirty="0"/>
                      <a:pPr/>
                      <a:t>[PERCENTAGE]</a:t>
                    </a:fld>
                    <a:endParaRPr lang="en-US" baseline="0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11F9-46CB-BEA6-900D0EAAC0F4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</c:ext>
            </c:extLst>
          </c:dLbls>
          <c:cat>
            <c:strRef>
              <c:f>Sheet1!$A$2:$A$4</c:f>
              <c:strCache>
                <c:ptCount val="3"/>
                <c:pt idx="0">
                  <c:v>Currently using one or more solutions</c:v>
                </c:pt>
                <c:pt idx="1">
                  <c:v>Currently searching</c:v>
                </c:pt>
                <c:pt idx="2">
                  <c:v>Not currently using or expecting to use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0.47</c:v>
                </c:pt>
                <c:pt idx="1">
                  <c:v>0.42</c:v>
                </c:pt>
                <c:pt idx="2">
                  <c:v>0.11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A-11F9-46CB-BEA6-900D0EAAC0F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latin typeface="Arial" panose="020B0604020202020204" pitchFamily="34" charset="0"/>
        </a:defRPr>
      </a:pPr>
      <a:endParaRPr lang="en-US"/>
    </a:p>
  </c:txPr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4.5711122047244097E-2"/>
          <c:y val="0"/>
          <c:w val="0.93710137795275594"/>
          <c:h val="0.864685309954812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solidFill>
              <a:sysClr val="windowText" lastClr="000000"/>
            </a:solidFill>
            <a:ln w="12700">
              <a:solidFill>
                <a:srgbClr val="FFFFFF"/>
              </a:solidFill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ysClr val="windowText" lastClr="000000"/>
              </a:solidFill>
              <a:ln w="12700">
                <a:solidFill>
                  <a:srgbClr val="FFFFFF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0-C95C-40F3-9355-AD1FA7DCC2FE}"/>
              </c:ext>
            </c:extLst>
          </c:dPt>
          <c:dPt>
            <c:idx val="3"/>
            <c:invertIfNegative val="0"/>
            <c:bubble3D val="0"/>
            <c:spPr>
              <a:solidFill>
                <a:sysClr val="windowText" lastClr="000000"/>
              </a:solidFill>
              <a:ln w="12700">
                <a:solidFill>
                  <a:srgbClr val="FFFFFF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8-F878-4CC4-9E06-0EA9729633A2}"/>
              </c:ext>
            </c:extLst>
          </c:dPt>
          <c:dPt>
            <c:idx val="4"/>
            <c:invertIfNegative val="0"/>
            <c:bubble3D val="0"/>
            <c:spPr>
              <a:solidFill>
                <a:sysClr val="windowText" lastClr="000000"/>
              </a:solidFill>
              <a:ln w="12700">
                <a:solidFill>
                  <a:srgbClr val="FFFFFF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0-3087-4FB4-9560-D5B1CD9B3C5A}"/>
              </c:ext>
            </c:extLst>
          </c:dPt>
          <c:dPt>
            <c:idx val="5"/>
            <c:invertIfNegative val="0"/>
            <c:bubble3D val="0"/>
            <c:spPr>
              <a:solidFill>
                <a:sysClr val="windowText" lastClr="000000"/>
              </a:solidFill>
              <a:ln w="12700">
                <a:solidFill>
                  <a:srgbClr val="FFFFFF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087-4FB4-9560-D5B1CD9B3C5A}"/>
              </c:ext>
            </c:extLst>
          </c:dPt>
          <c:dPt>
            <c:idx val="6"/>
            <c:invertIfNegative val="0"/>
            <c:bubble3D val="0"/>
            <c:spPr>
              <a:solidFill>
                <a:sysClr val="windowText" lastClr="000000"/>
              </a:solidFill>
              <a:ln w="12700">
                <a:solidFill>
                  <a:srgbClr val="FFFFFF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3087-4FB4-9560-D5B1CD9B3C5A}"/>
              </c:ext>
            </c:extLst>
          </c:dPt>
          <c:dPt>
            <c:idx val="7"/>
            <c:invertIfNegative val="0"/>
            <c:bubble3D val="0"/>
            <c:spPr>
              <a:solidFill>
                <a:sysClr val="windowText" lastClr="000000"/>
              </a:solidFill>
              <a:ln w="12700">
                <a:solidFill>
                  <a:srgbClr val="FFFFFF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087-4FB4-9560-D5B1CD9B3C5A}"/>
              </c:ext>
            </c:extLst>
          </c:dPt>
          <c:dLbls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0"/>
                <a:lstStyle/>
                <a:p>
                  <a:pPr algn="ctr">
                    <a:defRPr lang="en-US" sz="1200" b="1" i="0" u="none" strike="noStrike" kern="120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4-33B2-4BF1-ADCD-34394DC8567D}"/>
                </c:ext>
              </c:extLst>
            </c:dLbl>
            <c:dLbl>
              <c:idx val="2"/>
              <c:tx>
                <c:rich>
                  <a:bodyPr rot="0" spcFirstLastPara="1" vertOverflow="ellipsis" vert="horz" wrap="square" anchor="ctr" anchorCtr="0"/>
                  <a:lstStyle/>
                  <a:p>
                    <a:pPr algn="ctr">
                      <a:defRPr lang="en-US" sz="1200" b="1" i="0" u="none" strike="noStrike" kern="1200" baseline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+mn-cs"/>
                      </a:defRPr>
                    </a:pPr>
                    <a:fld id="{A288544E-C95E-44DF-ADD8-A974E7617CA9}" type="VALUE">
                      <a:rPr lang="en-US" sz="1200" b="1" i="0" u="none" strike="noStrike" kern="1200" baseline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+mn-cs"/>
                      </a:rPr>
                      <a:pPr algn="ctr">
                        <a:defRPr lang="en-US" b="1"/>
                      </a:pPr>
                      <a:t>[VALUE]</a:t>
                    </a:fld>
                    <a:endParaRPr lang="en-GB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0"/>
                <a:lstStyle/>
                <a:p>
                  <a:pPr algn="ctr">
                    <a:defRPr lang="en-US" sz="1200" b="1" i="0" u="none" strike="noStrike" kern="120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C95C-40F3-9355-AD1FA7DCC2F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Within the next 3 months</c:v>
                </c:pt>
                <c:pt idx="1">
                  <c:v>Between 3 and 6 months</c:v>
                </c:pt>
                <c:pt idx="2">
                  <c:v>Between 6 and 12 months</c:v>
                </c:pt>
                <c:pt idx="3">
                  <c:v>Between 12 and 24 months</c:v>
                </c:pt>
                <c:pt idx="4">
                  <c:v>Don't Know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0.2051</c:v>
                </c:pt>
                <c:pt idx="1">
                  <c:v>0.30769999999999997</c:v>
                </c:pt>
                <c:pt idx="2">
                  <c:v>0.30769999999999997</c:v>
                </c:pt>
                <c:pt idx="3">
                  <c:v>2.5600000000000001E-2</c:v>
                </c:pt>
                <c:pt idx="4">
                  <c:v>0.15379999999999999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B1B-4485-AE25-35BA1566BC9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50"/>
        <c:axId val="608107176"/>
        <c:axId val="605581384"/>
      </c:barChart>
      <c:catAx>
        <c:axId val="60810717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939" cap="flat" cmpd="sng" algn="ctr">
            <a:solidFill>
              <a:srgbClr val="6F7878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r">
              <a:defRPr sz="12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pPr>
            <a:endParaRPr lang="en-US"/>
          </a:p>
        </c:txPr>
        <c:crossAx val="605581384"/>
        <c:crosses val="autoZero"/>
        <c:auto val="1"/>
        <c:lblAlgn val="ctr"/>
        <c:lblOffset val="100"/>
        <c:noMultiLvlLbl val="0"/>
      </c:catAx>
      <c:valAx>
        <c:axId val="605581384"/>
        <c:scaling>
          <c:orientation val="minMax"/>
          <c:max val="0.4"/>
          <c:min val="0"/>
        </c:scaling>
        <c:delete val="0"/>
        <c:axPos val="b"/>
        <c:numFmt formatCode="0%" sourceLinked="0"/>
        <c:majorTickMark val="none"/>
        <c:minorTickMark val="none"/>
        <c:tickLblPos val="nextTo"/>
        <c:spPr>
          <a:noFill/>
          <a:ln w="19939">
            <a:solidFill>
              <a:srgbClr val="6F7878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pPr>
            <a:endParaRPr lang="en-US"/>
          </a:p>
        </c:txPr>
        <c:crossAx val="608107176"/>
        <c:crosses val="max"/>
        <c:crossBetween val="between"/>
        <c:majorUnit val="0.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chemeClr val="tx1"/>
          </a:solidFill>
          <a:latin typeface="Arial" panose="020B0604020202020204" pitchFamily="34" charset="0"/>
        </a:defRPr>
      </a:pPr>
      <a:endParaRPr lang="en-US"/>
    </a:p>
  </c:txPr>
  <c:externalData r:id="rId4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8623084467950833"/>
          <c:y val="3.5598161228837313E-3"/>
          <c:w val="0.48276436372225895"/>
          <c:h val="0.864249075008409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Sum of Top 3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tx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ED57-421B-8C46-23F984E117D7}"/>
              </c:ext>
            </c:extLst>
          </c:dPt>
          <c:dPt>
            <c:idx val="9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791F-4DD1-9A73-E3B51E9C338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Sheet1!$A$2:$A$11</c:f>
              <c:strCache>
                <c:ptCount val="10"/>
                <c:pt idx="0">
                  <c:v>Other (please specify)</c:v>
                </c:pt>
                <c:pt idx="1">
                  <c:v>None of the above - We haven't faced major challenges</c:v>
                </c:pt>
                <c:pt idx="2">
                  <c:v>The solutions we have assessed are too expensive</c:v>
                </c:pt>
                <c:pt idx="3">
                  <c:v>Regulatory landscape and reporting guidance is continuously changing, need to wait before investing</c:v>
                </c:pt>
                <c:pt idx="4">
                  <c:v>Unable to build the business case to invest in a digital solution</c:v>
                </c:pt>
                <c:pt idx="5">
                  <c:v>Most vendors do not have the subject-matter expertise we need</c:v>
                </c:pt>
                <c:pt idx="6">
                  <c:v>Limited understanding of capabilities available in the market</c:v>
                </c:pt>
                <c:pt idx="7">
                  <c:v>Too many vendors in the market with questionable claims, hard to understand how they can help</c:v>
                </c:pt>
                <c:pt idx="8">
                  <c:v>Concerned about supplier adoption</c:v>
                </c:pt>
                <c:pt idx="9">
                  <c:v>Unable to find a single solution that can cover all our needs</c:v>
                </c:pt>
              </c:strCache>
            </c:strRef>
          </c:cat>
          <c:val>
            <c:numRef>
              <c:f>Sheet1!$B$2:$B$11</c:f>
              <c:numCache>
                <c:formatCode>0%</c:formatCode>
                <c:ptCount val="10"/>
                <c:pt idx="0">
                  <c:v>0</c:v>
                </c:pt>
                <c:pt idx="1">
                  <c:v>2.5600000000000001E-2</c:v>
                </c:pt>
                <c:pt idx="2">
                  <c:v>0.12820000000000001</c:v>
                </c:pt>
                <c:pt idx="3">
                  <c:v>0.15379999999999999</c:v>
                </c:pt>
                <c:pt idx="4">
                  <c:v>0.2051</c:v>
                </c:pt>
                <c:pt idx="5">
                  <c:v>0.25640000000000002</c:v>
                </c:pt>
                <c:pt idx="6">
                  <c:v>0.25640000000000002</c:v>
                </c:pt>
                <c:pt idx="7">
                  <c:v>0.4103</c:v>
                </c:pt>
                <c:pt idx="8">
                  <c:v>0.46150000000000002</c:v>
                </c:pt>
                <c:pt idx="9">
                  <c:v>0.5897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4B3-4C4E-B6AB-DDA43F93A26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axId val="674585520"/>
        <c:axId val="674575720"/>
      </c:barChart>
      <c:catAx>
        <c:axId val="67458552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939" cap="flat" cmpd="sng" algn="ctr">
            <a:solidFill>
              <a:srgbClr val="6F7878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r">
              <a:defRPr sz="105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74575720"/>
        <c:crosses val="autoZero"/>
        <c:auto val="1"/>
        <c:lblAlgn val="ctr"/>
        <c:lblOffset val="100"/>
        <c:noMultiLvlLbl val="0"/>
      </c:catAx>
      <c:valAx>
        <c:axId val="674575720"/>
        <c:scaling>
          <c:orientation val="minMax"/>
        </c:scaling>
        <c:delete val="0"/>
        <c:axPos val="b"/>
        <c:numFmt formatCode="0%" sourceLinked="1"/>
        <c:majorTickMark val="none"/>
        <c:minorTickMark val="none"/>
        <c:tickLblPos val="nextTo"/>
        <c:spPr>
          <a:noFill/>
          <a:ln w="19939"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74585520"/>
        <c:crosses val="autoZero"/>
        <c:crossBetween val="between"/>
        <c:majorUnit val="0.25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0.87541</cdr:x>
      <cdr:y>0.04272</cdr:y>
    </cdr:from>
    <cdr:to>
      <cdr:x>0.92054</cdr:x>
      <cdr:y>0.1204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7973EC71-53DF-C441-908F-2802F7C6848F}"/>
            </a:ext>
          </a:extLst>
        </cdr:cNvPr>
        <cdr:cNvSpPr txBox="1"/>
      </cdr:nvSpPr>
      <cdr:spPr>
        <a:xfrm xmlns:a="http://schemas.openxmlformats.org/drawingml/2006/main">
          <a:off x="8499442" y="152359"/>
          <a:ext cx="438150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square" lIns="0" rIns="0" rtlCol="0">
          <a:spAutoFit/>
        </a:bodyPr>
        <a:lstStyle xmlns:a="http://schemas.openxmlformats.org/drawingml/2006/main"/>
        <a:p xmlns:a="http://schemas.openxmlformats.org/drawingml/2006/main">
          <a:pPr algn="l">
            <a:spcBef>
              <a:spcPts val="600"/>
            </a:spcBef>
          </a:pPr>
          <a:r>
            <a:rPr lang="en-US" sz="1200" b="1" dirty="0"/>
            <a:t>45%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E26B98C-713B-4B72-A4D4-019F5DA80C9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C270BE1-CA36-4E08-BA4E-AC3C07DBA58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62039D-F6B0-4B3D-87CD-5EA4BC8D3B27}" type="datetimeFigureOut">
              <a:rPr lang="en-US" smtClean="0"/>
              <a:t>2/1/2024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346B8E-2606-4769-BF30-459644BE4BF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EC229D-172E-43E4-8A96-CF0E11D3DD0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3B6B68-6C65-4B67-BFEC-C9B9E891132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8988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246888" y="3134806"/>
            <a:ext cx="6373368" cy="5698298"/>
          </a:xfrm>
          <a:prstGeom prst="rect">
            <a:avLst/>
          </a:prstGeom>
        </p:spPr>
        <p:txBody>
          <a:bodyPr vert="horz" lIns="0" tIns="0" rIns="0" bIns="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Slide Image Placeholder 7">
            <a:extLst>
              <a:ext uri="{FF2B5EF4-FFF2-40B4-BE49-F238E27FC236}">
                <a16:creationId xmlns:a16="http://schemas.microsoft.com/office/drawing/2014/main" id="{EB9A72EB-8446-4162-8400-EAE51CA4B002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33500" y="658368"/>
            <a:ext cx="4191000" cy="23574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59BBFC6-D472-4F66-A33B-98EEDC87B9D3}"/>
              </a:ext>
            </a:extLst>
          </p:cNvPr>
          <p:cNvSpPr txBox="1"/>
          <p:nvPr/>
        </p:nvSpPr>
        <p:spPr>
          <a:xfrm rot="16200000">
            <a:off x="-840060" y="1686780"/>
            <a:ext cx="2301912" cy="1384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spAutoFit/>
          </a:bodyPr>
          <a:lstStyle/>
          <a:p>
            <a:pPr algn="ctr"/>
            <a:r>
              <a:rPr lang="en-US" sz="900" dirty="0">
                <a:solidFill>
                  <a:srgbClr val="C0C0C0"/>
                </a:solidFill>
              </a:rPr>
              <a:t>— NOT FOR EXTERNAL DISTRIBUTION —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A573FBF-EDF7-4974-B2B2-CF1E73B474F9}"/>
              </a:ext>
            </a:extLst>
          </p:cNvPr>
          <p:cNvSpPr txBox="1"/>
          <p:nvPr/>
        </p:nvSpPr>
        <p:spPr>
          <a:xfrm rot="5400000">
            <a:off x="5396148" y="1686780"/>
            <a:ext cx="2301912" cy="1384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spAutoFit/>
          </a:bodyPr>
          <a:lstStyle/>
          <a:p>
            <a:pPr algn="ctr"/>
            <a:r>
              <a:rPr lang="en-US" sz="900" dirty="0">
                <a:solidFill>
                  <a:srgbClr val="C0C0C0"/>
                </a:solidFill>
              </a:rPr>
              <a:t>— NOT FOR EXTERNAL DISTRIBUTION —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2C8F8D4-DFC9-4259-86F5-A4F987BA15DE}"/>
              </a:ext>
            </a:extLst>
          </p:cNvPr>
          <p:cNvSpPr txBox="1"/>
          <p:nvPr/>
        </p:nvSpPr>
        <p:spPr>
          <a:xfrm>
            <a:off x="246888" y="8887968"/>
            <a:ext cx="6290183" cy="184666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spAutoFit/>
          </a:bodyPr>
          <a:lstStyle/>
          <a:p>
            <a:pPr marL="228600" indent="-228600"/>
            <a:fld id="{E1F39F5E-4058-4856-B2BD-0FDE5C1B6221}" type="slidenum">
              <a:rPr lang="en-US" sz="600" smtClean="0"/>
              <a:t>‹#›</a:t>
            </a:fld>
            <a:r>
              <a:rPr lang="en-US" sz="600" dirty="0"/>
              <a:t>	© 2023 Gartner, Inc. and/or its affiliates. All rights reserved. Gartner is a registered trademark of Gartner, Inc. or its affiliates.</a:t>
            </a:r>
            <a:br>
              <a:rPr lang="en-US" sz="600" dirty="0"/>
            </a:br>
            <a:r>
              <a:rPr lang="en-US" sz="600" b="1" dirty="0"/>
              <a:t>INTERNAL — FOR INTERNAL USE ONLY or RESTRICTED [CHOOSE ONE — DELETE AS APPROPRIATE]</a:t>
            </a:r>
            <a:r>
              <a:rPr lang="en-US" sz="600" dirty="0"/>
              <a:t> | Version X.X | Last updated [insert date format: DD Month YYYY]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F32A807-544A-4EBE-989F-ECAA016BF8D1}"/>
              </a:ext>
            </a:extLst>
          </p:cNvPr>
          <p:cNvSpPr txBox="1"/>
          <p:nvPr/>
        </p:nvSpPr>
        <p:spPr>
          <a:xfrm>
            <a:off x="246887" y="128016"/>
            <a:ext cx="6327648" cy="244682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 dirty="0">
                <a:solidFill>
                  <a:schemeClr val="tx1"/>
                </a:solidFill>
              </a:rPr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9223783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lnSpc>
        <a:spcPct val="90000"/>
      </a:lnSpc>
      <a:spcAft>
        <a:spcPts val="60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182880" indent="-137160" algn="l" defTabSz="914400" rtl="0" eaLnBrk="1" latinLnBrk="0" hangingPunct="1">
      <a:lnSpc>
        <a:spcPct val="90000"/>
      </a:lnSpc>
      <a:spcAft>
        <a:spcPts val="600"/>
      </a:spcAft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365760" indent="-137160" algn="l" defTabSz="914400" rtl="0" eaLnBrk="1" latinLnBrk="0" hangingPunct="1">
      <a:lnSpc>
        <a:spcPct val="90000"/>
      </a:lnSpc>
      <a:spcAft>
        <a:spcPts val="600"/>
      </a:spcAft>
      <a:buFont typeface="Arial" panose="020B0604020202020204" pitchFamily="34" charset="0"/>
      <a:buChar char="–"/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548640" indent="-137160" algn="l" defTabSz="914400" rtl="0" eaLnBrk="1" latinLnBrk="0" hangingPunct="1">
      <a:lnSpc>
        <a:spcPct val="90000"/>
      </a:lnSpc>
      <a:spcAft>
        <a:spcPts val="600"/>
      </a:spcAft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731520" indent="-137160" algn="l" defTabSz="914400" rtl="0" eaLnBrk="1" latinLnBrk="0" hangingPunct="1">
      <a:lnSpc>
        <a:spcPct val="90000"/>
      </a:lnSpc>
      <a:spcAft>
        <a:spcPts val="600"/>
      </a:spcAft>
      <a:buFont typeface="Arial" panose="020B0604020202020204" pitchFamily="34" charset="0"/>
      <a:buChar char="–"/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9" name="Google Shape;579;p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55888" y="965200"/>
            <a:ext cx="4433887" cy="24939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80" name="Google Shape;580;p25:notes"/>
          <p:cNvSpPr txBox="1">
            <a:spLocks noGrp="1"/>
          </p:cNvSpPr>
          <p:nvPr>
            <p:ph type="body" idx="1"/>
          </p:nvPr>
        </p:nvSpPr>
        <p:spPr>
          <a:xfrm>
            <a:off x="337072" y="2426210"/>
            <a:ext cx="8701417" cy="44102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>
              <a:spcAft>
                <a:spcPts val="0"/>
              </a:spcAft>
              <a:buSzPts val="1400"/>
            </a:pPr>
            <a:r>
              <a:rPr lang="en-US" dirty="0"/>
              <a:t>Slide No: 25-Bar Chart</a:t>
            </a:r>
            <a:endParaRPr dirty="0"/>
          </a:p>
          <a:p>
            <a:pPr>
              <a:spcBef>
                <a:spcPts val="616"/>
              </a:spcBef>
              <a:spcAft>
                <a:spcPts val="0"/>
              </a:spcAft>
              <a:buSzPts val="1400"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100215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82789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with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478971-A225-4A64-8E00-AA9C8577611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199" y="1009268"/>
            <a:ext cx="6060141" cy="4476115"/>
          </a:xfrm>
        </p:spPr>
        <p:txBody>
          <a:bodyPr anchor="ctr" anchorCtr="0"/>
          <a:lstStyle>
            <a:lvl1pPr marL="182880" indent="-457200">
              <a:lnSpc>
                <a:spcPct val="100000"/>
              </a:lnSpc>
              <a:defRPr sz="3200"/>
            </a:lvl1pPr>
          </a:lstStyle>
          <a:p>
            <a:r>
              <a:rPr lang="en-US" dirty="0"/>
              <a:t>“Quote placeholder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</a:t>
            </a:r>
            <a:r>
              <a:rPr lang="en-US" dirty="0"/>
              <a:t> </a:t>
            </a:r>
            <a:r>
              <a:rPr lang="en-US" dirty="0" err="1"/>
              <a:t>ctet</a:t>
            </a:r>
            <a:r>
              <a:rPr lang="en-US" dirty="0"/>
              <a:t> </a:t>
            </a:r>
            <a:r>
              <a:rPr lang="en-US" dirty="0" err="1"/>
              <a:t>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Mauris</a:t>
            </a:r>
            <a:r>
              <a:rPr lang="en-US" dirty="0"/>
              <a:t> </a:t>
            </a:r>
            <a:r>
              <a:rPr lang="en-US" dirty="0" err="1"/>
              <a:t>accum</a:t>
            </a:r>
            <a:r>
              <a:rPr lang="en-US" dirty="0"/>
              <a:t> san </a:t>
            </a:r>
            <a:r>
              <a:rPr lang="en-US" dirty="0" err="1"/>
              <a:t>urna</a:t>
            </a:r>
            <a:r>
              <a:rPr lang="en-US" dirty="0"/>
              <a:t>. </a:t>
            </a:r>
            <a:r>
              <a:rPr lang="en-US" dirty="0" err="1"/>
              <a:t>Sus</a:t>
            </a:r>
            <a:r>
              <a:rPr lang="en-US" dirty="0"/>
              <a:t> </a:t>
            </a:r>
            <a:r>
              <a:rPr lang="en-US" dirty="0" err="1"/>
              <a:t>pendisse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per semper </a:t>
            </a:r>
            <a:r>
              <a:rPr lang="en-US" dirty="0" err="1"/>
              <a:t>commodo</a:t>
            </a:r>
            <a:r>
              <a:rPr lang="en-US" dirty="0"/>
              <a:t>.”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D4D588-53FA-4557-81C5-0FF86A2FBBA3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457199" y="5485384"/>
            <a:ext cx="6060141" cy="347472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attribution</a:t>
            </a: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D2E7EA53-F4D0-483C-9798-E23D7CCB2A1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040880" y="1346199"/>
            <a:ext cx="4690872" cy="429768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827290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A5204F30-1AF4-524D-A3DC-8D6F9529A61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199" y="1009268"/>
            <a:ext cx="8366761" cy="4476115"/>
          </a:xfrm>
        </p:spPr>
        <p:txBody>
          <a:bodyPr anchor="ctr" anchorCtr="0"/>
          <a:lstStyle>
            <a:lvl1pPr marL="182880" indent="-457200">
              <a:lnSpc>
                <a:spcPct val="100000"/>
              </a:lnSpc>
              <a:defRPr sz="3200"/>
            </a:lvl1pPr>
          </a:lstStyle>
          <a:p>
            <a:r>
              <a:rPr lang="en-US" dirty="0"/>
              <a:t>“Quote placeholder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</a:t>
            </a:r>
            <a:r>
              <a:rPr lang="en-US" dirty="0"/>
              <a:t> </a:t>
            </a:r>
            <a:r>
              <a:rPr lang="en-US" dirty="0" err="1"/>
              <a:t>ctet</a:t>
            </a:r>
            <a:r>
              <a:rPr lang="en-US" dirty="0"/>
              <a:t> </a:t>
            </a:r>
            <a:r>
              <a:rPr lang="en-US" dirty="0" err="1"/>
              <a:t>ur</a:t>
            </a:r>
            <a:r>
              <a:rPr lang="en-US" dirty="0"/>
              <a:t> </a:t>
            </a:r>
            <a:r>
              <a:rPr lang="en-US" dirty="0" err="1"/>
              <a:t>adip</a:t>
            </a:r>
            <a:r>
              <a:rPr lang="en-US" dirty="0"/>
              <a:t> </a:t>
            </a:r>
            <a:r>
              <a:rPr lang="en-US" dirty="0" err="1"/>
              <a:t>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Mauris</a:t>
            </a:r>
            <a:r>
              <a:rPr lang="en-US" dirty="0"/>
              <a:t> </a:t>
            </a:r>
            <a:r>
              <a:rPr lang="en-US" dirty="0" err="1"/>
              <a:t>accum</a:t>
            </a:r>
            <a:r>
              <a:rPr lang="en-US" dirty="0"/>
              <a:t> san </a:t>
            </a:r>
            <a:r>
              <a:rPr lang="en-US" dirty="0" err="1"/>
              <a:t>urna</a:t>
            </a:r>
            <a:r>
              <a:rPr lang="en-US" dirty="0"/>
              <a:t>. </a:t>
            </a:r>
            <a:r>
              <a:rPr lang="en-US" dirty="0" err="1"/>
              <a:t>Sus</a:t>
            </a:r>
            <a:r>
              <a:rPr lang="en-US" dirty="0"/>
              <a:t> </a:t>
            </a:r>
            <a:r>
              <a:rPr lang="en-US" dirty="0" err="1"/>
              <a:t>pendisse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per semper </a:t>
            </a:r>
            <a:r>
              <a:rPr lang="en-US" dirty="0" err="1"/>
              <a:t>commodo</a:t>
            </a:r>
            <a:r>
              <a:rPr lang="en-US" dirty="0"/>
              <a:t> lorem.”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D53A335E-67E2-3E4F-88F7-0D3EB5BAE73D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457199" y="5485384"/>
            <a:ext cx="8366761" cy="347472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attribution</a:t>
            </a:r>
          </a:p>
        </p:txBody>
      </p:sp>
    </p:spTree>
    <p:extLst>
      <p:ext uri="{BB962C8B-B14F-4D97-AF65-F5344CB8AC3E}">
        <p14:creationId xmlns:p14="http://schemas.microsoft.com/office/powerpoint/2010/main" val="1157396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55DE8436-F632-4929-A0C4-8AB62F36165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685924" y="447675"/>
            <a:ext cx="10045827" cy="451231"/>
          </a:xfrm>
        </p:spPr>
        <p:txBody>
          <a:bodyPr/>
          <a:lstStyle>
            <a:lvl1pPr algn="r">
              <a:lnSpc>
                <a:spcPct val="100000"/>
              </a:lnSpc>
              <a:spcBef>
                <a:spcPts val="600"/>
              </a:spcBef>
              <a:defRPr sz="2800"/>
            </a:lvl1pPr>
          </a:lstStyle>
          <a:p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2352677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4EDECE2-F9F2-4351-A826-ACD78703CAD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22885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lumn graphics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527048"/>
            <a:ext cx="5495544" cy="4462272"/>
          </a:xfrm>
        </p:spPr>
        <p:txBody>
          <a:bodyPr/>
          <a:lstStyle/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94041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527048"/>
            <a:ext cx="5495544" cy="4462272"/>
          </a:xfrm>
        </p:spPr>
        <p:txBody>
          <a:bodyPr/>
          <a:lstStyle/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236208" y="1527048"/>
            <a:ext cx="5495544" cy="4462272"/>
          </a:xfrm>
        </p:spPr>
        <p:txBody>
          <a:bodyPr/>
          <a:lstStyle/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978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hre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527048"/>
            <a:ext cx="3337560" cy="4462272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425696" y="1527048"/>
            <a:ext cx="3337560" cy="4462272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13ADFCF5-3DAD-4A00-B1EE-30FF7A1A1DC5}"/>
              </a:ext>
            </a:extLst>
          </p:cNvPr>
          <p:cNvSpPr>
            <a:spLocks noGrp="1"/>
          </p:cNvSpPr>
          <p:nvPr>
            <p:ph sz="half" idx="10" hasCustomPrompt="1"/>
          </p:nvPr>
        </p:nvSpPr>
        <p:spPr>
          <a:xfrm>
            <a:off x="8394192" y="1527048"/>
            <a:ext cx="3337560" cy="4462272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3141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hree column shad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527048"/>
            <a:ext cx="3337560" cy="4462272"/>
          </a:xfrm>
          <a:solidFill>
            <a:srgbClr val="F4F4F4"/>
          </a:solidFill>
        </p:spPr>
        <p:txBody>
          <a:bodyPr lIns="182880" tIns="182880" rIns="91440" bIns="91440"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425696" y="1527048"/>
            <a:ext cx="3337560" cy="4462272"/>
          </a:xfrm>
          <a:solidFill>
            <a:srgbClr val="F4F4F4"/>
          </a:solidFill>
        </p:spPr>
        <p:txBody>
          <a:bodyPr lIns="182880" tIns="182880" rIns="91440" bIns="91440"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13ADFCF5-3DAD-4A00-B1EE-30FF7A1A1DC5}"/>
              </a:ext>
            </a:extLst>
          </p:cNvPr>
          <p:cNvSpPr>
            <a:spLocks noGrp="1"/>
          </p:cNvSpPr>
          <p:nvPr>
            <p:ph sz="half" idx="10" hasCustomPrompt="1"/>
          </p:nvPr>
        </p:nvSpPr>
        <p:spPr>
          <a:xfrm>
            <a:off x="8394192" y="1527048"/>
            <a:ext cx="3337560" cy="4462272"/>
          </a:xfrm>
          <a:solidFill>
            <a:srgbClr val="F4F4F4"/>
          </a:solidFill>
        </p:spPr>
        <p:txBody>
          <a:bodyPr lIns="182880" tIns="182880" rIns="91440" bIns="91440"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19462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Four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361950"/>
            <a:ext cx="11274552" cy="451231"/>
          </a:xfrm>
        </p:spPr>
        <p:txBody>
          <a:bodyPr/>
          <a:lstStyle/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527048"/>
            <a:ext cx="2600706" cy="4462272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348482" y="1527048"/>
            <a:ext cx="2600706" cy="4462272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13ADFCF5-3DAD-4A00-B1EE-30FF7A1A1DC5}"/>
              </a:ext>
            </a:extLst>
          </p:cNvPr>
          <p:cNvSpPr>
            <a:spLocks noGrp="1"/>
          </p:cNvSpPr>
          <p:nvPr>
            <p:ph sz="half" idx="10" hasCustomPrompt="1"/>
          </p:nvPr>
        </p:nvSpPr>
        <p:spPr>
          <a:xfrm>
            <a:off x="6239764" y="1527048"/>
            <a:ext cx="2600706" cy="4462272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B226B5DF-DF35-419C-8251-4F81A740D77A}"/>
              </a:ext>
            </a:extLst>
          </p:cNvPr>
          <p:cNvSpPr>
            <a:spLocks noGrp="1"/>
          </p:cNvSpPr>
          <p:nvPr>
            <p:ph sz="half" idx="11" hasCustomPrompt="1"/>
          </p:nvPr>
        </p:nvSpPr>
        <p:spPr>
          <a:xfrm>
            <a:off x="9131046" y="1527048"/>
            <a:ext cx="2600706" cy="4462272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6599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Four column shad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361950"/>
            <a:ext cx="11274552" cy="451231"/>
          </a:xfrm>
        </p:spPr>
        <p:txBody>
          <a:bodyPr/>
          <a:lstStyle/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527048"/>
            <a:ext cx="2600706" cy="4462272"/>
          </a:xfrm>
          <a:solidFill>
            <a:srgbClr val="F4F4F4"/>
          </a:solidFill>
        </p:spPr>
        <p:txBody>
          <a:bodyPr lIns="91440" tIns="182880" rIns="91440" bIns="91440"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348482" y="1527048"/>
            <a:ext cx="2600706" cy="4462272"/>
          </a:xfrm>
          <a:solidFill>
            <a:srgbClr val="F4F4F4"/>
          </a:solidFill>
        </p:spPr>
        <p:txBody>
          <a:bodyPr lIns="91440" tIns="182880" rIns="91440" bIns="91440"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13ADFCF5-3DAD-4A00-B1EE-30FF7A1A1DC5}"/>
              </a:ext>
            </a:extLst>
          </p:cNvPr>
          <p:cNvSpPr>
            <a:spLocks noGrp="1"/>
          </p:cNvSpPr>
          <p:nvPr>
            <p:ph sz="half" idx="10" hasCustomPrompt="1"/>
          </p:nvPr>
        </p:nvSpPr>
        <p:spPr>
          <a:xfrm>
            <a:off x="6239764" y="1527048"/>
            <a:ext cx="2600706" cy="4462272"/>
          </a:xfrm>
          <a:solidFill>
            <a:srgbClr val="F4F4F4"/>
          </a:solidFill>
        </p:spPr>
        <p:txBody>
          <a:bodyPr lIns="91440" tIns="182880" rIns="91440" bIns="91440"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F44528D9-D4DF-4ABD-97AD-FCFEE24F7C53}"/>
              </a:ext>
            </a:extLst>
          </p:cNvPr>
          <p:cNvSpPr>
            <a:spLocks noGrp="1"/>
          </p:cNvSpPr>
          <p:nvPr>
            <p:ph sz="half" idx="11" hasCustomPrompt="1"/>
          </p:nvPr>
        </p:nvSpPr>
        <p:spPr>
          <a:xfrm>
            <a:off x="9131046" y="1527048"/>
            <a:ext cx="2600706" cy="4462272"/>
          </a:xfrm>
          <a:solidFill>
            <a:srgbClr val="F4F4F4"/>
          </a:solidFill>
        </p:spPr>
        <p:txBody>
          <a:bodyPr lIns="91440" tIns="182880" rIns="91440" bIns="91440"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66284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66925" y="361950"/>
            <a:ext cx="9664826" cy="45123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42892"/>
            <a:ext cx="11274552" cy="424642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C02A410-1807-488C-9458-4CFAF1E4E8F0}"/>
              </a:ext>
            </a:extLst>
          </p:cNvPr>
          <p:cNvSpPr txBox="1"/>
          <p:nvPr userDrawn="1"/>
        </p:nvSpPr>
        <p:spPr>
          <a:xfrm>
            <a:off x="11316270" y="6495698"/>
            <a:ext cx="415481" cy="161583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pPr marL="228600" indent="-228600" algn="r"/>
            <a:fld id="{E19460A7-1930-4D5F-A936-CB6F16095A68}" type="slidenum">
              <a:rPr lang="en-US" sz="1050" b="0" smtClean="0">
                <a:solidFill>
                  <a:schemeClr val="tx1"/>
                </a:solidFill>
              </a:rPr>
              <a:pPr marL="228600" indent="-228600" algn="r"/>
              <a:t>‹#›</a:t>
            </a:fld>
            <a:r>
              <a:rPr lang="en-US" sz="800" b="0" dirty="0">
                <a:solidFill>
                  <a:schemeClr val="tx1"/>
                </a:solidFill>
              </a:rPr>
              <a:t>	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37E90DB6-514C-0292-42D0-35197FBFBC91}"/>
              </a:ext>
            </a:extLst>
          </p:cNvPr>
          <p:cNvCxnSpPr/>
          <p:nvPr userDrawn="1"/>
        </p:nvCxnSpPr>
        <p:spPr bwMode="auto">
          <a:xfrm>
            <a:off x="1685924" y="859078"/>
            <a:ext cx="10045827" cy="0"/>
          </a:xfrm>
          <a:prstGeom prst="line">
            <a:avLst/>
          </a:prstGeom>
          <a:solidFill>
            <a:srgbClr val="FFFFFF"/>
          </a:solidFill>
          <a:ln w="25400" cap="flat" cmpd="sng" algn="ctr">
            <a:solidFill>
              <a:srgbClr val="FF32A9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8" name="Picture 7" descr="A black background with white circles and pink numbers&#10;&#10;Description automatically generated">
            <a:extLst>
              <a:ext uri="{FF2B5EF4-FFF2-40B4-BE49-F238E27FC236}">
                <a16:creationId xmlns:a16="http://schemas.microsoft.com/office/drawing/2014/main" id="{ABC01AC3-72EC-FE4A-A86D-8EAAF3876E91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307629" y="236605"/>
            <a:ext cx="1244946" cy="1244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813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4" r:id="rId1"/>
    <p:sldLayoutId id="2147483855" r:id="rId2"/>
    <p:sldLayoutId id="2147483856" r:id="rId3"/>
    <p:sldLayoutId id="2147483857" r:id="rId4"/>
    <p:sldLayoutId id="2147483858" r:id="rId5"/>
    <p:sldLayoutId id="2147483859" r:id="rId6"/>
    <p:sldLayoutId id="2147483860" r:id="rId7"/>
    <p:sldLayoutId id="2147483943" r:id="rId8"/>
    <p:sldLayoutId id="2147483944" r:id="rId9"/>
    <p:sldLayoutId id="2147483867" r:id="rId10"/>
    <p:sldLayoutId id="2147483941" r:id="rId11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ts val="0"/>
        </a:spcBef>
        <a:spcAft>
          <a:spcPts val="1200"/>
        </a:spcAft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6063" indent="-246063" algn="l" defTabSz="914400" rtl="0" eaLnBrk="1" latinLnBrk="0" hangingPunct="1">
        <a:lnSpc>
          <a:spcPct val="90000"/>
        </a:lnSpc>
        <a:spcBef>
          <a:spcPts val="1200"/>
        </a:spcBef>
        <a:spcAft>
          <a:spcPts val="0"/>
        </a:spcAft>
        <a:buSzPct val="100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314325" algn="l" defTabSz="914400" rtl="0" eaLnBrk="1" latinLnBrk="0" hangingPunct="1">
        <a:lnSpc>
          <a:spcPct val="90000"/>
        </a:lnSpc>
        <a:spcBef>
          <a:spcPts val="1200"/>
        </a:spcBef>
        <a:spcAft>
          <a:spcPts val="0"/>
        </a:spcAft>
        <a:buSzPct val="100000"/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74750" indent="-247650" algn="l" defTabSz="914400" rtl="0" eaLnBrk="1" latinLnBrk="0" hangingPunct="1">
        <a:lnSpc>
          <a:spcPct val="90000"/>
        </a:lnSpc>
        <a:spcBef>
          <a:spcPts val="1200"/>
        </a:spcBef>
        <a:spcAft>
          <a:spcPts val="0"/>
        </a:spcAft>
        <a:buSzPct val="100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74813" indent="-317500" algn="l" defTabSz="914400" rtl="0" eaLnBrk="1" latinLnBrk="0" hangingPunct="1">
        <a:lnSpc>
          <a:spcPct val="90000"/>
        </a:lnSpc>
        <a:spcBef>
          <a:spcPts val="1200"/>
        </a:spcBef>
        <a:spcAft>
          <a:spcPts val="0"/>
        </a:spcAft>
        <a:buSzPct val="100000"/>
        <a:buFont typeface="Arial" panose="020B0604020202020204" pitchFamily="34" charset="0"/>
        <a:buChar char="–"/>
        <a:tabLst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105025" indent="-247650" algn="l" defTabSz="914400" rtl="0" eaLnBrk="1" latinLnBrk="0" hangingPunct="1">
        <a:lnSpc>
          <a:spcPct val="90000"/>
        </a:lnSpc>
        <a:spcBef>
          <a:spcPts val="1200"/>
        </a:spcBef>
        <a:spcAft>
          <a:spcPts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4" orient="horz" pos="2160" userDrawn="1">
          <p15:clr>
            <a:srgbClr val="A4A3A4"/>
          </p15:clr>
        </p15:guide>
        <p15:guide id="15" pos="3840" userDrawn="1">
          <p15:clr>
            <a:srgbClr val="A4A3A4"/>
          </p15:clr>
        </p15:guide>
        <p15:guide id="16" orient="horz" pos="228" userDrawn="1">
          <p15:clr>
            <a:srgbClr val="5ACBF0"/>
          </p15:clr>
        </p15:guide>
        <p15:guide id="17" orient="horz" pos="537" userDrawn="1">
          <p15:clr>
            <a:srgbClr val="FDE53C"/>
          </p15:clr>
        </p15:guide>
        <p15:guide id="18" orient="horz" pos="848" userDrawn="1">
          <p15:clr>
            <a:srgbClr val="FDE53C"/>
          </p15:clr>
        </p15:guide>
        <p15:guide id="19" orient="horz" pos="960" userDrawn="1">
          <p15:clr>
            <a:srgbClr val="5ACBF0"/>
          </p15:clr>
        </p15:guide>
        <p15:guide id="20" orient="horz" pos="3773" userDrawn="1">
          <p15:clr>
            <a:srgbClr val="FBAE40"/>
          </p15:clr>
        </p15:guide>
        <p15:guide id="21" orient="horz" pos="4001" userDrawn="1">
          <p15:clr>
            <a:srgbClr val="5ACBF0"/>
          </p15:clr>
        </p15:guide>
        <p15:guide id="22" orient="horz" pos="4113" userDrawn="1">
          <p15:clr>
            <a:srgbClr val="5ACBF0"/>
          </p15:clr>
        </p15:guide>
        <p15:guide id="23" pos="288" userDrawn="1">
          <p15:clr>
            <a:srgbClr val="5ACBF0"/>
          </p15:clr>
        </p15:guide>
        <p15:guide id="24" pos="3756" userDrawn="1">
          <p15:clr>
            <a:srgbClr val="5ACBF0"/>
          </p15:clr>
        </p15:guide>
        <p15:guide id="25" pos="3927" userDrawn="1">
          <p15:clr>
            <a:srgbClr val="5ACBF0"/>
          </p15:clr>
        </p15:guide>
        <p15:guide id="26" pos="7394" userDrawn="1">
          <p15:clr>
            <a:srgbClr val="5ACBF0"/>
          </p15:clr>
        </p15:guide>
        <p15:guide id="27" orient="horz" pos="3969" userDrawn="1">
          <p15:clr>
            <a:srgbClr val="9FCC3B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ECBD18-4D57-EC68-D95E-D18AC69874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2024 Scope 3 Peer Group Tools Review </a:t>
            </a:r>
            <a:br>
              <a:rPr lang="en-US" dirty="0"/>
            </a:b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96EF27A-8D1A-F5AE-6AB4-1DFAC64F887C}"/>
              </a:ext>
            </a:extLst>
          </p:cNvPr>
          <p:cNvSpPr txBox="1"/>
          <p:nvPr/>
        </p:nvSpPr>
        <p:spPr>
          <a:xfrm>
            <a:off x="1685924" y="1444927"/>
            <a:ext cx="8503351" cy="53245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 fontAlgn="base">
              <a:spcBef>
                <a:spcPts val="0"/>
              </a:spcBef>
              <a:spcAft>
                <a:spcPts val="0"/>
              </a:spcAft>
            </a:pPr>
            <a:r>
              <a:rPr lang="en-GB" sz="2000" dirty="0">
                <a:latin typeface="Roboto" panose="02000000000000000000" pitchFamily="2" charset="0"/>
              </a:rPr>
              <a:t>The </a:t>
            </a:r>
            <a:r>
              <a:rPr lang="en-GB" sz="2000" b="1" dirty="0">
                <a:solidFill>
                  <a:schemeClr val="accent1"/>
                </a:solidFill>
                <a:latin typeface="Roboto" panose="02000000000000000000" pitchFamily="2" charset="0"/>
              </a:rPr>
              <a:t>Scope 3 Peer Group</a:t>
            </a:r>
            <a:r>
              <a:rPr lang="en-GB" sz="2000" b="1" dirty="0">
                <a:latin typeface="Roboto" panose="02000000000000000000" pitchFamily="2" charset="0"/>
              </a:rPr>
              <a:t> </a:t>
            </a:r>
            <a:r>
              <a:rPr lang="en-GB" sz="2000" dirty="0">
                <a:latin typeface="Roboto" panose="02000000000000000000" pitchFamily="2" charset="0"/>
              </a:rPr>
              <a:t>asks its members once per year about the noisy landscape of scope 3 tools in the market. Collectively we’ve seen &amp; heard thousands of demos, pitches and promises.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</a:pPr>
            <a:endParaRPr lang="en-GB" sz="2000" dirty="0">
              <a:latin typeface="Roboto" panose="02000000000000000000" pitchFamily="2" charset="0"/>
            </a:endParaRPr>
          </a:p>
          <a:p>
            <a:pPr rtl="0" fontAlgn="base">
              <a:spcBef>
                <a:spcPts val="0"/>
              </a:spcBef>
              <a:spcAft>
                <a:spcPts val="0"/>
              </a:spcAft>
            </a:pPr>
            <a:r>
              <a:rPr lang="en-GB" sz="2000" dirty="0">
                <a:latin typeface="Roboto" panose="02000000000000000000" pitchFamily="2" charset="0"/>
              </a:rPr>
              <a:t>We compile all this opinion and insight into this document and make it available to anyone, anywhere for free. A huge thank you to Miguel </a:t>
            </a:r>
            <a:r>
              <a:rPr lang="en-GB" sz="2000" dirty="0" err="1">
                <a:latin typeface="Roboto" panose="02000000000000000000" pitchFamily="2" charset="0"/>
              </a:rPr>
              <a:t>Cossio</a:t>
            </a:r>
            <a:r>
              <a:rPr lang="en-GB" sz="2000" dirty="0">
                <a:latin typeface="Roboto" panose="02000000000000000000" pitchFamily="2" charset="0"/>
              </a:rPr>
              <a:t> for his support! The forthcoming </a:t>
            </a:r>
            <a:r>
              <a:rPr lang="en-GB" sz="2000" b="1" dirty="0">
                <a:solidFill>
                  <a:schemeClr val="accent1"/>
                </a:solidFill>
                <a:latin typeface="Roboto" panose="02000000000000000000" pitchFamily="2" charset="0"/>
              </a:rPr>
              <a:t>Scope 3 Podcast </a:t>
            </a:r>
            <a:r>
              <a:rPr lang="en-GB" sz="2000" dirty="0">
                <a:latin typeface="Roboto" panose="02000000000000000000" pitchFamily="2" charset="0"/>
              </a:rPr>
              <a:t>will take a different look at the philosophies and visions of many of the solutions’ founders.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</a:pPr>
            <a:endParaRPr lang="en-GB" sz="2000" dirty="0">
              <a:latin typeface="Roboto" panose="02000000000000000000" pitchFamily="2" charset="0"/>
            </a:endParaRPr>
          </a:p>
          <a:p>
            <a:pPr rtl="0" fontAlgn="base">
              <a:spcBef>
                <a:spcPts val="0"/>
              </a:spcBef>
              <a:spcAft>
                <a:spcPts val="0"/>
              </a:spcAft>
            </a:pPr>
            <a:r>
              <a:rPr lang="en-GB" sz="2000" dirty="0">
                <a:latin typeface="Roboto" panose="02000000000000000000" pitchFamily="2" charset="0"/>
              </a:rPr>
              <a:t>We hope it helps you make faster &amp; more confident decisions. But make sure you talk directly to your most immediate peers as well, first.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</a:pPr>
            <a:endParaRPr lang="en-GB" sz="2000" dirty="0">
              <a:latin typeface="Roboto" panose="02000000000000000000" pitchFamily="2" charset="0"/>
            </a:endParaRPr>
          </a:p>
          <a:p>
            <a:pPr rtl="0" fontAlgn="base">
              <a:spcBef>
                <a:spcPts val="0"/>
              </a:spcBef>
              <a:spcAft>
                <a:spcPts val="0"/>
              </a:spcAft>
            </a:pPr>
            <a:r>
              <a:rPr lang="en-GB" sz="2000" dirty="0">
                <a:latin typeface="Roboto" panose="02000000000000000000" pitchFamily="2" charset="0"/>
              </a:rPr>
              <a:t>Ollie Hurrey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</a:pPr>
            <a:r>
              <a:rPr lang="en-GB" sz="2000" dirty="0">
                <a:latin typeface="Roboto" panose="02000000000000000000" pitchFamily="2" charset="0"/>
              </a:rPr>
              <a:t>Founder &amp; Chair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</a:pPr>
            <a:r>
              <a:rPr lang="en-GB" sz="2000" b="1" dirty="0">
                <a:solidFill>
                  <a:schemeClr val="accent1"/>
                </a:solidFill>
                <a:latin typeface="Roboto" panose="02000000000000000000" pitchFamily="2" charset="0"/>
              </a:rPr>
              <a:t>Scope 3 Peer Group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</a:pPr>
            <a:r>
              <a:rPr lang="en-GB" sz="2000" dirty="0">
                <a:latin typeface="Roboto" panose="02000000000000000000" pitchFamily="2" charset="0"/>
              </a:rPr>
              <a:t>www.scope3peergroup.com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</a:pPr>
            <a:endParaRPr lang="en-GB" sz="2000" dirty="0">
              <a:latin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5825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ECBD18-4D57-EC68-D95E-D18AC69874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Timeline for Selecting a Digital Solution</a:t>
            </a:r>
          </a:p>
        </p:txBody>
      </p:sp>
      <p:graphicFrame>
        <p:nvGraphicFramePr>
          <p:cNvPr id="3" name="Chart Placeholder">
            <a:extLst>
              <a:ext uri="{FF2B5EF4-FFF2-40B4-BE49-F238E27FC236}">
                <a16:creationId xmlns:a16="http://schemas.microsoft.com/office/drawing/2014/main" id="{3AC94357-F503-CBE7-D6D2-D6F39B0865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8881377"/>
              </p:ext>
            </p:extLst>
          </p:nvPr>
        </p:nvGraphicFramePr>
        <p:xfrm>
          <a:off x="587409" y="1645920"/>
          <a:ext cx="7635240" cy="3566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B23E9505-86D8-E084-7CE5-256E8B6C2370}"/>
              </a:ext>
            </a:extLst>
          </p:cNvPr>
          <p:cNvSpPr txBox="1"/>
          <p:nvPr/>
        </p:nvSpPr>
        <p:spPr>
          <a:xfrm>
            <a:off x="457200" y="5496262"/>
            <a:ext cx="7315200" cy="682238"/>
          </a:xfrm>
          <a:prstGeom prst="rect">
            <a:avLst/>
          </a:prstGeom>
          <a:noFill/>
        </p:spPr>
        <p:txBody>
          <a:bodyPr wrap="square" lIns="0" tIns="91440" rIns="91440" bIns="91440" rtlCol="0" anchor="b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n = 39, Scope 3 Peer Group Members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 pitchFamily="34" charset="0"/>
              </a:rPr>
              <a:t>Q8) How soon are you expecting to finalize your decision and select a digital solution to support your Scope 3 program?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 pitchFamily="34" charset="0"/>
              </a:rPr>
              <a:t>Source: Scope 3 Peer Group. Digital Solutions Landscape and Adoption Survey, Dec 2023</a:t>
            </a:r>
          </a:p>
        </p:txBody>
      </p:sp>
      <p:sp>
        <p:nvSpPr>
          <p:cNvPr id="6" name="Google Shape;586;p25">
            <a:extLst>
              <a:ext uri="{FF2B5EF4-FFF2-40B4-BE49-F238E27FC236}">
                <a16:creationId xmlns:a16="http://schemas.microsoft.com/office/drawing/2014/main" id="{F677C738-B50C-107E-B7E6-39BBF54BFCA2}"/>
              </a:ext>
            </a:extLst>
          </p:cNvPr>
          <p:cNvSpPr txBox="1"/>
          <p:nvPr/>
        </p:nvSpPr>
        <p:spPr>
          <a:xfrm>
            <a:off x="1685924" y="852243"/>
            <a:ext cx="6601865" cy="4000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4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Single response</a:t>
            </a:r>
            <a:endParaRPr sz="12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94679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6" name="Google Shape;586;p25"/>
          <p:cNvSpPr txBox="1"/>
          <p:nvPr/>
        </p:nvSpPr>
        <p:spPr>
          <a:xfrm>
            <a:off x="1685924" y="889090"/>
            <a:ext cx="6616022" cy="4000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4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Top 3 Summary</a:t>
            </a:r>
            <a:endParaRPr sz="12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6" name="Google Shape;613;p27">
            <a:extLst>
              <a:ext uri="{FF2B5EF4-FFF2-40B4-BE49-F238E27FC236}">
                <a16:creationId xmlns:a16="http://schemas.microsoft.com/office/drawing/2014/main" id="{B3C56724-FF99-3D62-42CD-24FF160C962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09191862"/>
              </p:ext>
            </p:extLst>
          </p:nvPr>
        </p:nvGraphicFramePr>
        <p:xfrm>
          <a:off x="457198" y="1704975"/>
          <a:ext cx="8782051" cy="3857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Title 11">
            <a:extLst>
              <a:ext uri="{FF2B5EF4-FFF2-40B4-BE49-F238E27FC236}">
                <a16:creationId xmlns:a16="http://schemas.microsoft.com/office/drawing/2014/main" id="{EF8D08A7-98B3-4529-A740-62A79FEA34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 Challenges Companies Face </a:t>
            </a:r>
            <a:br>
              <a:rPr lang="en-US" dirty="0"/>
            </a:br>
            <a:r>
              <a:rPr lang="en-US" dirty="0">
                <a:solidFill>
                  <a:schemeClr val="accent2"/>
                </a:solidFill>
              </a:rPr>
              <a:t>When Selecting a Solution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405B4AA-9566-892A-C71C-0AD7A8AE3BE1}"/>
              </a:ext>
            </a:extLst>
          </p:cNvPr>
          <p:cNvSpPr txBox="1"/>
          <p:nvPr/>
        </p:nvSpPr>
        <p:spPr>
          <a:xfrm>
            <a:off x="457200" y="5496262"/>
            <a:ext cx="7315200" cy="682238"/>
          </a:xfrm>
          <a:prstGeom prst="rect">
            <a:avLst/>
          </a:prstGeom>
          <a:noFill/>
        </p:spPr>
        <p:txBody>
          <a:bodyPr wrap="square" lIns="0" tIns="91440" rIns="91440" bIns="91440" rtlCol="0" anchor="b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n = 39, Scope 3 Peer Group Members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 pitchFamily="34" charset="0"/>
              </a:rPr>
              <a:t>Q9) What are the top 3 challenges your company is currently facing when selecting a digital solution to support your Scope 3 strategy?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 pitchFamily="34" charset="0"/>
              </a:rPr>
              <a:t>Source: Scope 3 Peer Group. Digital Solutions Landscape and Adoption Survey, Dec 2023</a:t>
            </a:r>
          </a:p>
        </p:txBody>
      </p:sp>
    </p:spTree>
    <p:extLst>
      <p:ext uri="{BB962C8B-B14F-4D97-AF65-F5344CB8AC3E}">
        <p14:creationId xmlns:p14="http://schemas.microsoft.com/office/powerpoint/2010/main" val="1959253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ECBD18-4D57-EC68-D95E-D18AC69874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In-House Development vs Third-Party Solutions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23E9505-86D8-E084-7CE5-256E8B6C2370}"/>
              </a:ext>
            </a:extLst>
          </p:cNvPr>
          <p:cNvSpPr txBox="1"/>
          <p:nvPr/>
        </p:nvSpPr>
        <p:spPr>
          <a:xfrm>
            <a:off x="457200" y="5496262"/>
            <a:ext cx="7315200" cy="682238"/>
          </a:xfrm>
          <a:prstGeom prst="rect">
            <a:avLst/>
          </a:prstGeom>
          <a:noFill/>
        </p:spPr>
        <p:txBody>
          <a:bodyPr wrap="square" lIns="0" tIns="91440" rIns="91440" bIns="91440" rtlCol="0" anchor="b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n = 82, Scope 3 Peer Group Members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 pitchFamily="34" charset="0"/>
              </a:rPr>
              <a:t>Q10) Are you using (or expecting to use) digital solutions offered by a third party or developed in-house?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 pitchFamily="34" charset="0"/>
              </a:rPr>
              <a:t>Source: Scope 3 Peer Group. Digital Solutions Landscape and Adoption Survey, Dec 2023</a:t>
            </a:r>
          </a:p>
        </p:txBody>
      </p:sp>
      <p:graphicFrame>
        <p:nvGraphicFramePr>
          <p:cNvPr id="5" name="Chart Placeholder">
            <a:extLst>
              <a:ext uri="{FF2B5EF4-FFF2-40B4-BE49-F238E27FC236}">
                <a16:creationId xmlns:a16="http://schemas.microsoft.com/office/drawing/2014/main" id="{8D2712D4-26D8-F0AD-D046-0D3070607B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0445287"/>
              </p:ext>
            </p:extLst>
          </p:nvPr>
        </p:nvGraphicFramePr>
        <p:xfrm>
          <a:off x="2006907" y="1645920"/>
          <a:ext cx="7635240" cy="3566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Google Shape;586;p25">
            <a:extLst>
              <a:ext uri="{FF2B5EF4-FFF2-40B4-BE49-F238E27FC236}">
                <a16:creationId xmlns:a16="http://schemas.microsoft.com/office/drawing/2014/main" id="{72B4F2B7-BCA9-A1CD-370E-E79A51404011}"/>
              </a:ext>
            </a:extLst>
          </p:cNvPr>
          <p:cNvSpPr txBox="1"/>
          <p:nvPr/>
        </p:nvSpPr>
        <p:spPr>
          <a:xfrm>
            <a:off x="1685924" y="852243"/>
            <a:ext cx="6601865" cy="4000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4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Single response</a:t>
            </a:r>
            <a:endParaRPr sz="12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09733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ECBD18-4D57-EC68-D95E-D18AC69874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Importance of Using a Digital Solution </a:t>
            </a:r>
            <a:br>
              <a:rPr lang="en-US" dirty="0"/>
            </a:br>
            <a:r>
              <a:rPr lang="en-US" dirty="0">
                <a:solidFill>
                  <a:schemeClr val="accent2"/>
                </a:solidFill>
              </a:rPr>
              <a:t>to Deliver on Scope 3 Goals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23E9505-86D8-E084-7CE5-256E8B6C2370}"/>
              </a:ext>
            </a:extLst>
          </p:cNvPr>
          <p:cNvSpPr txBox="1"/>
          <p:nvPr/>
        </p:nvSpPr>
        <p:spPr>
          <a:xfrm>
            <a:off x="457200" y="5496262"/>
            <a:ext cx="7315200" cy="682238"/>
          </a:xfrm>
          <a:prstGeom prst="rect">
            <a:avLst/>
          </a:prstGeom>
          <a:noFill/>
        </p:spPr>
        <p:txBody>
          <a:bodyPr wrap="square" lIns="0" tIns="91440" rIns="91440" bIns="91440" rtlCol="0" anchor="b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n = 78, Scope 3 Peer Group Members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 pitchFamily="34" charset="0"/>
              </a:rPr>
              <a:t>Q11) In your opinion, how important is the use of a digital solution to help you deliver on your company’s Scope 3 decarbonization goals?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 pitchFamily="34" charset="0"/>
              </a:rPr>
              <a:t>Source: Scope 3 Peer Group. Digital Solutions Landscape and Adoption Survey, Dec 2023</a:t>
            </a:r>
          </a:p>
        </p:txBody>
      </p:sp>
      <p:graphicFrame>
        <p:nvGraphicFramePr>
          <p:cNvPr id="3" name="Content Placeholder 5">
            <a:extLst>
              <a:ext uri="{FF2B5EF4-FFF2-40B4-BE49-F238E27FC236}">
                <a16:creationId xmlns:a16="http://schemas.microsoft.com/office/drawing/2014/main" id="{2B72D628-82C9-46F0-B559-EC16074363A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49649211"/>
              </p:ext>
            </p:extLst>
          </p:nvPr>
        </p:nvGraphicFramePr>
        <p:xfrm>
          <a:off x="218061" y="1574396"/>
          <a:ext cx="8069728" cy="39451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Google Shape;586;p25">
            <a:extLst>
              <a:ext uri="{FF2B5EF4-FFF2-40B4-BE49-F238E27FC236}">
                <a16:creationId xmlns:a16="http://schemas.microsoft.com/office/drawing/2014/main" id="{17D8728C-6D40-A275-31F6-17E4EBF4D4B1}"/>
              </a:ext>
            </a:extLst>
          </p:cNvPr>
          <p:cNvSpPr txBox="1"/>
          <p:nvPr/>
        </p:nvSpPr>
        <p:spPr>
          <a:xfrm>
            <a:off x="1685924" y="852243"/>
            <a:ext cx="6601865" cy="4000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4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Single response</a:t>
            </a:r>
            <a:endParaRPr sz="12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63272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ECBD18-4D57-EC68-D95E-D18AC69874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Companies Identify and Select </a:t>
            </a:r>
            <a:br>
              <a:rPr lang="en-US" dirty="0"/>
            </a:br>
            <a:r>
              <a:rPr lang="en-US" dirty="0">
                <a:solidFill>
                  <a:schemeClr val="accent2"/>
                </a:solidFill>
              </a:rPr>
              <a:t>Digital Solutions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23E9505-86D8-E084-7CE5-256E8B6C2370}"/>
              </a:ext>
            </a:extLst>
          </p:cNvPr>
          <p:cNvSpPr txBox="1"/>
          <p:nvPr/>
        </p:nvSpPr>
        <p:spPr>
          <a:xfrm>
            <a:off x="457200" y="5365457"/>
            <a:ext cx="7315200" cy="813043"/>
          </a:xfrm>
          <a:prstGeom prst="rect">
            <a:avLst/>
          </a:prstGeom>
          <a:noFill/>
        </p:spPr>
        <p:txBody>
          <a:bodyPr wrap="square" lIns="0" tIns="91440" rIns="91440" bIns="91440" rtlCol="0" anchor="b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n = 78, Scope 3 Peer Group Members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 pitchFamily="34" charset="0"/>
              </a:rPr>
              <a:t>Q12) As you seek to identify and select digital solutions to support your Scope 3 program, what statement best describes how you approach this process?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 pitchFamily="34" charset="0"/>
              </a:rPr>
              <a:t>Source: Scope 3 Peer Group. Digital Solutions Landscape and Adoption Survey, Dec 2023</a:t>
            </a:r>
          </a:p>
        </p:txBody>
      </p:sp>
      <p:graphicFrame>
        <p:nvGraphicFramePr>
          <p:cNvPr id="5" name="Chart Placeholder">
            <a:extLst>
              <a:ext uri="{FF2B5EF4-FFF2-40B4-BE49-F238E27FC236}">
                <a16:creationId xmlns:a16="http://schemas.microsoft.com/office/drawing/2014/main" id="{8D2712D4-26D8-F0AD-D046-0D3070607B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412532"/>
              </p:ext>
            </p:extLst>
          </p:nvPr>
        </p:nvGraphicFramePr>
        <p:xfrm>
          <a:off x="2006907" y="1645920"/>
          <a:ext cx="7635240" cy="3566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Google Shape;586;p25">
            <a:extLst>
              <a:ext uri="{FF2B5EF4-FFF2-40B4-BE49-F238E27FC236}">
                <a16:creationId xmlns:a16="http://schemas.microsoft.com/office/drawing/2014/main" id="{4B8A0879-E7F9-466F-A796-1328367E57C4}"/>
              </a:ext>
            </a:extLst>
          </p:cNvPr>
          <p:cNvSpPr txBox="1"/>
          <p:nvPr/>
        </p:nvSpPr>
        <p:spPr>
          <a:xfrm>
            <a:off x="1685924" y="852243"/>
            <a:ext cx="6601865" cy="4000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4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Single response</a:t>
            </a:r>
            <a:endParaRPr sz="12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79646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ECBD18-4D57-EC68-D95E-D18AC69874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 Tools Might Be Needed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23E9505-86D8-E084-7CE5-256E8B6C2370}"/>
              </a:ext>
            </a:extLst>
          </p:cNvPr>
          <p:cNvSpPr txBox="1"/>
          <p:nvPr/>
        </p:nvSpPr>
        <p:spPr>
          <a:xfrm>
            <a:off x="457200" y="5339809"/>
            <a:ext cx="7315200" cy="838691"/>
          </a:xfrm>
          <a:prstGeom prst="rect">
            <a:avLst/>
          </a:prstGeom>
          <a:noFill/>
        </p:spPr>
        <p:txBody>
          <a:bodyPr wrap="square" lIns="0" tIns="91440" rIns="91440" bIns="91440" rtlCol="0" anchor="b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n varies, Scope 3 Peer Group Members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 pitchFamily="34" charset="0"/>
              </a:rPr>
              <a:t>Q13) How many digital solutions are you currently using (or expecting to use) to support your Scope 3 program?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dirty="0">
                <a:solidFill>
                  <a:prstClr val="black">
                    <a:lumMod val="50000"/>
                    <a:lumOff val="50000"/>
                  </a:prstClr>
                </a:solidFill>
                <a:latin typeface="Arial" panose="020B0604020202020204"/>
                <a:cs typeface="Arial" panose="020B0604020202020204" pitchFamily="34" charset="0"/>
              </a:rPr>
              <a:t>Q14) Why are you using (or expecting to use) multiple digital solutions to support your Scope 3 program? 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 pitchFamily="34" charset="0"/>
              </a:rPr>
              <a:t>Source: Scope 3 Peer Group. Digital Solutions Landscape and Adoption Survey, Dec 2023</a:t>
            </a:r>
          </a:p>
        </p:txBody>
      </p:sp>
      <p:graphicFrame>
        <p:nvGraphicFramePr>
          <p:cNvPr id="5" name="Chart Placeholder">
            <a:extLst>
              <a:ext uri="{FF2B5EF4-FFF2-40B4-BE49-F238E27FC236}">
                <a16:creationId xmlns:a16="http://schemas.microsoft.com/office/drawing/2014/main" id="{8D2712D4-26D8-F0AD-D046-0D3070607B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0740445"/>
              </p:ext>
            </p:extLst>
          </p:nvPr>
        </p:nvGraphicFramePr>
        <p:xfrm>
          <a:off x="457200" y="1293767"/>
          <a:ext cx="4259798" cy="33242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Google Shape;613;p27">
            <a:extLst>
              <a:ext uri="{FF2B5EF4-FFF2-40B4-BE49-F238E27FC236}">
                <a16:creationId xmlns:a16="http://schemas.microsoft.com/office/drawing/2014/main" id="{9C8C5E3A-B041-78EA-1962-CC425FF9EF0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18869945"/>
              </p:ext>
            </p:extLst>
          </p:nvPr>
        </p:nvGraphicFramePr>
        <p:xfrm>
          <a:off x="4810887" y="1293767"/>
          <a:ext cx="7066788" cy="41735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Google Shape;586;p25">
            <a:extLst>
              <a:ext uri="{FF2B5EF4-FFF2-40B4-BE49-F238E27FC236}">
                <a16:creationId xmlns:a16="http://schemas.microsoft.com/office/drawing/2014/main" id="{C0E3109C-2BCE-90B5-6360-3DA4E2F16980}"/>
              </a:ext>
            </a:extLst>
          </p:cNvPr>
          <p:cNvSpPr txBox="1"/>
          <p:nvPr/>
        </p:nvSpPr>
        <p:spPr>
          <a:xfrm>
            <a:off x="1685924" y="854401"/>
            <a:ext cx="6601865" cy="4000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4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Single response (Q13), Multiple Selection (Q14)</a:t>
            </a:r>
            <a:endParaRPr sz="12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10672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ECBD18-4D57-EC68-D95E-D18AC69874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Solutions Being Used or Considered</a:t>
            </a:r>
          </a:p>
        </p:txBody>
      </p:sp>
      <p:graphicFrame>
        <p:nvGraphicFramePr>
          <p:cNvPr id="3" name="Chart Placeholder">
            <a:extLst>
              <a:ext uri="{FF2B5EF4-FFF2-40B4-BE49-F238E27FC236}">
                <a16:creationId xmlns:a16="http://schemas.microsoft.com/office/drawing/2014/main" id="{3AC94357-F503-CBE7-D6D2-D6F39B0865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730694"/>
              </p:ext>
            </p:extLst>
          </p:nvPr>
        </p:nvGraphicFramePr>
        <p:xfrm>
          <a:off x="352425" y="1552616"/>
          <a:ext cx="7743825" cy="3566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B23E9505-86D8-E084-7CE5-256E8B6C2370}"/>
              </a:ext>
            </a:extLst>
          </p:cNvPr>
          <p:cNvSpPr txBox="1"/>
          <p:nvPr/>
        </p:nvSpPr>
        <p:spPr>
          <a:xfrm>
            <a:off x="457200" y="5496262"/>
            <a:ext cx="7315200" cy="682238"/>
          </a:xfrm>
          <a:prstGeom prst="rect">
            <a:avLst/>
          </a:prstGeom>
          <a:noFill/>
        </p:spPr>
        <p:txBody>
          <a:bodyPr wrap="square" lIns="0" tIns="91440" rIns="91440" bIns="91440" rtlCol="0" anchor="b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n = 78, Scope 3 Peer Group Members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 pitchFamily="34" charset="0"/>
              </a:rPr>
              <a:t>Q15) What types of digital solutions are you currently using (or expecting to use) to support your Scope 3 program?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 pitchFamily="34" charset="0"/>
              </a:rPr>
              <a:t>Source: Scope 3 Peer Group. Digital Solutions Landscape and Adoption Survey, Dec 2023</a:t>
            </a:r>
          </a:p>
        </p:txBody>
      </p:sp>
      <p:sp>
        <p:nvSpPr>
          <p:cNvPr id="5" name="Google Shape;586;p25">
            <a:extLst>
              <a:ext uri="{FF2B5EF4-FFF2-40B4-BE49-F238E27FC236}">
                <a16:creationId xmlns:a16="http://schemas.microsoft.com/office/drawing/2014/main" id="{C79923F2-6E52-B52A-110E-0B8977D27398}"/>
              </a:ext>
            </a:extLst>
          </p:cNvPr>
          <p:cNvSpPr txBox="1"/>
          <p:nvPr/>
        </p:nvSpPr>
        <p:spPr>
          <a:xfrm>
            <a:off x="1685924" y="813181"/>
            <a:ext cx="6601865" cy="4000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4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Multiple Selection</a:t>
            </a:r>
            <a:endParaRPr sz="12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12794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EE8FBFFF-8D92-3983-E569-157BC12B2C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6261284"/>
              </p:ext>
            </p:extLst>
          </p:nvPr>
        </p:nvGraphicFramePr>
        <p:xfrm>
          <a:off x="1928176" y="1392576"/>
          <a:ext cx="9247112" cy="4562812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112099">
                  <a:extLst>
                    <a:ext uri="{9D8B030D-6E8A-4147-A177-3AD203B41FA5}">
                      <a16:colId xmlns:a16="http://schemas.microsoft.com/office/drawing/2014/main" val="1064207885"/>
                    </a:ext>
                  </a:extLst>
                </a:gridCol>
                <a:gridCol w="1546529">
                  <a:extLst>
                    <a:ext uri="{9D8B030D-6E8A-4147-A177-3AD203B41FA5}">
                      <a16:colId xmlns:a16="http://schemas.microsoft.com/office/drawing/2014/main" val="2425520410"/>
                    </a:ext>
                  </a:extLst>
                </a:gridCol>
                <a:gridCol w="190435">
                  <a:extLst>
                    <a:ext uri="{9D8B030D-6E8A-4147-A177-3AD203B41FA5}">
                      <a16:colId xmlns:a16="http://schemas.microsoft.com/office/drawing/2014/main" val="810276713"/>
                    </a:ext>
                  </a:extLst>
                </a:gridCol>
                <a:gridCol w="1402390">
                  <a:extLst>
                    <a:ext uri="{9D8B030D-6E8A-4147-A177-3AD203B41FA5}">
                      <a16:colId xmlns:a16="http://schemas.microsoft.com/office/drawing/2014/main" val="1095723968"/>
                    </a:ext>
                  </a:extLst>
                </a:gridCol>
                <a:gridCol w="320532">
                  <a:extLst>
                    <a:ext uri="{9D8B030D-6E8A-4147-A177-3AD203B41FA5}">
                      <a16:colId xmlns:a16="http://schemas.microsoft.com/office/drawing/2014/main" val="3520740478"/>
                    </a:ext>
                  </a:extLst>
                </a:gridCol>
                <a:gridCol w="2228225">
                  <a:extLst>
                    <a:ext uri="{9D8B030D-6E8A-4147-A177-3AD203B41FA5}">
                      <a16:colId xmlns:a16="http://schemas.microsoft.com/office/drawing/2014/main" val="730965475"/>
                    </a:ext>
                  </a:extLst>
                </a:gridCol>
                <a:gridCol w="1223451">
                  <a:extLst>
                    <a:ext uri="{9D8B030D-6E8A-4147-A177-3AD203B41FA5}">
                      <a16:colId xmlns:a16="http://schemas.microsoft.com/office/drawing/2014/main" val="3924140154"/>
                    </a:ext>
                  </a:extLst>
                </a:gridCol>
                <a:gridCol w="1223451">
                  <a:extLst>
                    <a:ext uri="{9D8B030D-6E8A-4147-A177-3AD203B41FA5}">
                      <a16:colId xmlns:a16="http://schemas.microsoft.com/office/drawing/2014/main" val="2296156790"/>
                    </a:ext>
                  </a:extLst>
                </a:gridCol>
              </a:tblGrid>
              <a:tr h="17877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# of Mentions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4" marR="7724" marT="772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Vendor Name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4" marR="7724" marT="772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538136"/>
                  </a:ext>
                </a:extLst>
              </a:tr>
              <a:tr h="179518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300" b="1" u="none" strike="noStrike" dirty="0">
                          <a:effectLst/>
                        </a:rPr>
                        <a:t>1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4" marR="7724" marT="77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</a:rPr>
                        <a:t>Achilles</a:t>
                      </a:r>
                      <a:endParaRPr lang="en-US" sz="105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R="7724" marT="18288" marB="1828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Expect AI</a:t>
                      </a:r>
                      <a:endParaRPr lang="en-US" sz="105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R="9525" marT="18288" marB="1828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1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Expect AI</a:t>
                      </a:r>
                      <a:endParaRPr lang="en-US"/>
                    </a:p>
                  </a:txBody>
                  <a:tcPr marR="9525" marT="18288" marB="18288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Metrio</a:t>
                      </a:r>
                      <a:endParaRPr lang="en-US" sz="105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R="9525" marT="18288" marB="1828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Metrio</a:t>
                      </a:r>
                      <a:endParaRPr lang="en-US" sz="105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R="9525" marT="18288" marB="18288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SupplyPilot</a:t>
                      </a:r>
                    </a:p>
                  </a:txBody>
                  <a:tcPr marR="9525" marT="18288" marB="18288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UL 360</a:t>
                      </a:r>
                    </a:p>
                  </a:txBody>
                  <a:tcPr marR="9525" marT="18288" marB="18288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52601389"/>
                  </a:ext>
                </a:extLst>
              </a:tr>
              <a:tr h="179518">
                <a:tc vMerge="1">
                  <a:txBody>
                    <a:bodyPr/>
                    <a:lstStyle/>
                    <a:p>
                      <a:pPr algn="ctr" fontAlgn="ctr"/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4" marR="7724" marT="77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 err="1">
                          <a:effectLst/>
                        </a:rPr>
                        <a:t>AllocNow</a:t>
                      </a:r>
                      <a:endParaRPr lang="en-US" sz="105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R="7724" marT="18288" marB="1828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Go Supply</a:t>
                      </a:r>
                      <a:endParaRPr lang="en-US" sz="105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R="9525" marT="18288" marB="1828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100" b="0" i="0" u="none" strike="noStrike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Go Supply</a:t>
                      </a:r>
                      <a:endParaRPr lang="en-US" dirty="0"/>
                    </a:p>
                  </a:txBody>
                  <a:tcPr marR="9525" marT="18288" marB="18288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Optera</a:t>
                      </a:r>
                      <a:endParaRPr lang="en-US" sz="105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R="9525" marT="18288" marB="1828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Optera</a:t>
                      </a:r>
                      <a:endParaRPr lang="en-US" sz="105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R="9525" marT="18288" marB="18288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sustain.life</a:t>
                      </a:r>
                    </a:p>
                  </a:txBody>
                  <a:tcPr marR="9525" marT="18288" marB="18288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Workiva</a:t>
                      </a:r>
                    </a:p>
                  </a:txBody>
                  <a:tcPr marR="9525" marT="18288" marB="18288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48349256"/>
                  </a:ext>
                </a:extLst>
              </a:tr>
              <a:tr h="179518">
                <a:tc vMerge="1">
                  <a:txBody>
                    <a:bodyPr/>
                    <a:lstStyle/>
                    <a:p>
                      <a:pPr algn="ctr" fontAlgn="ctr"/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4" marR="7724" marT="77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 err="1">
                          <a:effectLst/>
                        </a:rPr>
                        <a:t>Avarni</a:t>
                      </a:r>
                      <a:endParaRPr lang="en-US" sz="105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R="7724" marT="18288" marB="1828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Greenly</a:t>
                      </a:r>
                      <a:endParaRPr lang="en-US" sz="105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R="9525" marT="18288" marB="1828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1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Greenly</a:t>
                      </a:r>
                      <a:endParaRPr lang="en-US"/>
                    </a:p>
                  </a:txBody>
                  <a:tcPr marR="9525" marT="18288" marB="18288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Sievo CO2 Analytics</a:t>
                      </a:r>
                      <a:endParaRPr lang="en-US" sz="105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R="9525" marT="18288" marB="1828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Sievo CO2 Analytics</a:t>
                      </a:r>
                      <a:endParaRPr lang="en-US" sz="105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R="9525" marT="18288" marB="18288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Terrascope</a:t>
                      </a:r>
                    </a:p>
                  </a:txBody>
                  <a:tcPr marR="9525" marT="18288" marB="18288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Worldfavor</a:t>
                      </a:r>
                    </a:p>
                  </a:txBody>
                  <a:tcPr marR="9525" marT="18288" marB="18288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68896626"/>
                  </a:ext>
                </a:extLst>
              </a:tr>
              <a:tr h="179518">
                <a:tc vMerge="1">
                  <a:txBody>
                    <a:bodyPr/>
                    <a:lstStyle/>
                    <a:p>
                      <a:pPr algn="ctr" fontAlgn="ctr"/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4" marR="7724" marT="77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 err="1">
                          <a:effectLst/>
                        </a:rPr>
                        <a:t>CarbonFact</a:t>
                      </a:r>
                      <a:endParaRPr lang="en-US" sz="105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R="7724" marT="18288" marB="1828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Impacti</a:t>
                      </a:r>
                      <a:endParaRPr lang="en-US" sz="105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R="9525" marT="18288" marB="1828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1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Impacti</a:t>
                      </a:r>
                      <a:endParaRPr lang="en-US"/>
                    </a:p>
                  </a:txBody>
                  <a:tcPr marR="9525" marT="18288" marB="18288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Supplier I/O Impak</a:t>
                      </a:r>
                      <a:endParaRPr lang="en-US" sz="105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R="9525" marT="18288" marB="1828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Supplier I/O Impak</a:t>
                      </a:r>
                      <a:endParaRPr lang="en-US" sz="105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R="9525" marT="18288" marB="18288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Traace</a:t>
                      </a:r>
                      <a:endParaRPr lang="en-US" sz="11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R="9525" marT="18288" marB="18288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Zeigo</a:t>
                      </a:r>
                      <a:r>
                        <a:rPr lang="en-US" sz="1100" b="0" i="0" u="none" strike="noStrike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 Activate</a:t>
                      </a:r>
                    </a:p>
                  </a:txBody>
                  <a:tcPr marR="9525" marT="18288" marB="18288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09004196"/>
                  </a:ext>
                </a:extLst>
              </a:tr>
              <a:tr h="225045">
                <a:tc vMerge="1">
                  <a:txBody>
                    <a:bodyPr/>
                    <a:lstStyle/>
                    <a:p>
                      <a:pPr algn="ctr" fontAlgn="ctr"/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4" marR="7724" marT="77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</a:rPr>
                        <a:t>Climate Choice</a:t>
                      </a:r>
                      <a:endParaRPr lang="en-US" sz="105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R="7724" marT="18288" marB="1828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Intelex</a:t>
                      </a:r>
                      <a:endParaRPr lang="en-US" sz="105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R="9525" marT="18288" marB="1828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100" b="0" i="0" u="none" strike="noStrike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Intelex</a:t>
                      </a:r>
                      <a:endParaRPr lang="en-US" dirty="0"/>
                    </a:p>
                  </a:txBody>
                  <a:tcPr marR="9525" marT="18288" marB="18288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R="7724" marT="18288" marB="1828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R="7724" marT="18288" marB="18288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R="7724" marT="18288" marB="18288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R="7724" marT="18288" marB="18288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50360431"/>
                  </a:ext>
                </a:extLst>
              </a:tr>
              <a:tr h="180642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300" b="1" u="none" strike="noStrike" dirty="0">
                          <a:effectLst/>
                        </a:rPr>
                        <a:t>2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4" marR="7724" marT="77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 err="1">
                          <a:effectLst/>
                        </a:rPr>
                        <a:t>Ecochain</a:t>
                      </a:r>
                      <a:endParaRPr lang="en-US" sz="105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R="7724" marT="18288" marB="1828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</a:rPr>
                        <a:t>Microsoft Cloud for Sustainability</a:t>
                      </a:r>
                    </a:p>
                  </a:txBody>
                  <a:tcPr marR="7724" marT="18288" marB="1828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r>
                        <a:rPr lang="en-US" sz="1050" u="none" strike="noStrike">
                          <a:effectLst/>
                        </a:rPr>
                        <a:t>Microsoft Cloud for Sustainability</a:t>
                      </a:r>
                      <a:endParaRPr lang="en-US"/>
                    </a:p>
                  </a:txBody>
                  <a:tcPr marR="7724" marT="18288" marB="18288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50" u="none" strike="noStrike" dirty="0">
                        <a:effectLst/>
                      </a:endParaRPr>
                    </a:p>
                  </a:txBody>
                  <a:tcPr marR="7724" marT="18288" marB="1828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R="7724" marT="18288" marB="18288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R="7724" marT="18288" marB="18288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75555135"/>
                  </a:ext>
                </a:extLst>
              </a:tr>
              <a:tr h="1795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</a:rPr>
                        <a:t>Greenstone</a:t>
                      </a:r>
                      <a:endParaRPr lang="en-US" sz="105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R="7724" marT="18288" marB="1828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Responsibly</a:t>
                      </a:r>
                      <a:endParaRPr lang="en-US" sz="105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R="7724" marT="18288" marB="1828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</a:rPr>
                        <a:t>Responsibly</a:t>
                      </a:r>
                      <a:endParaRPr lang="en-US" sz="105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R="7724" marT="18288" marB="18288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R="7724" marT="18288" marB="18288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R="7724" marT="18288" marB="1828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R="7724" marT="18288" marB="18288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R="7724" marT="18288" marB="18288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33062418"/>
                  </a:ext>
                </a:extLst>
              </a:tr>
              <a:tr h="1795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</a:rPr>
                        <a:t>IBM </a:t>
                      </a:r>
                      <a:r>
                        <a:rPr lang="en-US" sz="1050" u="none" strike="noStrike" dirty="0" err="1">
                          <a:effectLst/>
                        </a:rPr>
                        <a:t>Envizi</a:t>
                      </a:r>
                      <a:endParaRPr lang="en-US" sz="105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R="7724" marT="18288" marB="1828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</a:rPr>
                        <a:t>Salesforce Net Zero Cloud</a:t>
                      </a:r>
                      <a:endParaRPr lang="en-US" sz="105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R="7724" marT="18288" marB="1828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r>
                        <a:rPr lang="en-US" sz="1050" u="none" strike="noStrike" dirty="0">
                          <a:effectLst/>
                        </a:rPr>
                        <a:t>Salesforce Net Zero Cloud</a:t>
                      </a:r>
                      <a:endParaRPr lang="en-US" dirty="0"/>
                    </a:p>
                  </a:txBody>
                  <a:tcPr marR="7724" marT="18288" marB="18288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R="7724" marT="18288" marB="1828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R="7724" marT="18288" marB="1828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R="7724" marT="18288" marB="18288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R="7724" marT="18288" marB="18288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86215823"/>
                  </a:ext>
                </a:extLst>
              </a:tr>
              <a:tr h="1795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 err="1">
                          <a:effectLst/>
                        </a:rPr>
                        <a:t>IntegrityNext</a:t>
                      </a:r>
                      <a:endParaRPr lang="en-US" sz="105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R="7724" marT="18288" marB="1828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R="7724" marT="18288" marB="1828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R="7724" marT="18288" marB="18288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R="7724" marT="18288" marB="18288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R="7724" marT="18288" marB="1828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7724" marT="18288" marB="18288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7724" marT="18288" marB="18288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32602322"/>
                  </a:ext>
                </a:extLst>
              </a:tr>
              <a:tr h="179518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300" b="1" u="none" strike="noStrike" dirty="0">
                          <a:effectLst/>
                        </a:rPr>
                        <a:t>3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4" marR="7724" marT="77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 err="1">
                          <a:effectLst/>
                        </a:rPr>
                        <a:t>Carbmee</a:t>
                      </a:r>
                      <a:endParaRPr lang="en-US" sz="105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R="7724" marT="18288" marB="1828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Normative</a:t>
                      </a:r>
                      <a:endParaRPr lang="en-US" sz="105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R="7724" marT="18288" marB="1828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Normative</a:t>
                      </a:r>
                      <a:endParaRPr lang="en-US" sz="105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R="7724" marT="18288" marB="18288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R="7724" marT="18288" marB="18288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R="7724" marT="18288" marB="1828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R="7724" marT="18288" marB="18288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R="7724" marT="18288" marB="18288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44433202"/>
                  </a:ext>
                </a:extLst>
              </a:tr>
              <a:tr h="1795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 err="1">
                          <a:effectLst/>
                        </a:rPr>
                        <a:t>Ecotransit</a:t>
                      </a:r>
                      <a:endParaRPr lang="en-US" sz="105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R="7724" marT="18288" marB="1828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Supplyshift</a:t>
                      </a:r>
                      <a:endParaRPr lang="en-US" sz="105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R="7724" marT="18288" marB="1828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Supplyshift</a:t>
                      </a:r>
                      <a:endParaRPr lang="en-US" sz="105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R="7724" marT="18288" marB="18288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R="7724" marT="18288" marB="18288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R="7724" marT="18288" marB="1828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R="7724" marT="18288" marB="18288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R="7724" marT="18288" marB="18288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43789686"/>
                  </a:ext>
                </a:extLst>
              </a:tr>
              <a:tr h="1795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</a:rPr>
                        <a:t>Equipoise</a:t>
                      </a:r>
                      <a:endParaRPr lang="en-US" sz="105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R="7724" marT="18288" marB="1828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Sweep</a:t>
                      </a:r>
                      <a:endParaRPr lang="en-US" sz="105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R="7724" marT="18288" marB="1828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</a:rPr>
                        <a:t>Sweep</a:t>
                      </a:r>
                      <a:endParaRPr lang="en-US" sz="105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R="7724" marT="18288" marB="18288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R="7724" marT="18288" marB="18288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R="7724" marT="18288" marB="1828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R="7724" marT="18288" marB="18288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R="7724" marT="18288" marB="18288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41605858"/>
                  </a:ext>
                </a:extLst>
              </a:tr>
              <a:tr h="179518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300" b="1" u="none" strike="noStrike" dirty="0">
                          <a:effectLst/>
                        </a:rPr>
                        <a:t>4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4" marR="7724" marT="77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 err="1">
                          <a:effectLst/>
                        </a:rPr>
                        <a:t>EmitWise</a:t>
                      </a:r>
                      <a:endParaRPr lang="en-US" sz="105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R="7724" marT="18288" marB="1828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R="7724" marT="18288" marB="1828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R="7724" marT="18288" marB="18288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R="7724" marT="18288" marB="18288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R="7724" marT="18288" marB="1828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7724" marT="18288" marB="18288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7724" marT="18288" marB="18288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85729229"/>
                  </a:ext>
                </a:extLst>
              </a:tr>
              <a:tr h="1795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 err="1">
                          <a:effectLst/>
                        </a:rPr>
                        <a:t>IValua</a:t>
                      </a:r>
                      <a:r>
                        <a:rPr lang="en-US" sz="1050" u="none" strike="noStrike" dirty="0">
                          <a:effectLst/>
                        </a:rPr>
                        <a:t> - Environmental Impact Center</a:t>
                      </a:r>
                      <a:endParaRPr lang="en-US" sz="105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R="7724" marT="18288" marB="1828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R="7724" marT="18288" marB="1828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R="7724" marT="18288" marB="18288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R="7724" marT="18288" marB="1828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7724" marT="18288" marB="18288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7724" marT="18288" marB="18288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79155091"/>
                  </a:ext>
                </a:extLst>
              </a:tr>
              <a:tr h="1795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 err="1">
                          <a:effectLst/>
                        </a:rPr>
                        <a:t>siGreen</a:t>
                      </a:r>
                      <a:r>
                        <a:rPr lang="en-US" sz="1050" u="none" strike="noStrike" dirty="0">
                          <a:effectLst/>
                        </a:rPr>
                        <a:t> - Siemens</a:t>
                      </a:r>
                      <a:endParaRPr lang="en-US" sz="105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R="7724" marT="18288" marB="1828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R="7724" marT="18288" marB="1828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R="7724" marT="18288" marB="18288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R="7724" marT="18288" marB="18288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R="7724" marT="18288" marB="1828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7724" marT="18288" marB="18288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7724" marT="18288" marB="18288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32155113"/>
                  </a:ext>
                </a:extLst>
              </a:tr>
              <a:tr h="179518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300" b="1" u="none" strike="noStrike" dirty="0">
                          <a:effectLst/>
                        </a:rPr>
                        <a:t>5 to 10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4" marR="7724" marT="77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</a:rPr>
                        <a:t>CO2 AI</a:t>
                      </a:r>
                      <a:endParaRPr lang="en-US" sz="105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R="7724" marT="18288" marB="1828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R="7724" marT="18288" marB="1828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R="7724" marT="18288" marB="18288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R="7724" marT="18288" marB="18288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R="7724" marT="18288" marB="1828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7724" marT="18288" marB="18288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7724" marT="18288" marB="18288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34032398"/>
                  </a:ext>
                </a:extLst>
              </a:tr>
              <a:tr h="1795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Ctrl+S / Matter+S</a:t>
                      </a:r>
                      <a:endParaRPr lang="en-US" sz="105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R="7724" marT="18288" marB="1828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R="7724" marT="18288" marB="1828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R="7724" marT="18288" marB="18288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R="7724" marT="18288" marB="18288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R="7724" marT="18288" marB="1828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7724" marT="18288" marB="18288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7724" marT="18288" marB="18288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80018084"/>
                  </a:ext>
                </a:extLst>
              </a:tr>
              <a:tr h="1795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</a:rPr>
                        <a:t>Watershed</a:t>
                      </a:r>
                      <a:endParaRPr lang="en-US" sz="105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R="7724" marT="18288" marB="1828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R="7724" marT="18288" marB="1828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R="7724" marT="18288" marB="18288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R="7724" marT="18288" marB="18288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R="7724" marT="18288" marB="1828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7724" marT="18288" marB="18288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7724" marT="18288" marB="18288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85858603"/>
                  </a:ext>
                </a:extLst>
              </a:tr>
              <a:tr h="179518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300" b="1" u="none" strike="noStrike" dirty="0">
                          <a:effectLst/>
                        </a:rPr>
                        <a:t>10 to 20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4" marR="7724" marT="77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CDP Supply Chain</a:t>
                      </a:r>
                      <a:endParaRPr lang="en-US" sz="105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R="7724" marT="18288" marB="1828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R="7724" marT="18288" marB="1828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R="7724" marT="18288" marB="18288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R="7724" marT="18288" marB="18288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R="7724" marT="18288" marB="1828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7724" marT="18288" marB="18288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7724" marT="18288" marB="18288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57389376"/>
                  </a:ext>
                </a:extLst>
              </a:tr>
              <a:tr h="1795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</a:rPr>
                        <a:t>Ecovadis - Carbon Action Module</a:t>
                      </a:r>
                      <a:endParaRPr lang="en-US" sz="105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R="7724" marT="18288" marB="1828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R="7724" marT="18288" marB="1828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R="7724" marT="18288" marB="18288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R="7724" marT="18288" marB="1828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7724" marT="18288" marB="18288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7724" marT="18288" marB="18288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70087043"/>
                  </a:ext>
                </a:extLst>
              </a:tr>
              <a:tr h="1795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</a:rPr>
                        <a:t>M2030 - Manufacture 2030</a:t>
                      </a:r>
                      <a:endParaRPr lang="en-US" sz="105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R="7724" marT="18288" marB="1828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R="7724" marT="18288" marB="1828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R="7724" marT="18288" marB="18288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R="7724" marT="18288" marB="1828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7724" marT="18288" marB="18288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7724" marT="18288" marB="18288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63959147"/>
                  </a:ext>
                </a:extLst>
              </a:tr>
              <a:tr h="1795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 err="1">
                          <a:effectLst/>
                        </a:rPr>
                        <a:t>Sphera</a:t>
                      </a:r>
                      <a:endParaRPr lang="en-US" sz="105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R="7724" marT="18288" marB="1828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R="7724" marT="18288" marB="18288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R="7724" marT="18288" marB="1828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R="7724" marT="18288" marB="18288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R="7724" marT="18288" marB="1828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7724" marT="18288" marB="18288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7724" marT="18288" marB="18288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6677953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B2C57F20-5463-ABE9-2325-9873398152AA}"/>
              </a:ext>
            </a:extLst>
          </p:cNvPr>
          <p:cNvSpPr txBox="1"/>
          <p:nvPr/>
        </p:nvSpPr>
        <p:spPr>
          <a:xfrm>
            <a:off x="466725" y="5955388"/>
            <a:ext cx="9004434" cy="674544"/>
          </a:xfrm>
          <a:prstGeom prst="rect">
            <a:avLst/>
          </a:prstGeom>
          <a:noFill/>
        </p:spPr>
        <p:txBody>
          <a:bodyPr wrap="square" lIns="0" tIns="91440" rIns="91440" bIns="91440" rtlCol="0" anchor="b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n = 75, Scope 3 Peer Group Members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 pitchFamily="34" charset="0"/>
              </a:rPr>
              <a:t>Q16) Please indicate the names of the digital solution(s) you are currently using - or have identified as a potential good fit - to enable your Scope 3 program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 pitchFamily="34" charset="0"/>
              </a:rPr>
              <a:t>Source: Scope 3 Peer Group. Digital Solutions Landscape and Adoption Survey, Dec 2023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C92066FE-1811-815B-BD0F-7F40725D72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5924" y="447675"/>
            <a:ext cx="10045827" cy="451231"/>
          </a:xfrm>
        </p:spPr>
        <p:txBody>
          <a:bodyPr/>
          <a:lstStyle/>
          <a:p>
            <a:pPr algn="r"/>
            <a:r>
              <a:rPr lang="en-US" dirty="0"/>
              <a:t>Market Voice: Vendors Being Used </a:t>
            </a:r>
            <a:br>
              <a:rPr lang="en-US" dirty="0"/>
            </a:br>
            <a:r>
              <a:rPr lang="en-US" dirty="0">
                <a:solidFill>
                  <a:schemeClr val="accent2"/>
                </a:solidFill>
              </a:rPr>
              <a:t>or Under Consideration</a:t>
            </a:r>
          </a:p>
        </p:txBody>
      </p:sp>
    </p:spTree>
    <p:extLst>
      <p:ext uri="{BB962C8B-B14F-4D97-AF65-F5344CB8AC3E}">
        <p14:creationId xmlns:p14="http://schemas.microsoft.com/office/powerpoint/2010/main" val="4050161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F965AC-24F1-7001-7664-923577B5EE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6925" y="419100"/>
            <a:ext cx="9664826" cy="451231"/>
          </a:xfrm>
        </p:spPr>
        <p:txBody>
          <a:bodyPr/>
          <a:lstStyle/>
          <a:p>
            <a:pPr algn="r"/>
            <a:r>
              <a:rPr lang="en-US" dirty="0"/>
              <a:t>Market Voice: Enabling Specific Outcomes </a:t>
            </a:r>
            <a:r>
              <a:rPr lang="en-US" dirty="0">
                <a:solidFill>
                  <a:schemeClr val="accent2"/>
                </a:solidFill>
              </a:rPr>
              <a:t>by Ranking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384C0AD2-0852-2E87-B2F4-590B8F7568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7675127"/>
              </p:ext>
            </p:extLst>
          </p:nvPr>
        </p:nvGraphicFramePr>
        <p:xfrm>
          <a:off x="457199" y="1608472"/>
          <a:ext cx="4359295" cy="4000500"/>
        </p:xfrm>
        <a:graphic>
          <a:graphicData uri="http://schemas.openxmlformats.org/drawingml/2006/table">
            <a:tbl>
              <a:tblPr/>
              <a:tblGrid>
                <a:gridCol w="1922463">
                  <a:extLst>
                    <a:ext uri="{9D8B030D-6E8A-4147-A177-3AD203B41FA5}">
                      <a16:colId xmlns:a16="http://schemas.microsoft.com/office/drawing/2014/main" val="1019612084"/>
                    </a:ext>
                  </a:extLst>
                </a:gridCol>
                <a:gridCol w="609208">
                  <a:extLst>
                    <a:ext uri="{9D8B030D-6E8A-4147-A177-3AD203B41FA5}">
                      <a16:colId xmlns:a16="http://schemas.microsoft.com/office/drawing/2014/main" val="1226590956"/>
                    </a:ext>
                  </a:extLst>
                </a:gridCol>
                <a:gridCol w="609208">
                  <a:extLst>
                    <a:ext uri="{9D8B030D-6E8A-4147-A177-3AD203B41FA5}">
                      <a16:colId xmlns:a16="http://schemas.microsoft.com/office/drawing/2014/main" val="1437171958"/>
                    </a:ext>
                  </a:extLst>
                </a:gridCol>
                <a:gridCol w="609208">
                  <a:extLst>
                    <a:ext uri="{9D8B030D-6E8A-4147-A177-3AD203B41FA5}">
                      <a16:colId xmlns:a16="http://schemas.microsoft.com/office/drawing/2014/main" val="2952630201"/>
                    </a:ext>
                  </a:extLst>
                </a:gridCol>
                <a:gridCol w="609208">
                  <a:extLst>
                    <a:ext uri="{9D8B030D-6E8A-4147-A177-3AD203B41FA5}">
                      <a16:colId xmlns:a16="http://schemas.microsoft.com/office/drawing/2014/main" val="2945074083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8" marR="5578" marT="55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Measure</a:t>
                      </a:r>
                    </a:p>
                  </a:txBody>
                  <a:tcPr marL="5578" marR="5578" marT="55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Manage</a:t>
                      </a:r>
                    </a:p>
                  </a:txBody>
                  <a:tcPr marL="5578" marR="5578" marT="55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Reduce</a:t>
                      </a:r>
                    </a:p>
                  </a:txBody>
                  <a:tcPr marL="5578" marR="5578" marT="55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Report</a:t>
                      </a:r>
                    </a:p>
                  </a:txBody>
                  <a:tcPr marL="5578" marR="5578" marT="55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714657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Vendor Name</a:t>
                      </a:r>
                    </a:p>
                  </a:txBody>
                  <a:tcPr marL="5578" marR="5578" marT="55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(n=56)</a:t>
                      </a:r>
                    </a:p>
                  </a:txBody>
                  <a:tcPr marL="5578" marR="5578" marT="55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(n=44)</a:t>
                      </a:r>
                    </a:p>
                  </a:txBody>
                  <a:tcPr marL="5578" marR="5578" marT="55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(n=44)</a:t>
                      </a:r>
                    </a:p>
                  </a:txBody>
                  <a:tcPr marL="5578" marR="5578" marT="55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(n=44)</a:t>
                      </a:r>
                    </a:p>
                  </a:txBody>
                  <a:tcPr marL="5578" marR="5578" marT="55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6284646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CDP Supply Chain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DE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DE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DE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DE7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562788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Ctrl+S / Matter+S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DE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DE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DE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DE7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260502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CO2 AI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DE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DE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DE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DE7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752518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Carbmee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682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ECB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48D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80808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C2C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48D7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289025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Avarni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682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ECB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48D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80808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C2C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48D7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0793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Ecovadis - Carbon Action Module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DE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682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ECB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DE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682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EC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186553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M2030 - Manufacture 2030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48D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682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ECB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48D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682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EC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221536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Ecochain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682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ECB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DE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682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ECB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DE7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026132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EmitWise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DE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682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ECB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682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ECB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682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EC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220974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Equipoise -  Carbon module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682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ECB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682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ECB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682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ECB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682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EC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570159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Climate Choice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682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ECB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DE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80808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C2C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DE7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750414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Carbon intelligence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80808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C2C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DE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80808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C2C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DE7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731424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Ecotransit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682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ECB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682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ECB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80808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C2C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682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EC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481739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Greenly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682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ECB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682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ECB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682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ECB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682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EC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009432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Sphera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DE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80808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C2C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DE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80808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C2C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753889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Normative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682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ECB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682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ECB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682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ECB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682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EC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8065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Watershed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DE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80808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C2C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682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ECB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80808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C2C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152616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Ecodesk Horizon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80808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C2C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682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ECB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80808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C2C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682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EC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670289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ESG Flo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80808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C2C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682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ECB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80808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C2C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682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EC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1927412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53766DD7-D69D-64F9-C090-40F710FD04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3305547"/>
              </p:ext>
            </p:extLst>
          </p:nvPr>
        </p:nvGraphicFramePr>
        <p:xfrm>
          <a:off x="6791453" y="1608472"/>
          <a:ext cx="4940298" cy="4000500"/>
        </p:xfrm>
        <a:graphic>
          <a:graphicData uri="http://schemas.openxmlformats.org/drawingml/2006/table">
            <a:tbl>
              <a:tblPr/>
              <a:tblGrid>
                <a:gridCol w="2503466">
                  <a:extLst>
                    <a:ext uri="{9D8B030D-6E8A-4147-A177-3AD203B41FA5}">
                      <a16:colId xmlns:a16="http://schemas.microsoft.com/office/drawing/2014/main" val="2507650862"/>
                    </a:ext>
                  </a:extLst>
                </a:gridCol>
                <a:gridCol w="609208">
                  <a:extLst>
                    <a:ext uri="{9D8B030D-6E8A-4147-A177-3AD203B41FA5}">
                      <a16:colId xmlns:a16="http://schemas.microsoft.com/office/drawing/2014/main" val="4172996236"/>
                    </a:ext>
                  </a:extLst>
                </a:gridCol>
                <a:gridCol w="609208">
                  <a:extLst>
                    <a:ext uri="{9D8B030D-6E8A-4147-A177-3AD203B41FA5}">
                      <a16:colId xmlns:a16="http://schemas.microsoft.com/office/drawing/2014/main" val="947665720"/>
                    </a:ext>
                  </a:extLst>
                </a:gridCol>
                <a:gridCol w="609208">
                  <a:extLst>
                    <a:ext uri="{9D8B030D-6E8A-4147-A177-3AD203B41FA5}">
                      <a16:colId xmlns:a16="http://schemas.microsoft.com/office/drawing/2014/main" val="3231485258"/>
                    </a:ext>
                  </a:extLst>
                </a:gridCol>
                <a:gridCol w="609208">
                  <a:extLst>
                    <a:ext uri="{9D8B030D-6E8A-4147-A177-3AD203B41FA5}">
                      <a16:colId xmlns:a16="http://schemas.microsoft.com/office/drawing/2014/main" val="3619638829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8" marR="5578" marT="55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Measure</a:t>
                      </a:r>
                    </a:p>
                  </a:txBody>
                  <a:tcPr marL="5578" marR="5578" marT="55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Manage</a:t>
                      </a:r>
                    </a:p>
                  </a:txBody>
                  <a:tcPr marL="5578" marR="5578" marT="55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Reduce</a:t>
                      </a:r>
                    </a:p>
                  </a:txBody>
                  <a:tcPr marL="5578" marR="5578" marT="55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Report</a:t>
                      </a:r>
                    </a:p>
                  </a:txBody>
                  <a:tcPr marL="5578" marR="5578" marT="55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2849778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Vendor Name</a:t>
                      </a:r>
                    </a:p>
                  </a:txBody>
                  <a:tcPr marL="5578" marR="5578" marT="55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(n=56)</a:t>
                      </a:r>
                    </a:p>
                  </a:txBody>
                  <a:tcPr marL="5578" marR="5578" marT="55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(n=44)</a:t>
                      </a:r>
                    </a:p>
                  </a:txBody>
                  <a:tcPr marL="5578" marR="5578" marT="55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(n=44)</a:t>
                      </a:r>
                    </a:p>
                  </a:txBody>
                  <a:tcPr marL="5578" marR="5578" marT="55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(n=44)</a:t>
                      </a:r>
                    </a:p>
                  </a:txBody>
                  <a:tcPr marL="5578" marR="5578" marT="55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2857893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Expect AI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80808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C2C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682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ECB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80808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C2C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682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EC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763856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Figbytes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80808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C2C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682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ECB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80808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C2C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682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EC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968969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FutureProof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80808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C2C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682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ECB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80808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C2C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682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EC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872166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IValua - Environmental Impact Center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682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ECB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682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ECB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682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ECB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682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EC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722767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Sweep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682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ECB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80808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C2C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682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ECB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80808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C2C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133289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Greenstone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682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ECB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682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ECB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80808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C2C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682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EC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510429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Metrio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682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ECB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682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ECB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80808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C2C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682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EC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667015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Microsoft Cloud for Sustainability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682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ECB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682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ECB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80808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C2C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682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EC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526401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Optera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682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ECB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80808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C2C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682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ECB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80808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C2C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026318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siGreen - Siemens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682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ECB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80808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C2C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80808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C2C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80808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C2C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486193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Klima.metrix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80808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C2C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682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ECB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80808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C2C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682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EC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291924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Novata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80808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C2C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682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ECB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80808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C2C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682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EC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313856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Supplyshift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682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ECB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80808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C2C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682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ECB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80808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C2C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879843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Sievo CO2 Analytics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682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ECB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80808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C2C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682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ECB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80808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C2C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245942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Zeigo Activate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682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ECB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80808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C2C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682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ECB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80808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C2C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369229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Responsibly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682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ECB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80808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C2C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80808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C2C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80808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C2C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672793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Salesforce Sustainability/Net Zero Cloud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682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ECB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80808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C2C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80808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C2C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80808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C2C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30432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sustain.life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682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ECB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80808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C2C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80808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C2C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80808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C2C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812355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Workiva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682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ECB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80808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C2C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80808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C2C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80808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C2C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3362456"/>
                  </a:ext>
                </a:extLst>
              </a:tr>
            </a:tbl>
          </a:graphicData>
        </a:graphic>
      </p:graphicFrame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3182D414-31FA-0BB5-3A4D-F7DE69E919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7389630"/>
              </p:ext>
            </p:extLst>
          </p:nvPr>
        </p:nvGraphicFramePr>
        <p:xfrm>
          <a:off x="5605525" y="3227722"/>
          <a:ext cx="977900" cy="762000"/>
        </p:xfrm>
        <a:graphic>
          <a:graphicData uri="http://schemas.openxmlformats.org/drawingml/2006/table">
            <a:tbl>
              <a:tblPr/>
              <a:tblGrid>
                <a:gridCol w="977900">
                  <a:extLst>
                    <a:ext uri="{9D8B030D-6E8A-4147-A177-3AD203B41FA5}">
                      <a16:colId xmlns:a16="http://schemas.microsoft.com/office/drawing/2014/main" val="906311891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75th Percentile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682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44554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50th Percentile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8DE7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491732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25th Percentile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2EC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79964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 Input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2C2C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066634"/>
                  </a:ext>
                </a:extLst>
              </a:tr>
            </a:tbl>
          </a:graphicData>
        </a:graphic>
      </p:graphicFrame>
      <p:sp>
        <p:nvSpPr>
          <p:cNvPr id="16" name="TextBox 15">
            <a:extLst>
              <a:ext uri="{FF2B5EF4-FFF2-40B4-BE49-F238E27FC236}">
                <a16:creationId xmlns:a16="http://schemas.microsoft.com/office/drawing/2014/main" id="{CE8E937A-AA7F-631B-3158-C9191CFDB353}"/>
              </a:ext>
            </a:extLst>
          </p:cNvPr>
          <p:cNvSpPr txBox="1"/>
          <p:nvPr/>
        </p:nvSpPr>
        <p:spPr>
          <a:xfrm>
            <a:off x="457199" y="5764356"/>
            <a:ext cx="10678911" cy="674544"/>
          </a:xfrm>
          <a:prstGeom prst="rect">
            <a:avLst/>
          </a:prstGeom>
          <a:noFill/>
        </p:spPr>
        <p:txBody>
          <a:bodyPr wrap="square" lIns="0" tIns="91440" rIns="91440" bIns="91440" rtlCol="0" anchor="b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N varies, Scope 3 Peer Group Members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 pitchFamily="34" charset="0"/>
              </a:rPr>
              <a:t>Q17-20) For the vendors you selected, please tell us if you feel they do a good job at any of the following activities to Measure/Manage/Reduce/Report emissions and data for your Scope 3 program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 pitchFamily="34" charset="0"/>
              </a:rPr>
              <a:t>Source: Scope 3 Peer Group. Digital Solutions Landscape and Adoption Survey, Dec 2023</a:t>
            </a:r>
          </a:p>
        </p:txBody>
      </p:sp>
    </p:spTree>
    <p:extLst>
      <p:ext uri="{BB962C8B-B14F-4D97-AF65-F5344CB8AC3E}">
        <p14:creationId xmlns:p14="http://schemas.microsoft.com/office/powerpoint/2010/main" val="2391615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CE8E937A-AA7F-631B-3158-C9191CFDB353}"/>
              </a:ext>
            </a:extLst>
          </p:cNvPr>
          <p:cNvSpPr txBox="1"/>
          <p:nvPr/>
        </p:nvSpPr>
        <p:spPr>
          <a:xfrm>
            <a:off x="466724" y="5765963"/>
            <a:ext cx="10678911" cy="674544"/>
          </a:xfrm>
          <a:prstGeom prst="rect">
            <a:avLst/>
          </a:prstGeom>
          <a:noFill/>
        </p:spPr>
        <p:txBody>
          <a:bodyPr wrap="square" lIns="0" tIns="91440" rIns="91440" bIns="91440" rtlCol="0" anchor="b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N varies, Scope 3 Peer Group Members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 pitchFamily="34" charset="0"/>
              </a:rPr>
              <a:t>Q17-20) For the vendors you selected, please tell us if you feel they do a good job at any of the following activities to Measure/Manage/Reduce/Report emissions and data for your Scope 3 program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 pitchFamily="34" charset="0"/>
              </a:rPr>
              <a:t>Source: Scope 3 Peer Group. Digital Solutions Landscape and Adoption Survey, Dec 2023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41E7594-22B4-D1F0-A97D-2759B478C2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3682955"/>
              </p:ext>
            </p:extLst>
          </p:nvPr>
        </p:nvGraphicFramePr>
        <p:xfrm>
          <a:off x="466597" y="1582196"/>
          <a:ext cx="4940298" cy="4000500"/>
        </p:xfrm>
        <a:graphic>
          <a:graphicData uri="http://schemas.openxmlformats.org/drawingml/2006/table">
            <a:tbl>
              <a:tblPr/>
              <a:tblGrid>
                <a:gridCol w="2503466">
                  <a:extLst>
                    <a:ext uri="{9D8B030D-6E8A-4147-A177-3AD203B41FA5}">
                      <a16:colId xmlns:a16="http://schemas.microsoft.com/office/drawing/2014/main" val="999010884"/>
                    </a:ext>
                  </a:extLst>
                </a:gridCol>
                <a:gridCol w="609208">
                  <a:extLst>
                    <a:ext uri="{9D8B030D-6E8A-4147-A177-3AD203B41FA5}">
                      <a16:colId xmlns:a16="http://schemas.microsoft.com/office/drawing/2014/main" val="3998367328"/>
                    </a:ext>
                  </a:extLst>
                </a:gridCol>
                <a:gridCol w="609208">
                  <a:extLst>
                    <a:ext uri="{9D8B030D-6E8A-4147-A177-3AD203B41FA5}">
                      <a16:colId xmlns:a16="http://schemas.microsoft.com/office/drawing/2014/main" val="2889662049"/>
                    </a:ext>
                  </a:extLst>
                </a:gridCol>
                <a:gridCol w="609208">
                  <a:extLst>
                    <a:ext uri="{9D8B030D-6E8A-4147-A177-3AD203B41FA5}">
                      <a16:colId xmlns:a16="http://schemas.microsoft.com/office/drawing/2014/main" val="1221284220"/>
                    </a:ext>
                  </a:extLst>
                </a:gridCol>
                <a:gridCol w="609208">
                  <a:extLst>
                    <a:ext uri="{9D8B030D-6E8A-4147-A177-3AD203B41FA5}">
                      <a16:colId xmlns:a16="http://schemas.microsoft.com/office/drawing/2014/main" val="3046481314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8" marR="5578" marT="55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Measure</a:t>
                      </a:r>
                    </a:p>
                  </a:txBody>
                  <a:tcPr marL="5578" marR="5578" marT="55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Manage</a:t>
                      </a:r>
                    </a:p>
                  </a:txBody>
                  <a:tcPr marL="5578" marR="5578" marT="55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Reduce</a:t>
                      </a:r>
                    </a:p>
                  </a:txBody>
                  <a:tcPr marL="5578" marR="5578" marT="55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Report</a:t>
                      </a:r>
                    </a:p>
                  </a:txBody>
                  <a:tcPr marL="5578" marR="5578" marT="55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6060574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Vendor Name</a:t>
                      </a:r>
                    </a:p>
                  </a:txBody>
                  <a:tcPr marL="5578" marR="5578" marT="55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(n=56)</a:t>
                      </a:r>
                    </a:p>
                  </a:txBody>
                  <a:tcPr marL="5578" marR="5578" marT="5578" marB="182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(n=44)</a:t>
                      </a:r>
                    </a:p>
                  </a:txBody>
                  <a:tcPr marL="5578" marR="5578" marT="5578" marB="182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(n=44)</a:t>
                      </a:r>
                    </a:p>
                  </a:txBody>
                  <a:tcPr marL="5578" marR="5578" marT="5578" marB="182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(n=44)</a:t>
                      </a:r>
                    </a:p>
                  </a:txBody>
                  <a:tcPr marL="5578" marR="5578" marT="5578" marB="182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6552576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Avarni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ln>
                          <a:solidFill>
                            <a:srgbClr val="4EDCCA"/>
                          </a:solidFill>
                        </a:ln>
                        <a:solidFill>
                          <a:srgbClr val="00682F"/>
                        </a:solidFill>
                        <a:effectLst/>
                        <a:highlight>
                          <a:srgbClr val="C0C0C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ECB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ln>
                          <a:solidFill>
                            <a:srgbClr val="4EDCCA"/>
                          </a:solidFill>
                        </a:ln>
                        <a:solidFill>
                          <a:srgbClr val="FFFFFF"/>
                        </a:solidFill>
                        <a:effectLst/>
                        <a:highlight>
                          <a:srgbClr val="C0C0C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48D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ln>
                          <a:solidFill>
                            <a:srgbClr val="4EDCCA"/>
                          </a:solidFill>
                        </a:ln>
                        <a:solidFill>
                          <a:srgbClr val="808080"/>
                        </a:solidFill>
                        <a:effectLst/>
                        <a:highlight>
                          <a:srgbClr val="C0C0C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C2C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ln>
                          <a:solidFill>
                            <a:srgbClr val="4EDCCA"/>
                          </a:solidFill>
                        </a:ln>
                        <a:solidFill>
                          <a:srgbClr val="FFFFFF"/>
                        </a:solidFill>
                        <a:effectLst/>
                        <a:highlight>
                          <a:srgbClr val="C0C0C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48D7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777376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Carbmee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ln>
                          <a:solidFill>
                            <a:srgbClr val="4EDCCA"/>
                          </a:solidFill>
                        </a:ln>
                        <a:solidFill>
                          <a:srgbClr val="00682F"/>
                        </a:solidFill>
                        <a:effectLst/>
                        <a:highlight>
                          <a:srgbClr val="C0C0C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ECB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ln>
                          <a:solidFill>
                            <a:srgbClr val="4EDCCA"/>
                          </a:solidFill>
                        </a:ln>
                        <a:solidFill>
                          <a:srgbClr val="FFFFFF"/>
                        </a:solidFill>
                        <a:effectLst/>
                        <a:highlight>
                          <a:srgbClr val="C0C0C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48D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ln>
                          <a:solidFill>
                            <a:srgbClr val="4EDCCA"/>
                          </a:solidFill>
                        </a:ln>
                        <a:solidFill>
                          <a:srgbClr val="808080"/>
                        </a:solidFill>
                        <a:effectLst/>
                        <a:highlight>
                          <a:srgbClr val="C0C0C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C2C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ln>
                          <a:solidFill>
                            <a:srgbClr val="4EDCCA"/>
                          </a:solidFill>
                        </a:ln>
                        <a:solidFill>
                          <a:srgbClr val="FFFFFF"/>
                        </a:solidFill>
                        <a:effectLst/>
                        <a:highlight>
                          <a:srgbClr val="C0C0C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48D7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717386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Carbon intelligence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ln>
                          <a:solidFill>
                            <a:srgbClr val="4EDCCA"/>
                          </a:solidFill>
                        </a:ln>
                        <a:solidFill>
                          <a:srgbClr val="808080"/>
                        </a:solidFill>
                        <a:effectLst/>
                        <a:highlight>
                          <a:srgbClr val="C0C0C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C2C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ln>
                          <a:solidFill>
                            <a:srgbClr val="4EDCCA"/>
                          </a:solidFill>
                        </a:ln>
                        <a:solidFill>
                          <a:srgbClr val="000000"/>
                        </a:solidFill>
                        <a:effectLst/>
                        <a:highlight>
                          <a:srgbClr val="C0C0C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DE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ln>
                          <a:solidFill>
                            <a:srgbClr val="4EDCCA"/>
                          </a:solidFill>
                        </a:ln>
                        <a:solidFill>
                          <a:srgbClr val="808080"/>
                        </a:solidFill>
                        <a:effectLst/>
                        <a:highlight>
                          <a:srgbClr val="C0C0C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C2C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ln>
                          <a:solidFill>
                            <a:srgbClr val="4EDCCA"/>
                          </a:solidFill>
                        </a:ln>
                        <a:solidFill>
                          <a:srgbClr val="000000"/>
                        </a:solidFill>
                        <a:effectLst/>
                        <a:highlight>
                          <a:srgbClr val="C0C0C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DE7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271787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CDP Supply Chain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ln>
                          <a:solidFill>
                            <a:srgbClr val="4EDCCA"/>
                          </a:solidFill>
                        </a:ln>
                        <a:solidFill>
                          <a:srgbClr val="000000"/>
                        </a:solidFill>
                        <a:effectLst/>
                        <a:highlight>
                          <a:srgbClr val="C0C0C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DE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ln>
                          <a:solidFill>
                            <a:srgbClr val="4EDCCA"/>
                          </a:solidFill>
                        </a:ln>
                        <a:solidFill>
                          <a:srgbClr val="000000"/>
                        </a:solidFill>
                        <a:effectLst/>
                        <a:highlight>
                          <a:srgbClr val="C0C0C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DE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ln>
                          <a:solidFill>
                            <a:srgbClr val="4EDCCA"/>
                          </a:solidFill>
                        </a:ln>
                        <a:solidFill>
                          <a:srgbClr val="000000"/>
                        </a:solidFill>
                        <a:effectLst/>
                        <a:highlight>
                          <a:srgbClr val="C0C0C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DE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ln>
                          <a:solidFill>
                            <a:srgbClr val="4EDCCA"/>
                          </a:solidFill>
                        </a:ln>
                        <a:solidFill>
                          <a:srgbClr val="000000"/>
                        </a:solidFill>
                        <a:effectLst/>
                        <a:highlight>
                          <a:srgbClr val="C0C0C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DE7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366104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Climate Choice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ln>
                          <a:solidFill>
                            <a:srgbClr val="4EDCCA"/>
                          </a:solidFill>
                        </a:ln>
                        <a:solidFill>
                          <a:srgbClr val="00682F"/>
                        </a:solidFill>
                        <a:effectLst/>
                        <a:highlight>
                          <a:srgbClr val="C0C0C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ECB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ln>
                          <a:solidFill>
                            <a:srgbClr val="4EDCCA"/>
                          </a:solidFill>
                        </a:ln>
                        <a:solidFill>
                          <a:srgbClr val="000000"/>
                        </a:solidFill>
                        <a:effectLst/>
                        <a:highlight>
                          <a:srgbClr val="C0C0C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DE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ln>
                          <a:solidFill>
                            <a:srgbClr val="4EDCCA"/>
                          </a:solidFill>
                        </a:ln>
                        <a:solidFill>
                          <a:srgbClr val="808080"/>
                        </a:solidFill>
                        <a:effectLst/>
                        <a:highlight>
                          <a:srgbClr val="C0C0C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C2C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ln>
                          <a:solidFill>
                            <a:srgbClr val="4EDCCA"/>
                          </a:solidFill>
                        </a:ln>
                        <a:solidFill>
                          <a:srgbClr val="000000"/>
                        </a:solidFill>
                        <a:effectLst/>
                        <a:highlight>
                          <a:srgbClr val="C0C0C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DE7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236015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CO2 AI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ln>
                          <a:solidFill>
                            <a:srgbClr val="4EDCCA"/>
                          </a:solidFill>
                        </a:ln>
                        <a:solidFill>
                          <a:srgbClr val="000000"/>
                        </a:solidFill>
                        <a:effectLst/>
                        <a:highlight>
                          <a:srgbClr val="C0C0C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DE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ln>
                          <a:solidFill>
                            <a:srgbClr val="4EDCCA"/>
                          </a:solidFill>
                        </a:ln>
                        <a:solidFill>
                          <a:srgbClr val="000000"/>
                        </a:solidFill>
                        <a:effectLst/>
                        <a:highlight>
                          <a:srgbClr val="C0C0C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DE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ln>
                          <a:solidFill>
                            <a:srgbClr val="4EDCCA"/>
                          </a:solidFill>
                        </a:ln>
                        <a:solidFill>
                          <a:srgbClr val="000000"/>
                        </a:solidFill>
                        <a:effectLst/>
                        <a:highlight>
                          <a:srgbClr val="C0C0C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DE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ln>
                          <a:solidFill>
                            <a:srgbClr val="4EDCCA"/>
                          </a:solidFill>
                        </a:ln>
                        <a:solidFill>
                          <a:srgbClr val="000000"/>
                        </a:solidFill>
                        <a:effectLst/>
                        <a:highlight>
                          <a:srgbClr val="C0C0C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DE7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90621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Ctrl+S / Matter+S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ln>
                          <a:solidFill>
                            <a:srgbClr val="4EDCCA"/>
                          </a:solidFill>
                        </a:ln>
                        <a:solidFill>
                          <a:srgbClr val="000000"/>
                        </a:solidFill>
                        <a:effectLst/>
                        <a:highlight>
                          <a:srgbClr val="C0C0C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DE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ln>
                          <a:solidFill>
                            <a:srgbClr val="4EDCCA"/>
                          </a:solidFill>
                        </a:ln>
                        <a:solidFill>
                          <a:srgbClr val="000000"/>
                        </a:solidFill>
                        <a:effectLst/>
                        <a:highlight>
                          <a:srgbClr val="C0C0C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DE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ln>
                          <a:solidFill>
                            <a:srgbClr val="4EDCCA"/>
                          </a:solidFill>
                        </a:ln>
                        <a:solidFill>
                          <a:srgbClr val="000000"/>
                        </a:solidFill>
                        <a:effectLst/>
                        <a:highlight>
                          <a:srgbClr val="C0C0C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DE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ln>
                          <a:solidFill>
                            <a:srgbClr val="4EDCCA"/>
                          </a:solidFill>
                        </a:ln>
                        <a:solidFill>
                          <a:srgbClr val="000000"/>
                        </a:solidFill>
                        <a:effectLst/>
                        <a:highlight>
                          <a:srgbClr val="C0C0C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DE7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193952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Ecochain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ln>
                          <a:solidFill>
                            <a:srgbClr val="4EDCCA"/>
                          </a:solidFill>
                        </a:ln>
                        <a:solidFill>
                          <a:srgbClr val="00682F"/>
                        </a:solidFill>
                        <a:effectLst/>
                        <a:highlight>
                          <a:srgbClr val="C0C0C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ECB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ln>
                          <a:solidFill>
                            <a:srgbClr val="4EDCCA"/>
                          </a:solidFill>
                        </a:ln>
                        <a:solidFill>
                          <a:srgbClr val="000000"/>
                        </a:solidFill>
                        <a:effectLst/>
                        <a:highlight>
                          <a:srgbClr val="C0C0C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DE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ln>
                          <a:solidFill>
                            <a:srgbClr val="4EDCCA"/>
                          </a:solidFill>
                        </a:ln>
                        <a:solidFill>
                          <a:srgbClr val="00682F"/>
                        </a:solidFill>
                        <a:effectLst/>
                        <a:highlight>
                          <a:srgbClr val="C0C0C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ECB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ln>
                          <a:solidFill>
                            <a:srgbClr val="4EDCCA"/>
                          </a:solidFill>
                        </a:ln>
                        <a:solidFill>
                          <a:srgbClr val="000000"/>
                        </a:solidFill>
                        <a:effectLst/>
                        <a:highlight>
                          <a:srgbClr val="C0C0C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DE7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084439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Ecodesk Horizon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ln>
                          <a:solidFill>
                            <a:srgbClr val="4EDCCA"/>
                          </a:solidFill>
                        </a:ln>
                        <a:solidFill>
                          <a:srgbClr val="808080"/>
                        </a:solidFill>
                        <a:effectLst/>
                        <a:highlight>
                          <a:srgbClr val="C0C0C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C2C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ln>
                          <a:solidFill>
                            <a:srgbClr val="4EDCCA"/>
                          </a:solidFill>
                        </a:ln>
                        <a:solidFill>
                          <a:srgbClr val="00682F"/>
                        </a:solidFill>
                        <a:effectLst/>
                        <a:highlight>
                          <a:srgbClr val="C0C0C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ECB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ln>
                          <a:solidFill>
                            <a:srgbClr val="4EDCCA"/>
                          </a:solidFill>
                        </a:ln>
                        <a:solidFill>
                          <a:srgbClr val="808080"/>
                        </a:solidFill>
                        <a:effectLst/>
                        <a:highlight>
                          <a:srgbClr val="C0C0C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C2C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ln>
                          <a:solidFill>
                            <a:srgbClr val="4EDCCA"/>
                          </a:solidFill>
                        </a:ln>
                        <a:solidFill>
                          <a:srgbClr val="00682F"/>
                        </a:solidFill>
                        <a:effectLst/>
                        <a:highlight>
                          <a:srgbClr val="C0C0C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EC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98089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Ecotransit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ln>
                          <a:solidFill>
                            <a:srgbClr val="4EDCCA"/>
                          </a:solidFill>
                        </a:ln>
                        <a:solidFill>
                          <a:srgbClr val="00682F"/>
                        </a:solidFill>
                        <a:effectLst/>
                        <a:highlight>
                          <a:srgbClr val="C0C0C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ECB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ln>
                          <a:solidFill>
                            <a:srgbClr val="4EDCCA"/>
                          </a:solidFill>
                        </a:ln>
                        <a:solidFill>
                          <a:srgbClr val="00682F"/>
                        </a:solidFill>
                        <a:effectLst/>
                        <a:highlight>
                          <a:srgbClr val="C0C0C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ECB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ln>
                          <a:solidFill>
                            <a:srgbClr val="4EDCCA"/>
                          </a:solidFill>
                        </a:ln>
                        <a:solidFill>
                          <a:srgbClr val="808080"/>
                        </a:solidFill>
                        <a:effectLst/>
                        <a:highlight>
                          <a:srgbClr val="C0C0C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C2C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ln>
                          <a:solidFill>
                            <a:srgbClr val="4EDCCA"/>
                          </a:solidFill>
                        </a:ln>
                        <a:solidFill>
                          <a:srgbClr val="00682F"/>
                        </a:solidFill>
                        <a:effectLst/>
                        <a:highlight>
                          <a:srgbClr val="C0C0C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EC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077411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Ecovadis - Carbon Action Module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ln>
                          <a:solidFill>
                            <a:srgbClr val="4EDCCA"/>
                          </a:solidFill>
                        </a:ln>
                        <a:solidFill>
                          <a:srgbClr val="000000"/>
                        </a:solidFill>
                        <a:effectLst/>
                        <a:highlight>
                          <a:srgbClr val="C0C0C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DE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ln>
                          <a:solidFill>
                            <a:srgbClr val="4EDCCA"/>
                          </a:solidFill>
                        </a:ln>
                        <a:solidFill>
                          <a:srgbClr val="00682F"/>
                        </a:solidFill>
                        <a:effectLst/>
                        <a:highlight>
                          <a:srgbClr val="C0C0C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ECB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ln>
                          <a:solidFill>
                            <a:srgbClr val="4EDCCA"/>
                          </a:solidFill>
                        </a:ln>
                        <a:solidFill>
                          <a:srgbClr val="000000"/>
                        </a:solidFill>
                        <a:effectLst/>
                        <a:highlight>
                          <a:srgbClr val="C0C0C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DE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ln>
                          <a:solidFill>
                            <a:srgbClr val="4EDCCA"/>
                          </a:solidFill>
                        </a:ln>
                        <a:solidFill>
                          <a:srgbClr val="00682F"/>
                        </a:solidFill>
                        <a:effectLst/>
                        <a:highlight>
                          <a:srgbClr val="C0C0C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EC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910673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EmitWise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ln>
                          <a:solidFill>
                            <a:srgbClr val="4EDCCA"/>
                          </a:solidFill>
                        </a:ln>
                        <a:solidFill>
                          <a:srgbClr val="000000"/>
                        </a:solidFill>
                        <a:effectLst/>
                        <a:highlight>
                          <a:srgbClr val="C0C0C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DE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ln>
                          <a:solidFill>
                            <a:srgbClr val="4EDCCA"/>
                          </a:solidFill>
                        </a:ln>
                        <a:solidFill>
                          <a:srgbClr val="00682F"/>
                        </a:solidFill>
                        <a:effectLst/>
                        <a:highlight>
                          <a:srgbClr val="C0C0C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ECB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ln>
                          <a:solidFill>
                            <a:srgbClr val="4EDCCA"/>
                          </a:solidFill>
                        </a:ln>
                        <a:solidFill>
                          <a:srgbClr val="00682F"/>
                        </a:solidFill>
                        <a:effectLst/>
                        <a:highlight>
                          <a:srgbClr val="C0C0C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ECB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ln>
                          <a:solidFill>
                            <a:srgbClr val="4EDCCA"/>
                          </a:solidFill>
                        </a:ln>
                        <a:solidFill>
                          <a:srgbClr val="00682F"/>
                        </a:solidFill>
                        <a:effectLst/>
                        <a:highlight>
                          <a:srgbClr val="C0C0C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EC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413837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Equipoise -  Carbon module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ln>
                          <a:solidFill>
                            <a:srgbClr val="4EDCCA"/>
                          </a:solidFill>
                        </a:ln>
                        <a:solidFill>
                          <a:srgbClr val="00682F"/>
                        </a:solidFill>
                        <a:effectLst/>
                        <a:highlight>
                          <a:srgbClr val="C0C0C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ECB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ln>
                          <a:solidFill>
                            <a:srgbClr val="4EDCCA"/>
                          </a:solidFill>
                        </a:ln>
                        <a:solidFill>
                          <a:srgbClr val="00682F"/>
                        </a:solidFill>
                        <a:effectLst/>
                        <a:highlight>
                          <a:srgbClr val="C0C0C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ECB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ln>
                          <a:solidFill>
                            <a:srgbClr val="4EDCCA"/>
                          </a:solidFill>
                        </a:ln>
                        <a:solidFill>
                          <a:srgbClr val="00682F"/>
                        </a:solidFill>
                        <a:effectLst/>
                        <a:highlight>
                          <a:srgbClr val="C0C0C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ECB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ln>
                          <a:solidFill>
                            <a:srgbClr val="4EDCCA"/>
                          </a:solidFill>
                        </a:ln>
                        <a:solidFill>
                          <a:srgbClr val="00682F"/>
                        </a:solidFill>
                        <a:effectLst/>
                        <a:highlight>
                          <a:srgbClr val="C0C0C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EC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669116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ESG Flo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ln>
                          <a:solidFill>
                            <a:srgbClr val="4EDCCA"/>
                          </a:solidFill>
                        </a:ln>
                        <a:solidFill>
                          <a:srgbClr val="808080"/>
                        </a:solidFill>
                        <a:effectLst/>
                        <a:highlight>
                          <a:srgbClr val="C0C0C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C2C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ln>
                          <a:solidFill>
                            <a:srgbClr val="4EDCCA"/>
                          </a:solidFill>
                        </a:ln>
                        <a:solidFill>
                          <a:srgbClr val="00682F"/>
                        </a:solidFill>
                        <a:effectLst/>
                        <a:highlight>
                          <a:srgbClr val="C0C0C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ECB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ln>
                          <a:solidFill>
                            <a:srgbClr val="4EDCCA"/>
                          </a:solidFill>
                        </a:ln>
                        <a:solidFill>
                          <a:srgbClr val="808080"/>
                        </a:solidFill>
                        <a:effectLst/>
                        <a:highlight>
                          <a:srgbClr val="C0C0C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C2C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ln>
                          <a:solidFill>
                            <a:srgbClr val="4EDCCA"/>
                          </a:solidFill>
                        </a:ln>
                        <a:solidFill>
                          <a:srgbClr val="00682F"/>
                        </a:solidFill>
                        <a:effectLst/>
                        <a:highlight>
                          <a:srgbClr val="C0C0C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EC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529688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Expect AI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ln>
                          <a:solidFill>
                            <a:srgbClr val="4EDCCA"/>
                          </a:solidFill>
                        </a:ln>
                        <a:solidFill>
                          <a:srgbClr val="808080"/>
                        </a:solidFill>
                        <a:effectLst/>
                        <a:highlight>
                          <a:srgbClr val="C0C0C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C2C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ln>
                          <a:solidFill>
                            <a:srgbClr val="4EDCCA"/>
                          </a:solidFill>
                        </a:ln>
                        <a:solidFill>
                          <a:srgbClr val="00682F"/>
                        </a:solidFill>
                        <a:effectLst/>
                        <a:highlight>
                          <a:srgbClr val="C0C0C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ECB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ln>
                          <a:solidFill>
                            <a:srgbClr val="4EDCCA"/>
                          </a:solidFill>
                        </a:ln>
                        <a:solidFill>
                          <a:srgbClr val="808080"/>
                        </a:solidFill>
                        <a:effectLst/>
                        <a:highlight>
                          <a:srgbClr val="C0C0C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C2C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ln>
                          <a:solidFill>
                            <a:srgbClr val="4EDCCA"/>
                          </a:solidFill>
                        </a:ln>
                        <a:solidFill>
                          <a:srgbClr val="00682F"/>
                        </a:solidFill>
                        <a:effectLst/>
                        <a:highlight>
                          <a:srgbClr val="C0C0C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EC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87248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Figbytes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ln>
                          <a:solidFill>
                            <a:srgbClr val="4EDCCA"/>
                          </a:solidFill>
                        </a:ln>
                        <a:solidFill>
                          <a:srgbClr val="808080"/>
                        </a:solidFill>
                        <a:effectLst/>
                        <a:highlight>
                          <a:srgbClr val="C0C0C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C2C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ln>
                          <a:solidFill>
                            <a:srgbClr val="4EDCCA"/>
                          </a:solidFill>
                        </a:ln>
                        <a:solidFill>
                          <a:srgbClr val="00682F"/>
                        </a:solidFill>
                        <a:effectLst/>
                        <a:highlight>
                          <a:srgbClr val="C0C0C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ECB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ln>
                          <a:solidFill>
                            <a:srgbClr val="4EDCCA"/>
                          </a:solidFill>
                        </a:ln>
                        <a:solidFill>
                          <a:srgbClr val="808080"/>
                        </a:solidFill>
                        <a:effectLst/>
                        <a:highlight>
                          <a:srgbClr val="C0C0C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C2C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ln>
                          <a:solidFill>
                            <a:srgbClr val="4EDCCA"/>
                          </a:solidFill>
                        </a:ln>
                        <a:solidFill>
                          <a:srgbClr val="00682F"/>
                        </a:solidFill>
                        <a:effectLst/>
                        <a:highlight>
                          <a:srgbClr val="C0C0C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EC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843125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FutureProof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ln>
                          <a:solidFill>
                            <a:srgbClr val="4EDCCA"/>
                          </a:solidFill>
                        </a:ln>
                        <a:solidFill>
                          <a:srgbClr val="808080"/>
                        </a:solidFill>
                        <a:effectLst/>
                        <a:highlight>
                          <a:srgbClr val="C0C0C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C2C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ln>
                          <a:solidFill>
                            <a:srgbClr val="4EDCCA"/>
                          </a:solidFill>
                        </a:ln>
                        <a:solidFill>
                          <a:srgbClr val="00682F"/>
                        </a:solidFill>
                        <a:effectLst/>
                        <a:highlight>
                          <a:srgbClr val="C0C0C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ECB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ln>
                          <a:solidFill>
                            <a:srgbClr val="4EDCCA"/>
                          </a:solidFill>
                        </a:ln>
                        <a:solidFill>
                          <a:srgbClr val="808080"/>
                        </a:solidFill>
                        <a:effectLst/>
                        <a:highlight>
                          <a:srgbClr val="C0C0C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C2C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ln>
                          <a:solidFill>
                            <a:srgbClr val="4EDCCA"/>
                          </a:solidFill>
                        </a:ln>
                        <a:solidFill>
                          <a:srgbClr val="00682F"/>
                        </a:solidFill>
                        <a:effectLst/>
                        <a:highlight>
                          <a:srgbClr val="C0C0C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EC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9273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Greenly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ln>
                          <a:solidFill>
                            <a:srgbClr val="4EDCCA"/>
                          </a:solidFill>
                        </a:ln>
                        <a:solidFill>
                          <a:srgbClr val="00682F"/>
                        </a:solidFill>
                        <a:effectLst/>
                        <a:highlight>
                          <a:srgbClr val="C0C0C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ECB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ln>
                          <a:solidFill>
                            <a:srgbClr val="4EDCCA"/>
                          </a:solidFill>
                        </a:ln>
                        <a:solidFill>
                          <a:srgbClr val="00682F"/>
                        </a:solidFill>
                        <a:effectLst/>
                        <a:highlight>
                          <a:srgbClr val="C0C0C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ECB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ln>
                          <a:solidFill>
                            <a:srgbClr val="4EDCCA"/>
                          </a:solidFill>
                        </a:ln>
                        <a:solidFill>
                          <a:srgbClr val="00682F"/>
                        </a:solidFill>
                        <a:effectLst/>
                        <a:highlight>
                          <a:srgbClr val="C0C0C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ECB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ln>
                          <a:solidFill>
                            <a:srgbClr val="4EDCCA"/>
                          </a:solidFill>
                        </a:ln>
                        <a:solidFill>
                          <a:srgbClr val="00682F"/>
                        </a:solidFill>
                        <a:effectLst/>
                        <a:highlight>
                          <a:srgbClr val="C0C0C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EC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231146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Greenstone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ln>
                          <a:solidFill>
                            <a:srgbClr val="4EDCCA"/>
                          </a:solidFill>
                        </a:ln>
                        <a:solidFill>
                          <a:srgbClr val="00682F"/>
                        </a:solidFill>
                        <a:effectLst/>
                        <a:highlight>
                          <a:srgbClr val="C0C0C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ECB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ln>
                          <a:solidFill>
                            <a:srgbClr val="4EDCCA"/>
                          </a:solidFill>
                        </a:ln>
                        <a:solidFill>
                          <a:srgbClr val="00682F"/>
                        </a:solidFill>
                        <a:effectLst/>
                        <a:highlight>
                          <a:srgbClr val="C0C0C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ECB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ln>
                          <a:solidFill>
                            <a:srgbClr val="4EDCCA"/>
                          </a:solidFill>
                        </a:ln>
                        <a:solidFill>
                          <a:srgbClr val="808080"/>
                        </a:solidFill>
                        <a:effectLst/>
                        <a:highlight>
                          <a:srgbClr val="C0C0C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C2C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ln>
                          <a:solidFill>
                            <a:srgbClr val="4EDCCA"/>
                          </a:solidFill>
                        </a:ln>
                        <a:solidFill>
                          <a:srgbClr val="00682F"/>
                        </a:solidFill>
                        <a:effectLst/>
                        <a:highlight>
                          <a:srgbClr val="C0C0C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EC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2871026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56EF2293-B177-36B9-EBCF-EB7AE0EAFE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7783535"/>
              </p:ext>
            </p:extLst>
          </p:nvPr>
        </p:nvGraphicFramePr>
        <p:xfrm>
          <a:off x="6800852" y="1612729"/>
          <a:ext cx="4940298" cy="3998571"/>
        </p:xfrm>
        <a:graphic>
          <a:graphicData uri="http://schemas.openxmlformats.org/drawingml/2006/table">
            <a:tbl>
              <a:tblPr/>
              <a:tblGrid>
                <a:gridCol w="2503466">
                  <a:extLst>
                    <a:ext uri="{9D8B030D-6E8A-4147-A177-3AD203B41FA5}">
                      <a16:colId xmlns:a16="http://schemas.microsoft.com/office/drawing/2014/main" val="1786353898"/>
                    </a:ext>
                  </a:extLst>
                </a:gridCol>
                <a:gridCol w="609208">
                  <a:extLst>
                    <a:ext uri="{9D8B030D-6E8A-4147-A177-3AD203B41FA5}">
                      <a16:colId xmlns:a16="http://schemas.microsoft.com/office/drawing/2014/main" val="1880663596"/>
                    </a:ext>
                  </a:extLst>
                </a:gridCol>
                <a:gridCol w="609208">
                  <a:extLst>
                    <a:ext uri="{9D8B030D-6E8A-4147-A177-3AD203B41FA5}">
                      <a16:colId xmlns:a16="http://schemas.microsoft.com/office/drawing/2014/main" val="3101151660"/>
                    </a:ext>
                  </a:extLst>
                </a:gridCol>
                <a:gridCol w="609208">
                  <a:extLst>
                    <a:ext uri="{9D8B030D-6E8A-4147-A177-3AD203B41FA5}">
                      <a16:colId xmlns:a16="http://schemas.microsoft.com/office/drawing/2014/main" val="324534939"/>
                    </a:ext>
                  </a:extLst>
                </a:gridCol>
                <a:gridCol w="609208">
                  <a:extLst>
                    <a:ext uri="{9D8B030D-6E8A-4147-A177-3AD203B41FA5}">
                      <a16:colId xmlns:a16="http://schemas.microsoft.com/office/drawing/2014/main" val="4218781770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8" marR="5578" marT="55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Measure</a:t>
                      </a:r>
                    </a:p>
                  </a:txBody>
                  <a:tcPr marL="5578" marR="5578" marT="55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Manage</a:t>
                      </a:r>
                    </a:p>
                  </a:txBody>
                  <a:tcPr marL="5578" marR="5578" marT="55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Reduce</a:t>
                      </a:r>
                    </a:p>
                  </a:txBody>
                  <a:tcPr marL="5578" marR="5578" marT="55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Report</a:t>
                      </a:r>
                    </a:p>
                  </a:txBody>
                  <a:tcPr marL="5578" marR="5578" marT="55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99313042"/>
                  </a:ext>
                </a:extLst>
              </a:tr>
              <a:tr h="188571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Vendor Name</a:t>
                      </a:r>
                    </a:p>
                  </a:txBody>
                  <a:tcPr marL="5578" marR="5578" marT="55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(n=56)</a:t>
                      </a:r>
                    </a:p>
                  </a:txBody>
                  <a:tcPr marL="5578" marR="5578" marT="55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(n=44)</a:t>
                      </a:r>
                    </a:p>
                  </a:txBody>
                  <a:tcPr marL="5578" marR="5578" marT="55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(n=44)</a:t>
                      </a:r>
                    </a:p>
                  </a:txBody>
                  <a:tcPr marL="5578" marR="5578" marT="55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(n=44)</a:t>
                      </a:r>
                    </a:p>
                  </a:txBody>
                  <a:tcPr marL="5578" marR="5578" marT="55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6466581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IValua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- Environmental Impact Center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en-US" sz="1100" b="0" i="0" u="none" strike="noStrike" kern="1200" dirty="0">
                        <a:ln>
                          <a:solidFill>
                            <a:srgbClr val="4EDCCA"/>
                          </a:solidFill>
                        </a:ln>
                        <a:solidFill>
                          <a:srgbClr val="00682F"/>
                        </a:solidFill>
                        <a:effectLst/>
                        <a:highlight>
                          <a:srgbClr val="C0C0C0"/>
                        </a:highlight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ECB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en-US" sz="1100" b="0" i="0" u="none" strike="noStrike" kern="1200" dirty="0">
                        <a:ln>
                          <a:solidFill>
                            <a:srgbClr val="4EDCCA"/>
                          </a:solidFill>
                        </a:ln>
                        <a:solidFill>
                          <a:srgbClr val="00682F"/>
                        </a:solidFill>
                        <a:effectLst/>
                        <a:highlight>
                          <a:srgbClr val="C0C0C0"/>
                        </a:highlight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ECB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en-US" sz="1100" b="0" i="0" u="none" strike="noStrike" kern="1200" dirty="0">
                        <a:ln>
                          <a:solidFill>
                            <a:srgbClr val="4EDCCA"/>
                          </a:solidFill>
                        </a:ln>
                        <a:solidFill>
                          <a:srgbClr val="00682F"/>
                        </a:solidFill>
                        <a:effectLst/>
                        <a:highlight>
                          <a:srgbClr val="C0C0C0"/>
                        </a:highlight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ECB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en-US" sz="1100" b="0" i="0" u="none" strike="noStrike" kern="1200">
                        <a:ln>
                          <a:solidFill>
                            <a:srgbClr val="4EDCCA"/>
                          </a:solidFill>
                        </a:ln>
                        <a:solidFill>
                          <a:srgbClr val="00682F"/>
                        </a:solidFill>
                        <a:effectLst/>
                        <a:highlight>
                          <a:srgbClr val="C0C0C0"/>
                        </a:highlight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EC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135391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Klima.metrix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en-US" sz="1100" b="0" i="0" u="none" strike="noStrike" kern="1200" dirty="0">
                        <a:ln>
                          <a:solidFill>
                            <a:srgbClr val="4EDCCA"/>
                          </a:solidFill>
                        </a:ln>
                        <a:solidFill>
                          <a:srgbClr val="00682F"/>
                        </a:solidFill>
                        <a:effectLst/>
                        <a:highlight>
                          <a:srgbClr val="C0C0C0"/>
                        </a:highlight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C2C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en-US" sz="1100" b="0" i="0" u="none" strike="noStrike" kern="1200" dirty="0">
                        <a:ln>
                          <a:solidFill>
                            <a:srgbClr val="4EDCCA"/>
                          </a:solidFill>
                        </a:ln>
                        <a:solidFill>
                          <a:srgbClr val="00682F"/>
                        </a:solidFill>
                        <a:effectLst/>
                        <a:highlight>
                          <a:srgbClr val="C0C0C0"/>
                        </a:highlight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ECB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en-US" sz="1100" b="0" i="0" u="none" strike="noStrike" kern="1200" dirty="0">
                        <a:ln>
                          <a:solidFill>
                            <a:srgbClr val="4EDCCA"/>
                          </a:solidFill>
                        </a:ln>
                        <a:solidFill>
                          <a:srgbClr val="00682F"/>
                        </a:solidFill>
                        <a:effectLst/>
                        <a:highlight>
                          <a:srgbClr val="C0C0C0"/>
                        </a:highlight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C2C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en-US" sz="1100" b="0" i="0" u="none" strike="noStrike" kern="1200" dirty="0">
                        <a:ln>
                          <a:solidFill>
                            <a:srgbClr val="4EDCCA"/>
                          </a:solidFill>
                        </a:ln>
                        <a:solidFill>
                          <a:srgbClr val="00682F"/>
                        </a:solidFill>
                        <a:effectLst/>
                        <a:highlight>
                          <a:srgbClr val="C0C0C0"/>
                        </a:highlight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EC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547168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M2030 - Manufacture 2030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en-US" sz="1100" b="0" i="0" u="none" strike="noStrike" kern="1200">
                        <a:ln>
                          <a:solidFill>
                            <a:srgbClr val="4EDCCA"/>
                          </a:solidFill>
                        </a:ln>
                        <a:solidFill>
                          <a:srgbClr val="00682F"/>
                        </a:solidFill>
                        <a:effectLst/>
                        <a:highlight>
                          <a:srgbClr val="C0C0C0"/>
                        </a:highlight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48D7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en-US" sz="1100" b="0" i="0" u="none" strike="noStrike" kern="1200" dirty="0">
                        <a:ln>
                          <a:solidFill>
                            <a:srgbClr val="4EDCCA"/>
                          </a:solidFill>
                        </a:ln>
                        <a:solidFill>
                          <a:srgbClr val="00682F"/>
                        </a:solidFill>
                        <a:effectLst/>
                        <a:highlight>
                          <a:srgbClr val="C0C0C0"/>
                        </a:highlight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ECB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en-US" sz="1100" b="0" i="0" u="none" strike="noStrike" kern="1200" dirty="0">
                        <a:ln>
                          <a:solidFill>
                            <a:srgbClr val="4EDCCA"/>
                          </a:solidFill>
                        </a:ln>
                        <a:solidFill>
                          <a:srgbClr val="00682F"/>
                        </a:solidFill>
                        <a:effectLst/>
                        <a:highlight>
                          <a:srgbClr val="C0C0C0"/>
                        </a:highlight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48D7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en-US" sz="1100" b="0" i="0" u="none" strike="noStrike" kern="1200">
                        <a:ln>
                          <a:solidFill>
                            <a:srgbClr val="4EDCCA"/>
                          </a:solidFill>
                        </a:ln>
                        <a:solidFill>
                          <a:srgbClr val="00682F"/>
                        </a:solidFill>
                        <a:effectLst/>
                        <a:highlight>
                          <a:srgbClr val="C0C0C0"/>
                        </a:highlight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EC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969669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Metrio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en-US" sz="1100" b="0" i="0" u="none" strike="noStrike" kern="1200">
                        <a:ln>
                          <a:solidFill>
                            <a:srgbClr val="4EDCCA"/>
                          </a:solidFill>
                        </a:ln>
                        <a:solidFill>
                          <a:srgbClr val="00682F"/>
                        </a:solidFill>
                        <a:effectLst/>
                        <a:highlight>
                          <a:srgbClr val="C0C0C0"/>
                        </a:highlight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ECB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en-US" sz="1100" b="0" i="0" u="none" strike="noStrike" kern="1200" dirty="0">
                        <a:ln>
                          <a:solidFill>
                            <a:srgbClr val="4EDCCA"/>
                          </a:solidFill>
                        </a:ln>
                        <a:solidFill>
                          <a:srgbClr val="00682F"/>
                        </a:solidFill>
                        <a:effectLst/>
                        <a:highlight>
                          <a:srgbClr val="C0C0C0"/>
                        </a:highlight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ECB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en-US" sz="1100" b="0" i="0" u="none" strike="noStrike" kern="1200" dirty="0">
                        <a:ln>
                          <a:solidFill>
                            <a:srgbClr val="4EDCCA"/>
                          </a:solidFill>
                        </a:ln>
                        <a:solidFill>
                          <a:srgbClr val="00682F"/>
                        </a:solidFill>
                        <a:effectLst/>
                        <a:highlight>
                          <a:srgbClr val="C0C0C0"/>
                        </a:highlight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C2C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en-US" sz="1100" b="0" i="0" u="none" strike="noStrike" kern="1200">
                        <a:ln>
                          <a:solidFill>
                            <a:srgbClr val="4EDCCA"/>
                          </a:solidFill>
                        </a:ln>
                        <a:solidFill>
                          <a:srgbClr val="00682F"/>
                        </a:solidFill>
                        <a:effectLst/>
                        <a:highlight>
                          <a:srgbClr val="C0C0C0"/>
                        </a:highlight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EC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935557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Microsoft Cloud for Sustainability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en-US" sz="1100" b="0" i="0" u="none" strike="noStrike" kern="1200">
                        <a:ln>
                          <a:solidFill>
                            <a:srgbClr val="4EDCCA"/>
                          </a:solidFill>
                        </a:ln>
                        <a:solidFill>
                          <a:srgbClr val="00682F"/>
                        </a:solidFill>
                        <a:effectLst/>
                        <a:highlight>
                          <a:srgbClr val="C0C0C0"/>
                        </a:highlight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ECB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en-US" sz="1100" b="0" i="0" u="none" strike="noStrike" kern="1200" dirty="0">
                        <a:ln>
                          <a:solidFill>
                            <a:srgbClr val="4EDCCA"/>
                          </a:solidFill>
                        </a:ln>
                        <a:solidFill>
                          <a:srgbClr val="00682F"/>
                        </a:solidFill>
                        <a:effectLst/>
                        <a:highlight>
                          <a:srgbClr val="C0C0C0"/>
                        </a:highlight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ECB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en-US" sz="1100" b="0" i="0" u="none" strike="noStrike" kern="1200" dirty="0">
                        <a:ln>
                          <a:solidFill>
                            <a:srgbClr val="4EDCCA"/>
                          </a:solidFill>
                        </a:ln>
                        <a:solidFill>
                          <a:srgbClr val="00682F"/>
                        </a:solidFill>
                        <a:effectLst/>
                        <a:highlight>
                          <a:srgbClr val="C0C0C0"/>
                        </a:highlight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C2C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en-US" sz="1100" b="0" i="0" u="none" strike="noStrike" kern="1200">
                        <a:ln>
                          <a:solidFill>
                            <a:srgbClr val="4EDCCA"/>
                          </a:solidFill>
                        </a:ln>
                        <a:solidFill>
                          <a:srgbClr val="00682F"/>
                        </a:solidFill>
                        <a:effectLst/>
                        <a:highlight>
                          <a:srgbClr val="C0C0C0"/>
                        </a:highlight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EC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714565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Normative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en-US" sz="1100" b="0" i="0" u="none" strike="noStrike" kern="1200">
                        <a:ln>
                          <a:solidFill>
                            <a:srgbClr val="4EDCCA"/>
                          </a:solidFill>
                        </a:ln>
                        <a:solidFill>
                          <a:srgbClr val="00682F"/>
                        </a:solidFill>
                        <a:effectLst/>
                        <a:highlight>
                          <a:srgbClr val="C0C0C0"/>
                        </a:highlight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ECB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en-US" sz="1100" b="0" i="0" u="none" strike="noStrike" kern="1200">
                        <a:ln>
                          <a:solidFill>
                            <a:srgbClr val="4EDCCA"/>
                          </a:solidFill>
                        </a:ln>
                        <a:solidFill>
                          <a:srgbClr val="00682F"/>
                        </a:solidFill>
                        <a:effectLst/>
                        <a:highlight>
                          <a:srgbClr val="C0C0C0"/>
                        </a:highlight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ECB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en-US" sz="1100" b="0" i="0" u="none" strike="noStrike" kern="1200" dirty="0">
                        <a:ln>
                          <a:solidFill>
                            <a:srgbClr val="4EDCCA"/>
                          </a:solidFill>
                        </a:ln>
                        <a:solidFill>
                          <a:srgbClr val="00682F"/>
                        </a:solidFill>
                        <a:effectLst/>
                        <a:highlight>
                          <a:srgbClr val="C0C0C0"/>
                        </a:highlight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ECB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en-US" sz="1100" b="0" i="0" u="none" strike="noStrike" kern="1200">
                        <a:ln>
                          <a:solidFill>
                            <a:srgbClr val="4EDCCA"/>
                          </a:solidFill>
                        </a:ln>
                        <a:solidFill>
                          <a:srgbClr val="00682F"/>
                        </a:solidFill>
                        <a:effectLst/>
                        <a:highlight>
                          <a:srgbClr val="C0C0C0"/>
                        </a:highlight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EC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057772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Novata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en-US" sz="1100" b="0" i="0" u="none" strike="noStrike" kern="1200">
                        <a:ln>
                          <a:solidFill>
                            <a:srgbClr val="4EDCCA"/>
                          </a:solidFill>
                        </a:ln>
                        <a:solidFill>
                          <a:srgbClr val="00682F"/>
                        </a:solidFill>
                        <a:effectLst/>
                        <a:highlight>
                          <a:srgbClr val="C0C0C0"/>
                        </a:highlight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C2C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en-US" sz="1100" b="0" i="0" u="none" strike="noStrike" kern="1200">
                        <a:ln>
                          <a:solidFill>
                            <a:srgbClr val="4EDCCA"/>
                          </a:solidFill>
                        </a:ln>
                        <a:solidFill>
                          <a:srgbClr val="00682F"/>
                        </a:solidFill>
                        <a:effectLst/>
                        <a:highlight>
                          <a:srgbClr val="C0C0C0"/>
                        </a:highlight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ECB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en-US" sz="1100" b="0" i="0" u="none" strike="noStrike" kern="1200">
                        <a:ln>
                          <a:solidFill>
                            <a:srgbClr val="4EDCCA"/>
                          </a:solidFill>
                        </a:ln>
                        <a:solidFill>
                          <a:srgbClr val="00682F"/>
                        </a:solidFill>
                        <a:effectLst/>
                        <a:highlight>
                          <a:srgbClr val="C0C0C0"/>
                        </a:highlight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C2C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en-US" sz="1100" b="0" i="0" u="none" strike="noStrike" kern="1200">
                        <a:ln>
                          <a:solidFill>
                            <a:srgbClr val="4EDCCA"/>
                          </a:solidFill>
                        </a:ln>
                        <a:solidFill>
                          <a:srgbClr val="00682F"/>
                        </a:solidFill>
                        <a:effectLst/>
                        <a:highlight>
                          <a:srgbClr val="C0C0C0"/>
                        </a:highlight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EC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906962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Optera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en-US" sz="1100" b="0" i="0" u="none" strike="noStrike" kern="1200">
                        <a:ln>
                          <a:solidFill>
                            <a:srgbClr val="4EDCCA"/>
                          </a:solidFill>
                        </a:ln>
                        <a:solidFill>
                          <a:srgbClr val="00682F"/>
                        </a:solidFill>
                        <a:effectLst/>
                        <a:highlight>
                          <a:srgbClr val="C0C0C0"/>
                        </a:highlight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ECB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en-US" sz="1100" b="0" i="0" u="none" strike="noStrike" kern="1200">
                        <a:ln>
                          <a:solidFill>
                            <a:srgbClr val="4EDCCA"/>
                          </a:solidFill>
                        </a:ln>
                        <a:solidFill>
                          <a:srgbClr val="00682F"/>
                        </a:solidFill>
                        <a:effectLst/>
                        <a:highlight>
                          <a:srgbClr val="C0C0C0"/>
                        </a:highlight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C2C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en-US" sz="1100" b="0" i="0" u="none" strike="noStrike" kern="1200" dirty="0">
                        <a:ln>
                          <a:solidFill>
                            <a:srgbClr val="4EDCCA"/>
                          </a:solidFill>
                        </a:ln>
                        <a:solidFill>
                          <a:srgbClr val="00682F"/>
                        </a:solidFill>
                        <a:effectLst/>
                        <a:highlight>
                          <a:srgbClr val="C0C0C0"/>
                        </a:highlight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ECB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en-US" sz="1100" b="0" i="0" u="none" strike="noStrike" kern="1200">
                        <a:ln>
                          <a:solidFill>
                            <a:srgbClr val="4EDCCA"/>
                          </a:solidFill>
                        </a:ln>
                        <a:solidFill>
                          <a:srgbClr val="00682F"/>
                        </a:solidFill>
                        <a:effectLst/>
                        <a:highlight>
                          <a:srgbClr val="C0C0C0"/>
                        </a:highlight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C2C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454150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Responsibly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en-US" sz="1100" b="0" i="0" u="none" strike="noStrike" kern="1200">
                        <a:ln>
                          <a:solidFill>
                            <a:srgbClr val="4EDCCA"/>
                          </a:solidFill>
                        </a:ln>
                        <a:solidFill>
                          <a:srgbClr val="00682F"/>
                        </a:solidFill>
                        <a:effectLst/>
                        <a:highlight>
                          <a:srgbClr val="C0C0C0"/>
                        </a:highlight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ECB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en-US" sz="1100" b="0" i="0" u="none" strike="noStrike" kern="1200">
                        <a:ln>
                          <a:solidFill>
                            <a:srgbClr val="4EDCCA"/>
                          </a:solidFill>
                        </a:ln>
                        <a:solidFill>
                          <a:srgbClr val="00682F"/>
                        </a:solidFill>
                        <a:effectLst/>
                        <a:highlight>
                          <a:srgbClr val="C0C0C0"/>
                        </a:highlight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C2C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en-US" sz="1100" b="0" i="0" u="none" strike="noStrike" kern="1200">
                        <a:ln>
                          <a:solidFill>
                            <a:srgbClr val="4EDCCA"/>
                          </a:solidFill>
                        </a:ln>
                        <a:solidFill>
                          <a:srgbClr val="00682F"/>
                        </a:solidFill>
                        <a:effectLst/>
                        <a:highlight>
                          <a:srgbClr val="C0C0C0"/>
                        </a:highlight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C2C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en-US" sz="1100" b="0" i="0" u="none" strike="noStrike" kern="1200">
                        <a:ln>
                          <a:solidFill>
                            <a:srgbClr val="4EDCCA"/>
                          </a:solidFill>
                        </a:ln>
                        <a:solidFill>
                          <a:srgbClr val="00682F"/>
                        </a:solidFill>
                        <a:effectLst/>
                        <a:highlight>
                          <a:srgbClr val="C0C0C0"/>
                        </a:highlight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C2C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23049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Salesforce Sustainability/Net Zero Cloud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en-US" sz="1100" b="0" i="0" u="none" strike="noStrike" kern="1200">
                        <a:ln>
                          <a:solidFill>
                            <a:srgbClr val="4EDCCA"/>
                          </a:solidFill>
                        </a:ln>
                        <a:solidFill>
                          <a:srgbClr val="00682F"/>
                        </a:solidFill>
                        <a:effectLst/>
                        <a:highlight>
                          <a:srgbClr val="C0C0C0"/>
                        </a:highlight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ECB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en-US" sz="1100" b="0" i="0" u="none" strike="noStrike" kern="1200">
                        <a:ln>
                          <a:solidFill>
                            <a:srgbClr val="4EDCCA"/>
                          </a:solidFill>
                        </a:ln>
                        <a:solidFill>
                          <a:srgbClr val="00682F"/>
                        </a:solidFill>
                        <a:effectLst/>
                        <a:highlight>
                          <a:srgbClr val="C0C0C0"/>
                        </a:highlight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C2C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en-US" sz="1100" b="0" i="0" u="none" strike="noStrike" kern="1200" dirty="0">
                        <a:ln>
                          <a:solidFill>
                            <a:srgbClr val="4EDCCA"/>
                          </a:solidFill>
                        </a:ln>
                        <a:solidFill>
                          <a:srgbClr val="00682F"/>
                        </a:solidFill>
                        <a:effectLst/>
                        <a:highlight>
                          <a:srgbClr val="C0C0C0"/>
                        </a:highlight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C2C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en-US" sz="1100" b="0" i="0" u="none" strike="noStrike" kern="1200" dirty="0">
                        <a:ln>
                          <a:solidFill>
                            <a:srgbClr val="4EDCCA"/>
                          </a:solidFill>
                        </a:ln>
                        <a:solidFill>
                          <a:srgbClr val="00682F"/>
                        </a:solidFill>
                        <a:effectLst/>
                        <a:highlight>
                          <a:srgbClr val="C0C0C0"/>
                        </a:highlight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C2C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252572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Sievo CO2 Analytics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en-US" sz="1100" b="0" i="0" u="none" strike="noStrike" kern="1200">
                        <a:ln>
                          <a:solidFill>
                            <a:srgbClr val="4EDCCA"/>
                          </a:solidFill>
                        </a:ln>
                        <a:solidFill>
                          <a:srgbClr val="00682F"/>
                        </a:solidFill>
                        <a:effectLst/>
                        <a:highlight>
                          <a:srgbClr val="C0C0C0"/>
                        </a:highlight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ECB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en-US" sz="1100" b="0" i="0" u="none" strike="noStrike" kern="1200">
                        <a:ln>
                          <a:solidFill>
                            <a:srgbClr val="4EDCCA"/>
                          </a:solidFill>
                        </a:ln>
                        <a:solidFill>
                          <a:srgbClr val="00682F"/>
                        </a:solidFill>
                        <a:effectLst/>
                        <a:highlight>
                          <a:srgbClr val="C0C0C0"/>
                        </a:highlight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C2C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en-US" sz="1100" b="0" i="0" u="none" strike="noStrike" kern="1200" dirty="0">
                        <a:ln>
                          <a:solidFill>
                            <a:srgbClr val="4EDCCA"/>
                          </a:solidFill>
                        </a:ln>
                        <a:solidFill>
                          <a:srgbClr val="00682F"/>
                        </a:solidFill>
                        <a:effectLst/>
                        <a:highlight>
                          <a:srgbClr val="C0C0C0"/>
                        </a:highlight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ECB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en-US" sz="1100" b="0" i="0" u="none" strike="noStrike" kern="1200" dirty="0">
                        <a:ln>
                          <a:solidFill>
                            <a:srgbClr val="4EDCCA"/>
                          </a:solidFill>
                        </a:ln>
                        <a:solidFill>
                          <a:srgbClr val="00682F"/>
                        </a:solidFill>
                        <a:effectLst/>
                        <a:highlight>
                          <a:srgbClr val="C0C0C0"/>
                        </a:highlight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C2C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164459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siGreen - Siemens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en-US" sz="1100" b="0" i="0" u="none" strike="noStrike" kern="1200">
                        <a:ln>
                          <a:solidFill>
                            <a:srgbClr val="4EDCCA"/>
                          </a:solidFill>
                        </a:ln>
                        <a:solidFill>
                          <a:srgbClr val="00682F"/>
                        </a:solidFill>
                        <a:effectLst/>
                        <a:highlight>
                          <a:srgbClr val="C0C0C0"/>
                        </a:highlight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ECB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en-US" sz="1100" b="0" i="0" u="none" strike="noStrike" kern="1200">
                        <a:ln>
                          <a:solidFill>
                            <a:srgbClr val="4EDCCA"/>
                          </a:solidFill>
                        </a:ln>
                        <a:solidFill>
                          <a:srgbClr val="00682F"/>
                        </a:solidFill>
                        <a:effectLst/>
                        <a:highlight>
                          <a:srgbClr val="C0C0C0"/>
                        </a:highlight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C2C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en-US" sz="1100" b="0" i="0" u="none" strike="noStrike" kern="1200" dirty="0">
                        <a:ln>
                          <a:solidFill>
                            <a:srgbClr val="4EDCCA"/>
                          </a:solidFill>
                        </a:ln>
                        <a:solidFill>
                          <a:srgbClr val="00682F"/>
                        </a:solidFill>
                        <a:effectLst/>
                        <a:highlight>
                          <a:srgbClr val="C0C0C0"/>
                        </a:highlight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C2C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en-US" sz="1100" b="0" i="0" u="none" strike="noStrike" kern="1200" dirty="0">
                        <a:ln>
                          <a:solidFill>
                            <a:srgbClr val="4EDCCA"/>
                          </a:solidFill>
                        </a:ln>
                        <a:solidFill>
                          <a:srgbClr val="00682F"/>
                        </a:solidFill>
                        <a:effectLst/>
                        <a:highlight>
                          <a:srgbClr val="C0C0C0"/>
                        </a:highlight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C2C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462529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Sphera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en-US" sz="1100" b="0" i="0" u="none" strike="noStrike" kern="1200">
                        <a:ln>
                          <a:solidFill>
                            <a:srgbClr val="4EDCCA"/>
                          </a:solidFill>
                        </a:ln>
                        <a:solidFill>
                          <a:srgbClr val="00682F"/>
                        </a:solidFill>
                        <a:effectLst/>
                        <a:highlight>
                          <a:srgbClr val="C0C0C0"/>
                        </a:highlight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DE7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en-US" sz="1100" b="0" i="0" u="none" strike="noStrike" kern="1200">
                        <a:ln>
                          <a:solidFill>
                            <a:srgbClr val="4EDCCA"/>
                          </a:solidFill>
                        </a:ln>
                        <a:solidFill>
                          <a:srgbClr val="00682F"/>
                        </a:solidFill>
                        <a:effectLst/>
                        <a:highlight>
                          <a:srgbClr val="C0C0C0"/>
                        </a:highlight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C2C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en-US" sz="1100" b="0" i="0" u="none" strike="noStrike" kern="1200" dirty="0">
                        <a:ln>
                          <a:solidFill>
                            <a:srgbClr val="4EDCCA"/>
                          </a:solidFill>
                        </a:ln>
                        <a:solidFill>
                          <a:srgbClr val="00682F"/>
                        </a:solidFill>
                        <a:effectLst/>
                        <a:highlight>
                          <a:srgbClr val="C0C0C0"/>
                        </a:highlight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DE7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en-US" sz="1100" b="0" i="0" u="none" strike="noStrike" kern="1200" dirty="0">
                        <a:ln>
                          <a:solidFill>
                            <a:srgbClr val="4EDCCA"/>
                          </a:solidFill>
                        </a:ln>
                        <a:solidFill>
                          <a:srgbClr val="00682F"/>
                        </a:solidFill>
                        <a:effectLst/>
                        <a:highlight>
                          <a:srgbClr val="C0C0C0"/>
                        </a:highlight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C2C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514973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Supplyshift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en-US" sz="1100" b="0" i="0" u="none" strike="noStrike" kern="1200">
                        <a:ln>
                          <a:solidFill>
                            <a:srgbClr val="4EDCCA"/>
                          </a:solidFill>
                        </a:ln>
                        <a:solidFill>
                          <a:srgbClr val="00682F"/>
                        </a:solidFill>
                        <a:effectLst/>
                        <a:highlight>
                          <a:srgbClr val="C0C0C0"/>
                        </a:highlight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ECB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en-US" sz="1100" b="0" i="0" u="none" strike="noStrike" kern="1200">
                        <a:ln>
                          <a:solidFill>
                            <a:srgbClr val="4EDCCA"/>
                          </a:solidFill>
                        </a:ln>
                        <a:solidFill>
                          <a:srgbClr val="00682F"/>
                        </a:solidFill>
                        <a:effectLst/>
                        <a:highlight>
                          <a:srgbClr val="C0C0C0"/>
                        </a:highlight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C2C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en-US" sz="1100" b="0" i="0" u="none" strike="noStrike" kern="1200" dirty="0">
                        <a:ln>
                          <a:solidFill>
                            <a:srgbClr val="4EDCCA"/>
                          </a:solidFill>
                        </a:ln>
                        <a:solidFill>
                          <a:srgbClr val="00682F"/>
                        </a:solidFill>
                        <a:effectLst/>
                        <a:highlight>
                          <a:srgbClr val="C0C0C0"/>
                        </a:highlight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ECB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en-US" sz="1100" b="0" i="0" u="none" strike="noStrike" kern="1200" dirty="0">
                        <a:ln>
                          <a:solidFill>
                            <a:srgbClr val="4EDCCA"/>
                          </a:solidFill>
                        </a:ln>
                        <a:solidFill>
                          <a:srgbClr val="00682F"/>
                        </a:solidFill>
                        <a:effectLst/>
                        <a:highlight>
                          <a:srgbClr val="C0C0C0"/>
                        </a:highlight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C2C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325488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sustain.life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en-US" sz="1100" b="0" i="0" u="none" strike="noStrike" kern="1200">
                        <a:ln>
                          <a:solidFill>
                            <a:srgbClr val="4EDCCA"/>
                          </a:solidFill>
                        </a:ln>
                        <a:solidFill>
                          <a:srgbClr val="00682F"/>
                        </a:solidFill>
                        <a:effectLst/>
                        <a:highlight>
                          <a:srgbClr val="C0C0C0"/>
                        </a:highlight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ECB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en-US" sz="1100" b="0" i="0" u="none" strike="noStrike" kern="1200">
                        <a:ln>
                          <a:solidFill>
                            <a:srgbClr val="4EDCCA"/>
                          </a:solidFill>
                        </a:ln>
                        <a:solidFill>
                          <a:srgbClr val="00682F"/>
                        </a:solidFill>
                        <a:effectLst/>
                        <a:highlight>
                          <a:srgbClr val="C0C0C0"/>
                        </a:highlight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C2C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en-US" sz="1100" b="0" i="0" u="none" strike="noStrike" kern="1200" dirty="0">
                        <a:ln>
                          <a:solidFill>
                            <a:srgbClr val="4EDCCA"/>
                          </a:solidFill>
                        </a:ln>
                        <a:solidFill>
                          <a:srgbClr val="00682F"/>
                        </a:solidFill>
                        <a:effectLst/>
                        <a:highlight>
                          <a:srgbClr val="C0C0C0"/>
                        </a:highlight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C2C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en-US" sz="1100" b="0" i="0" u="none" strike="noStrike" kern="1200" dirty="0">
                        <a:ln>
                          <a:solidFill>
                            <a:srgbClr val="4EDCCA"/>
                          </a:solidFill>
                        </a:ln>
                        <a:solidFill>
                          <a:srgbClr val="00682F"/>
                        </a:solidFill>
                        <a:effectLst/>
                        <a:highlight>
                          <a:srgbClr val="C0C0C0"/>
                        </a:highlight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C2C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633711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Sweep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en-US" sz="1100" b="0" i="0" u="none" strike="noStrike" kern="1200">
                        <a:ln>
                          <a:solidFill>
                            <a:srgbClr val="4EDCCA"/>
                          </a:solidFill>
                        </a:ln>
                        <a:solidFill>
                          <a:srgbClr val="00682F"/>
                        </a:solidFill>
                        <a:effectLst/>
                        <a:highlight>
                          <a:srgbClr val="C0C0C0"/>
                        </a:highlight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ECB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en-US" sz="1100" b="0" i="0" u="none" strike="noStrike" kern="1200">
                        <a:ln>
                          <a:solidFill>
                            <a:srgbClr val="4EDCCA"/>
                          </a:solidFill>
                        </a:ln>
                        <a:solidFill>
                          <a:srgbClr val="00682F"/>
                        </a:solidFill>
                        <a:effectLst/>
                        <a:highlight>
                          <a:srgbClr val="C0C0C0"/>
                        </a:highlight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C2C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en-US" sz="1100" b="0" i="0" u="none" strike="noStrike" kern="1200" dirty="0">
                        <a:ln>
                          <a:solidFill>
                            <a:srgbClr val="4EDCCA"/>
                          </a:solidFill>
                        </a:ln>
                        <a:solidFill>
                          <a:srgbClr val="00682F"/>
                        </a:solidFill>
                        <a:effectLst/>
                        <a:highlight>
                          <a:srgbClr val="C0C0C0"/>
                        </a:highlight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ECB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en-US" sz="1100" b="0" i="0" u="none" strike="noStrike" kern="1200" dirty="0">
                        <a:ln>
                          <a:solidFill>
                            <a:srgbClr val="4EDCCA"/>
                          </a:solidFill>
                        </a:ln>
                        <a:solidFill>
                          <a:srgbClr val="00682F"/>
                        </a:solidFill>
                        <a:effectLst/>
                        <a:highlight>
                          <a:srgbClr val="C0C0C0"/>
                        </a:highlight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C2C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057421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Watershed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en-US" sz="1100" b="0" i="0" u="none" strike="noStrike" kern="1200">
                        <a:ln>
                          <a:solidFill>
                            <a:srgbClr val="4EDCCA"/>
                          </a:solidFill>
                        </a:ln>
                        <a:solidFill>
                          <a:srgbClr val="00682F"/>
                        </a:solidFill>
                        <a:effectLst/>
                        <a:highlight>
                          <a:srgbClr val="C0C0C0"/>
                        </a:highlight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DE7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en-US" sz="1100" b="0" i="0" u="none" strike="noStrike" kern="1200">
                        <a:ln>
                          <a:solidFill>
                            <a:srgbClr val="4EDCCA"/>
                          </a:solidFill>
                        </a:ln>
                        <a:solidFill>
                          <a:srgbClr val="00682F"/>
                        </a:solidFill>
                        <a:effectLst/>
                        <a:highlight>
                          <a:srgbClr val="C0C0C0"/>
                        </a:highlight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C2C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en-US" sz="1100" b="0" i="0" u="none" strike="noStrike" kern="1200" dirty="0">
                        <a:ln>
                          <a:solidFill>
                            <a:srgbClr val="4EDCCA"/>
                          </a:solidFill>
                        </a:ln>
                        <a:solidFill>
                          <a:srgbClr val="00682F"/>
                        </a:solidFill>
                        <a:effectLst/>
                        <a:highlight>
                          <a:srgbClr val="C0C0C0"/>
                        </a:highlight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ECB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en-US" sz="1100" b="0" i="0" u="none" strike="noStrike" kern="1200" dirty="0">
                        <a:ln>
                          <a:solidFill>
                            <a:srgbClr val="4EDCCA"/>
                          </a:solidFill>
                        </a:ln>
                        <a:solidFill>
                          <a:srgbClr val="00682F"/>
                        </a:solidFill>
                        <a:effectLst/>
                        <a:highlight>
                          <a:srgbClr val="C0C0C0"/>
                        </a:highlight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C2C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94623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Workiva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en-US" sz="1100" b="0" i="0" u="none" strike="noStrike" kern="1200">
                        <a:ln>
                          <a:solidFill>
                            <a:srgbClr val="4EDCCA"/>
                          </a:solidFill>
                        </a:ln>
                        <a:solidFill>
                          <a:srgbClr val="00682F"/>
                        </a:solidFill>
                        <a:effectLst/>
                        <a:highlight>
                          <a:srgbClr val="C0C0C0"/>
                        </a:highlight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ECB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en-US" sz="1100" b="0" i="0" u="none" strike="noStrike" kern="1200">
                        <a:ln>
                          <a:solidFill>
                            <a:srgbClr val="4EDCCA"/>
                          </a:solidFill>
                        </a:ln>
                        <a:solidFill>
                          <a:srgbClr val="00682F"/>
                        </a:solidFill>
                        <a:effectLst/>
                        <a:highlight>
                          <a:srgbClr val="C0C0C0"/>
                        </a:highlight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C2C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en-US" sz="1100" b="0" i="0" u="none" strike="noStrike" kern="1200">
                        <a:ln>
                          <a:solidFill>
                            <a:srgbClr val="4EDCCA"/>
                          </a:solidFill>
                        </a:ln>
                        <a:solidFill>
                          <a:srgbClr val="00682F"/>
                        </a:solidFill>
                        <a:effectLst/>
                        <a:highlight>
                          <a:srgbClr val="C0C0C0"/>
                        </a:highlight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C2C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en-US" sz="1100" b="0" i="0" u="none" strike="noStrike" kern="1200" dirty="0">
                        <a:ln>
                          <a:solidFill>
                            <a:srgbClr val="4EDCCA"/>
                          </a:solidFill>
                        </a:ln>
                        <a:solidFill>
                          <a:srgbClr val="00682F"/>
                        </a:solidFill>
                        <a:effectLst/>
                        <a:highlight>
                          <a:srgbClr val="C0C0C0"/>
                        </a:highlight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C2C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659685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Zeigo Activate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en-US" sz="1100" b="0" i="0" u="none" strike="noStrike" kern="1200">
                        <a:ln>
                          <a:solidFill>
                            <a:srgbClr val="4EDCCA"/>
                          </a:solidFill>
                        </a:ln>
                        <a:solidFill>
                          <a:srgbClr val="00682F"/>
                        </a:solidFill>
                        <a:effectLst/>
                        <a:highlight>
                          <a:srgbClr val="C0C0C0"/>
                        </a:highlight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ECB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en-US" sz="1100" b="0" i="0" u="none" strike="noStrike" kern="1200">
                        <a:ln>
                          <a:solidFill>
                            <a:srgbClr val="4EDCCA"/>
                          </a:solidFill>
                        </a:ln>
                        <a:solidFill>
                          <a:srgbClr val="00682F"/>
                        </a:solidFill>
                        <a:effectLst/>
                        <a:highlight>
                          <a:srgbClr val="C0C0C0"/>
                        </a:highlight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C2C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en-US" sz="1100" b="0" i="0" u="none" strike="noStrike" kern="1200">
                        <a:ln>
                          <a:solidFill>
                            <a:srgbClr val="4EDCCA"/>
                          </a:solidFill>
                        </a:ln>
                        <a:solidFill>
                          <a:srgbClr val="00682F"/>
                        </a:solidFill>
                        <a:effectLst/>
                        <a:highlight>
                          <a:srgbClr val="C0C0C0"/>
                        </a:highlight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ECB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en-US" sz="1100" b="0" i="0" u="none" strike="noStrike" kern="1200" dirty="0">
                        <a:ln>
                          <a:solidFill>
                            <a:srgbClr val="4EDCCA"/>
                          </a:solidFill>
                        </a:ln>
                        <a:solidFill>
                          <a:srgbClr val="00682F"/>
                        </a:solidFill>
                        <a:effectLst/>
                        <a:highlight>
                          <a:srgbClr val="C0C0C0"/>
                        </a:highlight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C2C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0621758"/>
                  </a:ext>
                </a:extLst>
              </a:tr>
            </a:tbl>
          </a:graphicData>
        </a:graphic>
      </p:graphicFrame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7A5D8EF6-B17A-3D82-CD1A-D923EE502C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2663865"/>
              </p:ext>
            </p:extLst>
          </p:nvPr>
        </p:nvGraphicFramePr>
        <p:xfrm>
          <a:off x="5615050" y="3390722"/>
          <a:ext cx="977900" cy="762000"/>
        </p:xfrm>
        <a:graphic>
          <a:graphicData uri="http://schemas.openxmlformats.org/drawingml/2006/table">
            <a:tbl>
              <a:tblPr/>
              <a:tblGrid>
                <a:gridCol w="977900">
                  <a:extLst>
                    <a:ext uri="{9D8B030D-6E8A-4147-A177-3AD203B41FA5}">
                      <a16:colId xmlns:a16="http://schemas.microsoft.com/office/drawing/2014/main" val="906311891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75th Percentile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682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44554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50th Percentile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8DE7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491732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25th Percentile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2EC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79964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 Input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2C2C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066634"/>
                  </a:ext>
                </a:extLst>
              </a:tr>
            </a:tbl>
          </a:graphicData>
        </a:graphic>
      </p:graphicFrame>
      <p:sp>
        <p:nvSpPr>
          <p:cNvPr id="5" name="Title 4">
            <a:extLst>
              <a:ext uri="{FF2B5EF4-FFF2-40B4-BE49-F238E27FC236}">
                <a16:creationId xmlns:a16="http://schemas.microsoft.com/office/drawing/2014/main" id="{DF034B3D-EF42-DE8C-64C8-BF8436141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76324" y="417493"/>
            <a:ext cx="9664826" cy="451231"/>
          </a:xfrm>
        </p:spPr>
        <p:txBody>
          <a:bodyPr/>
          <a:lstStyle/>
          <a:p>
            <a:pPr algn="r"/>
            <a:r>
              <a:rPr lang="en-US" dirty="0"/>
              <a:t>Market Voice: Enabling Specific Outcomes </a:t>
            </a:r>
            <a:r>
              <a:rPr lang="en-US" dirty="0">
                <a:solidFill>
                  <a:schemeClr val="accent2"/>
                </a:solidFill>
              </a:rPr>
              <a:t>by Vendor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8791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ECBD18-4D57-EC68-D95E-D18AC69874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Respondent Demographics </a:t>
            </a:r>
            <a:br>
              <a:rPr lang="en-US" dirty="0"/>
            </a:br>
            <a:r>
              <a:rPr lang="en-US" dirty="0">
                <a:solidFill>
                  <a:schemeClr val="accent2"/>
                </a:solidFill>
              </a:rPr>
              <a:t>Primary Workplace Location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23E9505-86D8-E084-7CE5-256E8B6C2370}"/>
              </a:ext>
            </a:extLst>
          </p:cNvPr>
          <p:cNvSpPr txBox="1"/>
          <p:nvPr/>
        </p:nvSpPr>
        <p:spPr>
          <a:xfrm>
            <a:off x="457200" y="5496262"/>
            <a:ext cx="7315200" cy="682238"/>
          </a:xfrm>
          <a:prstGeom prst="rect">
            <a:avLst/>
          </a:prstGeom>
          <a:noFill/>
        </p:spPr>
        <p:txBody>
          <a:bodyPr wrap="square" lIns="0" tIns="91440" rIns="91440" bIns="91440" rtlCol="0" anchor="b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n = 122, Scope 3 Peer Group Members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 pitchFamily="34" charset="0"/>
              </a:rPr>
              <a:t>Q1) Where is your organization’s corporate headquarters or main office located?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 pitchFamily="34" charset="0"/>
              </a:rPr>
              <a:t>Source: Scope 3 Peer Group. Digital Solutions Landscape and Adoption Survey, Dec 2023</a:t>
            </a:r>
          </a:p>
        </p:txBody>
      </p:sp>
      <p:pic>
        <p:nvPicPr>
          <p:cNvPr id="5" name="TY.RI_PR.ec9b_SL.20076e5a_IT.d75f2aa95a48">
            <a:extLst>
              <a:ext uri="{FF2B5EF4-FFF2-40B4-BE49-F238E27FC236}">
                <a16:creationId xmlns:a16="http://schemas.microsoft.com/office/drawing/2014/main" id="{F0430A1C-1EDD-BC9D-22BA-2C8A5A6545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20103" y="1651462"/>
            <a:ext cx="4206030" cy="3788175"/>
          </a:xfrm>
          <a:prstGeom prst="rect">
            <a:avLst/>
          </a:prstGeom>
        </p:spPr>
      </p:pic>
      <p:pic>
        <p:nvPicPr>
          <p:cNvPr id="6" name="TY.RI_PR.ec9b_SL.20076e5a_IT.0db897a91845">
            <a:extLst>
              <a:ext uri="{FF2B5EF4-FFF2-40B4-BE49-F238E27FC236}">
                <a16:creationId xmlns:a16="http://schemas.microsoft.com/office/drawing/2014/main" id="{9B51DBFF-E2B0-E788-721B-D08A1F0BE2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5874" y="1555523"/>
            <a:ext cx="2903153" cy="3965559"/>
          </a:xfrm>
          <a:prstGeom prst="rect">
            <a:avLst/>
          </a:prstGeom>
        </p:spPr>
      </p:pic>
      <p:sp>
        <p:nvSpPr>
          <p:cNvPr id="7" name="TY.RX_PR.ec9b_SL.20076e5a_IT.7c47ea4e8b18">
            <a:extLst>
              <a:ext uri="{FF2B5EF4-FFF2-40B4-BE49-F238E27FC236}">
                <a16:creationId xmlns:a16="http://schemas.microsoft.com/office/drawing/2014/main" id="{0D9FCE66-705C-6A20-B17B-B4899A8611C3}"/>
              </a:ext>
            </a:extLst>
          </p:cNvPr>
          <p:cNvSpPr txBox="1">
            <a:spLocks/>
          </p:cNvSpPr>
          <p:nvPr/>
        </p:nvSpPr>
        <p:spPr bwMode="auto">
          <a:xfrm>
            <a:off x="1705965" y="2307005"/>
            <a:ext cx="1075904" cy="1047587"/>
          </a:xfrm>
          <a:prstGeom prst="ellipse">
            <a:avLst/>
          </a:prstGeom>
          <a:solidFill>
            <a:srgbClr val="002856">
              <a:alpha val="78000"/>
            </a:srgbClr>
          </a:solidFill>
          <a:ln w="9525" cap="flat" cmpd="sng" algn="ctr">
            <a:noFill/>
            <a:prstDash val="solid"/>
            <a:miter lim="800000"/>
            <a:headEnd/>
            <a:tailEnd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/>
        </p:style>
        <p:txBody>
          <a:bodyPr vert="horz" wrap="none" lIns="228600" tIns="118872" rIns="228600" bIns="118872" numCol="1" rtlCol="0" anchor="ctr" anchorCtr="0" compatLnSpc="1">
            <a:prstTxWarp prst="textNoShape">
              <a:avLst/>
            </a:prstTxWarp>
            <a:noAutofit/>
          </a:bodyPr>
          <a:lstStyle>
            <a:lvl1pPr marL="0" marR="0" indent="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3200" b="1" dirty="0" smtClean="0">
                <a:solidFill>
                  <a:srgbClr val="00529B"/>
                </a:solidFill>
                <a:latin typeface="+mn-lt"/>
                <a:ea typeface="+mn-ea"/>
                <a:cs typeface="+mn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529B"/>
                </a:solidFill>
                <a:latin typeface="+mn-lt"/>
                <a:ea typeface="+mn-ea"/>
                <a:cs typeface="+mn-cs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529B"/>
                </a:solidFill>
                <a:latin typeface="+mn-lt"/>
                <a:ea typeface="+mn-ea"/>
                <a:cs typeface="+mn-cs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529B"/>
                </a:solidFill>
                <a:latin typeface="+mn-lt"/>
                <a:ea typeface="+mn-ea"/>
                <a:cs typeface="+mn-cs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529B"/>
                </a:solidFill>
                <a:latin typeface="+mn-lt"/>
                <a:ea typeface="+mn-ea"/>
                <a:cs typeface="+mn-cs"/>
              </a:defRPr>
            </a:lvl5pPr>
            <a:lvl6pPr marL="457178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529B"/>
                </a:solidFill>
                <a:latin typeface="+mn-lt"/>
                <a:ea typeface="+mn-ea"/>
                <a:cs typeface="+mn-cs"/>
              </a:defRPr>
            </a:lvl6pPr>
            <a:lvl7pPr marL="914354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529B"/>
                </a:solidFill>
                <a:latin typeface="+mn-lt"/>
                <a:ea typeface="+mn-ea"/>
                <a:cs typeface="+mn-cs"/>
              </a:defRPr>
            </a:lvl7pPr>
            <a:lvl8pPr marL="1371532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529B"/>
                </a:solidFill>
                <a:latin typeface="+mn-lt"/>
                <a:ea typeface="+mn-ea"/>
                <a:cs typeface="+mn-cs"/>
              </a:defRPr>
            </a:lvl8pPr>
            <a:lvl9pPr marL="1828709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529B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USA </a:t>
            </a:r>
          </a:p>
          <a:p>
            <a:pPr marL="0" marR="0" lvl="0" indent="0" algn="ctr" defTabSz="4572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&amp; CAN
21%</a:t>
            </a:r>
          </a:p>
        </p:txBody>
      </p:sp>
      <p:sp>
        <p:nvSpPr>
          <p:cNvPr id="8" name="TY.RX_PR.ec9b_SL.20076e5a_IT.1217d758d61f">
            <a:extLst>
              <a:ext uri="{FF2B5EF4-FFF2-40B4-BE49-F238E27FC236}">
                <a16:creationId xmlns:a16="http://schemas.microsoft.com/office/drawing/2014/main" id="{2BAA9EE1-0A98-8650-96F8-94657DAD25A2}"/>
              </a:ext>
            </a:extLst>
          </p:cNvPr>
          <p:cNvSpPr txBox="1">
            <a:spLocks/>
          </p:cNvSpPr>
          <p:nvPr/>
        </p:nvSpPr>
        <p:spPr bwMode="auto">
          <a:xfrm>
            <a:off x="4810527" y="2570131"/>
            <a:ext cx="1020186" cy="1044444"/>
          </a:xfrm>
          <a:prstGeom prst="ellipse">
            <a:avLst/>
          </a:prstGeom>
          <a:solidFill>
            <a:srgbClr val="002856">
              <a:alpha val="78000"/>
            </a:srgbClr>
          </a:solidFill>
          <a:ln w="9525" cap="flat" cmpd="sng" algn="ctr">
            <a:noFill/>
            <a:prstDash val="solid"/>
            <a:miter lim="800000"/>
            <a:headEnd/>
            <a:tailEnd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/>
        </p:style>
        <p:txBody>
          <a:bodyPr vert="horz" wrap="none" lIns="228600" tIns="118872" rIns="228600" bIns="118872" numCol="1" rtlCol="0" anchor="ctr" anchorCtr="0" compatLnSpc="1">
            <a:prstTxWarp prst="textNoShape">
              <a:avLst/>
            </a:prstTxWarp>
            <a:noAutofit/>
          </a:bodyPr>
          <a:lstStyle>
            <a:lvl1pPr marL="0" marR="0" indent="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3200" b="1" dirty="0" smtClean="0">
                <a:solidFill>
                  <a:srgbClr val="00529B"/>
                </a:solidFill>
                <a:latin typeface="+mn-lt"/>
                <a:ea typeface="+mn-ea"/>
                <a:cs typeface="+mn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529B"/>
                </a:solidFill>
                <a:latin typeface="+mn-lt"/>
                <a:ea typeface="+mn-ea"/>
                <a:cs typeface="+mn-cs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529B"/>
                </a:solidFill>
                <a:latin typeface="+mn-lt"/>
                <a:ea typeface="+mn-ea"/>
                <a:cs typeface="+mn-cs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529B"/>
                </a:solidFill>
                <a:latin typeface="+mn-lt"/>
                <a:ea typeface="+mn-ea"/>
                <a:cs typeface="+mn-cs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529B"/>
                </a:solidFill>
                <a:latin typeface="+mn-lt"/>
                <a:ea typeface="+mn-ea"/>
                <a:cs typeface="+mn-cs"/>
              </a:defRPr>
            </a:lvl5pPr>
            <a:lvl6pPr marL="457178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529B"/>
                </a:solidFill>
                <a:latin typeface="+mn-lt"/>
                <a:ea typeface="+mn-ea"/>
                <a:cs typeface="+mn-cs"/>
              </a:defRPr>
            </a:lvl6pPr>
            <a:lvl7pPr marL="914354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529B"/>
                </a:solidFill>
                <a:latin typeface="+mn-lt"/>
                <a:ea typeface="+mn-ea"/>
                <a:cs typeface="+mn-cs"/>
              </a:defRPr>
            </a:lvl7pPr>
            <a:lvl8pPr marL="1371532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529B"/>
                </a:solidFill>
                <a:latin typeface="+mn-lt"/>
                <a:ea typeface="+mn-ea"/>
                <a:cs typeface="+mn-cs"/>
              </a:defRPr>
            </a:lvl8pPr>
            <a:lvl9pPr marL="1828709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529B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Europe
71%</a:t>
            </a:r>
          </a:p>
        </p:txBody>
      </p:sp>
      <p:sp>
        <p:nvSpPr>
          <p:cNvPr id="9" name="TY.RX_PR.ec9b_SL.20076e5a_IT.fcc066f2ee3c">
            <a:extLst>
              <a:ext uri="{FF2B5EF4-FFF2-40B4-BE49-F238E27FC236}">
                <a16:creationId xmlns:a16="http://schemas.microsoft.com/office/drawing/2014/main" id="{91718A66-94DB-2180-123B-7040FCD48BAD}"/>
              </a:ext>
            </a:extLst>
          </p:cNvPr>
          <p:cNvSpPr txBox="1">
            <a:spLocks/>
          </p:cNvSpPr>
          <p:nvPr/>
        </p:nvSpPr>
        <p:spPr bwMode="auto">
          <a:xfrm>
            <a:off x="7170135" y="3114218"/>
            <a:ext cx="1204530" cy="1226173"/>
          </a:xfrm>
          <a:prstGeom prst="ellipse">
            <a:avLst/>
          </a:prstGeom>
          <a:solidFill>
            <a:srgbClr val="002856">
              <a:alpha val="78000"/>
            </a:srgbClr>
          </a:solidFill>
          <a:ln w="9525" cap="flat" cmpd="sng" algn="ctr">
            <a:noFill/>
            <a:prstDash val="solid"/>
            <a:miter lim="800000"/>
            <a:headEnd/>
            <a:tailEnd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/>
        </p:style>
        <p:txBody>
          <a:bodyPr vert="horz" wrap="none" lIns="228600" tIns="118872" rIns="228600" bIns="118872" numCol="1" rtlCol="0" anchor="ctr" anchorCtr="0" compatLnSpc="1">
            <a:prstTxWarp prst="textNoShape">
              <a:avLst/>
            </a:prstTxWarp>
            <a:noAutofit/>
          </a:bodyPr>
          <a:lstStyle>
            <a:lvl1pPr marL="0" marR="0" indent="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3200" b="1" dirty="0" smtClean="0">
                <a:solidFill>
                  <a:srgbClr val="00529B"/>
                </a:solidFill>
                <a:latin typeface="+mn-lt"/>
                <a:ea typeface="+mn-ea"/>
                <a:cs typeface="+mn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529B"/>
                </a:solidFill>
                <a:latin typeface="+mn-lt"/>
                <a:ea typeface="+mn-ea"/>
                <a:cs typeface="+mn-cs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529B"/>
                </a:solidFill>
                <a:latin typeface="+mn-lt"/>
                <a:ea typeface="+mn-ea"/>
                <a:cs typeface="+mn-cs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529B"/>
                </a:solidFill>
                <a:latin typeface="+mn-lt"/>
                <a:ea typeface="+mn-ea"/>
                <a:cs typeface="+mn-cs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529B"/>
                </a:solidFill>
                <a:latin typeface="+mn-lt"/>
                <a:ea typeface="+mn-ea"/>
                <a:cs typeface="+mn-cs"/>
              </a:defRPr>
            </a:lvl5pPr>
            <a:lvl6pPr marL="457178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529B"/>
                </a:solidFill>
                <a:latin typeface="+mn-lt"/>
                <a:ea typeface="+mn-ea"/>
                <a:cs typeface="+mn-cs"/>
              </a:defRPr>
            </a:lvl6pPr>
            <a:lvl7pPr marL="914354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529B"/>
                </a:solidFill>
                <a:latin typeface="+mn-lt"/>
                <a:ea typeface="+mn-ea"/>
                <a:cs typeface="+mn-cs"/>
              </a:defRPr>
            </a:lvl7pPr>
            <a:lvl8pPr marL="1371532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529B"/>
                </a:solidFill>
                <a:latin typeface="+mn-lt"/>
                <a:ea typeface="+mn-ea"/>
                <a:cs typeface="+mn-cs"/>
              </a:defRPr>
            </a:lvl8pPr>
            <a:lvl9pPr marL="1828709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529B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APAC
5%</a:t>
            </a:r>
          </a:p>
        </p:txBody>
      </p:sp>
      <p:sp>
        <p:nvSpPr>
          <p:cNvPr id="10" name="TY.RX_PR.ec9b_SL.20076e5a_IT.7c47ea4e8b18">
            <a:extLst>
              <a:ext uri="{FF2B5EF4-FFF2-40B4-BE49-F238E27FC236}">
                <a16:creationId xmlns:a16="http://schemas.microsoft.com/office/drawing/2014/main" id="{6F3FC275-AF39-A3AA-2DE6-8257478E56F9}"/>
              </a:ext>
            </a:extLst>
          </p:cNvPr>
          <p:cNvSpPr txBox="1">
            <a:spLocks/>
          </p:cNvSpPr>
          <p:nvPr/>
        </p:nvSpPr>
        <p:spPr bwMode="auto">
          <a:xfrm>
            <a:off x="2988857" y="3362054"/>
            <a:ext cx="1075904" cy="1047587"/>
          </a:xfrm>
          <a:prstGeom prst="ellipse">
            <a:avLst/>
          </a:prstGeom>
          <a:solidFill>
            <a:srgbClr val="002856">
              <a:alpha val="78000"/>
            </a:srgbClr>
          </a:solidFill>
          <a:ln w="9525" cap="flat" cmpd="sng" algn="ctr">
            <a:noFill/>
            <a:prstDash val="solid"/>
            <a:miter lim="800000"/>
            <a:headEnd/>
            <a:tailEnd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/>
        </p:style>
        <p:txBody>
          <a:bodyPr vert="horz" wrap="none" lIns="228600" tIns="118872" rIns="228600" bIns="118872" numCol="1" rtlCol="0" anchor="ctr" anchorCtr="0" compatLnSpc="1">
            <a:prstTxWarp prst="textNoShape">
              <a:avLst/>
            </a:prstTxWarp>
            <a:noAutofit/>
          </a:bodyPr>
          <a:lstStyle>
            <a:lvl1pPr marL="0" marR="0" indent="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3200" b="1" dirty="0" smtClean="0">
                <a:solidFill>
                  <a:srgbClr val="00529B"/>
                </a:solidFill>
                <a:latin typeface="+mn-lt"/>
                <a:ea typeface="+mn-ea"/>
                <a:cs typeface="+mn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529B"/>
                </a:solidFill>
                <a:latin typeface="+mn-lt"/>
                <a:ea typeface="+mn-ea"/>
                <a:cs typeface="+mn-cs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529B"/>
                </a:solidFill>
                <a:latin typeface="+mn-lt"/>
                <a:ea typeface="+mn-ea"/>
                <a:cs typeface="+mn-cs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529B"/>
                </a:solidFill>
                <a:latin typeface="+mn-lt"/>
                <a:ea typeface="+mn-ea"/>
                <a:cs typeface="+mn-cs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529B"/>
                </a:solidFill>
                <a:latin typeface="+mn-lt"/>
                <a:ea typeface="+mn-ea"/>
                <a:cs typeface="+mn-cs"/>
              </a:defRPr>
            </a:lvl5pPr>
            <a:lvl6pPr marL="457178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529B"/>
                </a:solidFill>
                <a:latin typeface="+mn-lt"/>
                <a:ea typeface="+mn-ea"/>
                <a:cs typeface="+mn-cs"/>
              </a:defRPr>
            </a:lvl6pPr>
            <a:lvl7pPr marL="914354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529B"/>
                </a:solidFill>
                <a:latin typeface="+mn-lt"/>
                <a:ea typeface="+mn-ea"/>
                <a:cs typeface="+mn-cs"/>
              </a:defRPr>
            </a:lvl7pPr>
            <a:lvl8pPr marL="1371532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529B"/>
                </a:solidFill>
                <a:latin typeface="+mn-lt"/>
                <a:ea typeface="+mn-ea"/>
                <a:cs typeface="+mn-cs"/>
              </a:defRPr>
            </a:lvl8pPr>
            <a:lvl9pPr marL="1828709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529B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Latin 
America
2%</a:t>
            </a:r>
          </a:p>
        </p:txBody>
      </p:sp>
      <p:sp>
        <p:nvSpPr>
          <p:cNvPr id="3" name="Google Shape;586;p25">
            <a:extLst>
              <a:ext uri="{FF2B5EF4-FFF2-40B4-BE49-F238E27FC236}">
                <a16:creationId xmlns:a16="http://schemas.microsoft.com/office/drawing/2014/main" id="{D212D5D1-1191-992F-68CC-F0B755171D5E}"/>
              </a:ext>
            </a:extLst>
          </p:cNvPr>
          <p:cNvSpPr txBox="1"/>
          <p:nvPr/>
        </p:nvSpPr>
        <p:spPr>
          <a:xfrm>
            <a:off x="1685924" y="852243"/>
            <a:ext cx="6601865" cy="4000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4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Single response</a:t>
            </a:r>
            <a:endParaRPr sz="12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5958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F5C6B4B-9D50-F5EF-04BD-6ABF45E4786A}"/>
              </a:ext>
            </a:extLst>
          </p:cNvPr>
          <p:cNvSpPr/>
          <p:nvPr/>
        </p:nvSpPr>
        <p:spPr>
          <a:xfrm>
            <a:off x="457200" y="1867301"/>
            <a:ext cx="2560320" cy="156169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Collect &amp; Measure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E1B8510-2D40-07ED-ED2B-DE418DFCB404}"/>
              </a:ext>
            </a:extLst>
          </p:cNvPr>
          <p:cNvSpPr/>
          <p:nvPr/>
        </p:nvSpPr>
        <p:spPr>
          <a:xfrm>
            <a:off x="3306262" y="1867299"/>
            <a:ext cx="2560320" cy="156169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Manage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A53D19B-16F0-D2BC-4056-9C15BB77DC9A}"/>
              </a:ext>
            </a:extLst>
          </p:cNvPr>
          <p:cNvSpPr/>
          <p:nvPr/>
        </p:nvSpPr>
        <p:spPr>
          <a:xfrm>
            <a:off x="6155324" y="1867298"/>
            <a:ext cx="2560320" cy="156169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Reduce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E06A396-4DD1-9B16-A380-60B7426575CF}"/>
              </a:ext>
            </a:extLst>
          </p:cNvPr>
          <p:cNvSpPr/>
          <p:nvPr/>
        </p:nvSpPr>
        <p:spPr>
          <a:xfrm>
            <a:off x="9004386" y="1867298"/>
            <a:ext cx="2560320" cy="156169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Report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D3A84D6-B827-0E59-994D-0FE551119922}"/>
              </a:ext>
            </a:extLst>
          </p:cNvPr>
          <p:cNvSpPr txBox="1"/>
          <p:nvPr/>
        </p:nvSpPr>
        <p:spPr>
          <a:xfrm>
            <a:off x="457200" y="3647974"/>
            <a:ext cx="2560320" cy="1477328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marL="173038" indent="-173038" algn="l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b="1" dirty="0"/>
              <a:t>Baselining and hotspot analysis</a:t>
            </a:r>
          </a:p>
          <a:p>
            <a:pPr marL="173038" indent="-173038" algn="l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b="1" dirty="0"/>
              <a:t>Collect supplier primary data</a:t>
            </a:r>
          </a:p>
          <a:p>
            <a:pPr marL="173038" indent="-173038" algn="l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b="1" dirty="0"/>
              <a:t>Carbon calculator for suppliers</a:t>
            </a:r>
          </a:p>
          <a:p>
            <a:pPr marL="173038" indent="-173038" algn="l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b="1" dirty="0"/>
              <a:t>Collect allocated emissions beyond enterprise level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5E2C597-4354-E05A-91D9-B12561051A4B}"/>
              </a:ext>
            </a:extLst>
          </p:cNvPr>
          <p:cNvSpPr txBox="1"/>
          <p:nvPr/>
        </p:nvSpPr>
        <p:spPr>
          <a:xfrm>
            <a:off x="3306262" y="3647974"/>
            <a:ext cx="2560320" cy="1477328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marL="173038" indent="-173038" algn="l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b="1" dirty="0"/>
              <a:t>Glidepaths to make projections</a:t>
            </a:r>
          </a:p>
          <a:p>
            <a:pPr marL="173038" indent="-173038" algn="l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b="1" dirty="0"/>
              <a:t>Data quality indicator</a:t>
            </a:r>
          </a:p>
          <a:p>
            <a:pPr marL="173038" indent="-173038" algn="l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b="1" dirty="0"/>
              <a:t>Use of internal carbon pricing</a:t>
            </a:r>
          </a:p>
          <a:p>
            <a:pPr marL="173038" indent="-173038" algn="l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b="1" dirty="0"/>
              <a:t>Highlight priority areas where to focus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6355871-868A-B01A-5D2C-F77E38681812}"/>
              </a:ext>
            </a:extLst>
          </p:cNvPr>
          <p:cNvSpPr txBox="1"/>
          <p:nvPr/>
        </p:nvSpPr>
        <p:spPr>
          <a:xfrm>
            <a:off x="6155324" y="3647974"/>
            <a:ext cx="2560320" cy="1323439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marL="173038" indent="-173038" algn="l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b="1" dirty="0"/>
              <a:t>Share with suppliers curated list of projects to decarbonize</a:t>
            </a:r>
          </a:p>
          <a:p>
            <a:pPr marL="173038" indent="-173038" algn="l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b="1" dirty="0"/>
              <a:t>Supplier capability-building</a:t>
            </a:r>
          </a:p>
          <a:p>
            <a:pPr marL="173038" indent="-173038" algn="l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b="1" dirty="0"/>
              <a:t>Track decarbonization projects suppliers are implementing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286E5BD-76E3-2EEC-5C5D-559D00F15DAA}"/>
              </a:ext>
            </a:extLst>
          </p:cNvPr>
          <p:cNvSpPr txBox="1"/>
          <p:nvPr/>
        </p:nvSpPr>
        <p:spPr>
          <a:xfrm>
            <a:off x="9004386" y="3647974"/>
            <a:ext cx="2560320" cy="1846659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marL="173038" indent="-173038" algn="l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b="1" dirty="0"/>
              <a:t>Export/embed data into other enterprise solutions</a:t>
            </a:r>
          </a:p>
          <a:p>
            <a:pPr marL="173038" indent="-173038" algn="l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b="1" dirty="0"/>
              <a:t>Smart workflows to create standard-align disclosures</a:t>
            </a:r>
          </a:p>
          <a:p>
            <a:pPr marL="173038" indent="-173038" algn="l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b="1" dirty="0"/>
              <a:t>Provide access to external stakeholders to assess progress</a:t>
            </a:r>
          </a:p>
          <a:p>
            <a:pPr marL="173038" indent="-173038" algn="l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b="1" dirty="0"/>
              <a:t>Data is auditable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D8DB01B5-329E-EB5F-DA9A-49D6591D5C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/>
              <a:t>Market Voice – Capabilities Assessed</a:t>
            </a:r>
          </a:p>
        </p:txBody>
      </p:sp>
    </p:spTree>
    <p:extLst>
      <p:ext uri="{BB962C8B-B14F-4D97-AF65-F5344CB8AC3E}">
        <p14:creationId xmlns:p14="http://schemas.microsoft.com/office/powerpoint/2010/main" val="2520086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ECBD18-4D57-EC68-D95E-D18AC69874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 Solution Capabilities Needed</a:t>
            </a:r>
            <a:br>
              <a:rPr lang="en-US" dirty="0"/>
            </a:br>
            <a:r>
              <a:rPr lang="en-US" dirty="0">
                <a:solidFill>
                  <a:schemeClr val="accent2"/>
                </a:solidFill>
              </a:rPr>
              <a:t>Collect and Measure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23E9505-86D8-E084-7CE5-256E8B6C2370}"/>
              </a:ext>
            </a:extLst>
          </p:cNvPr>
          <p:cNvSpPr txBox="1"/>
          <p:nvPr/>
        </p:nvSpPr>
        <p:spPr>
          <a:xfrm>
            <a:off x="457200" y="5503956"/>
            <a:ext cx="8061158" cy="674544"/>
          </a:xfrm>
          <a:prstGeom prst="rect">
            <a:avLst/>
          </a:prstGeom>
          <a:noFill/>
        </p:spPr>
        <p:txBody>
          <a:bodyPr wrap="square" lIns="0" tIns="91440" rIns="91440" bIns="91440" rtlCol="0" anchor="b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n = 65, Scope 3 Peer Group Members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 pitchFamily="34" charset="0"/>
              </a:rPr>
              <a:t>Q21) What are the top 3 capabilities you need in a digital solution to help you COLLECT &amp; MEASURE relevant data for your Scope 3 program?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 pitchFamily="34" charset="0"/>
              </a:rPr>
              <a:t>Source: Scope 3 Peer Group. Digital Solutions Landscape and Adoption Survey, Dec 2023</a:t>
            </a:r>
          </a:p>
        </p:txBody>
      </p:sp>
      <p:graphicFrame>
        <p:nvGraphicFramePr>
          <p:cNvPr id="9" name="Google Shape;613;p27">
            <a:extLst>
              <a:ext uri="{FF2B5EF4-FFF2-40B4-BE49-F238E27FC236}">
                <a16:creationId xmlns:a16="http://schemas.microsoft.com/office/drawing/2014/main" id="{13B49598-3633-F156-1BA1-1CD56771EBB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22795729"/>
              </p:ext>
            </p:extLst>
          </p:nvPr>
        </p:nvGraphicFramePr>
        <p:xfrm>
          <a:off x="457200" y="1646276"/>
          <a:ext cx="8782051" cy="3857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Google Shape;586;p25">
            <a:extLst>
              <a:ext uri="{FF2B5EF4-FFF2-40B4-BE49-F238E27FC236}">
                <a16:creationId xmlns:a16="http://schemas.microsoft.com/office/drawing/2014/main" id="{C871F907-E472-97DC-A82F-EBC0CF85EDF7}"/>
              </a:ext>
            </a:extLst>
          </p:cNvPr>
          <p:cNvSpPr txBox="1"/>
          <p:nvPr/>
        </p:nvSpPr>
        <p:spPr>
          <a:xfrm>
            <a:off x="1685924" y="898906"/>
            <a:ext cx="6601865" cy="4000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4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Top 3 Summary</a:t>
            </a:r>
            <a:endParaRPr sz="12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06651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ECBD18-4D57-EC68-D95E-D18AC69874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 Solution Capabilities Needed</a:t>
            </a:r>
            <a:br>
              <a:rPr lang="en-US" dirty="0"/>
            </a:br>
            <a:r>
              <a:rPr lang="en-US" dirty="0">
                <a:solidFill>
                  <a:schemeClr val="accent2"/>
                </a:solidFill>
              </a:rPr>
              <a:t>Manage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23E9505-86D8-E084-7CE5-256E8B6C2370}"/>
              </a:ext>
            </a:extLst>
          </p:cNvPr>
          <p:cNvSpPr txBox="1"/>
          <p:nvPr/>
        </p:nvSpPr>
        <p:spPr>
          <a:xfrm>
            <a:off x="457200" y="5503956"/>
            <a:ext cx="8061158" cy="674544"/>
          </a:xfrm>
          <a:prstGeom prst="rect">
            <a:avLst/>
          </a:prstGeom>
          <a:noFill/>
        </p:spPr>
        <p:txBody>
          <a:bodyPr wrap="square" lIns="0" tIns="91440" rIns="91440" bIns="91440" rtlCol="0" anchor="b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n = 65, Scope 3 Peer Group Members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 pitchFamily="34" charset="0"/>
              </a:rPr>
              <a:t>Q22) What are the top 3 capabilities you need in a digital solution to help you MANAGE your Scope 3 emissions program?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 pitchFamily="34" charset="0"/>
              </a:rPr>
              <a:t>Source: Scope 3 Peer Group. Digital Solutions Landscape and Adoption Survey, Dec 2023</a:t>
            </a:r>
          </a:p>
        </p:txBody>
      </p:sp>
      <p:graphicFrame>
        <p:nvGraphicFramePr>
          <p:cNvPr id="9" name="Google Shape;613;p27">
            <a:extLst>
              <a:ext uri="{FF2B5EF4-FFF2-40B4-BE49-F238E27FC236}">
                <a16:creationId xmlns:a16="http://schemas.microsoft.com/office/drawing/2014/main" id="{13B49598-3633-F156-1BA1-1CD56771EBB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57867230"/>
              </p:ext>
            </p:extLst>
          </p:nvPr>
        </p:nvGraphicFramePr>
        <p:xfrm>
          <a:off x="457200" y="1646276"/>
          <a:ext cx="8782051" cy="3857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Google Shape;586;p25">
            <a:extLst>
              <a:ext uri="{FF2B5EF4-FFF2-40B4-BE49-F238E27FC236}">
                <a16:creationId xmlns:a16="http://schemas.microsoft.com/office/drawing/2014/main" id="{B9D9E942-7345-B59E-F2FD-17641FBE412B}"/>
              </a:ext>
            </a:extLst>
          </p:cNvPr>
          <p:cNvSpPr txBox="1"/>
          <p:nvPr/>
        </p:nvSpPr>
        <p:spPr>
          <a:xfrm>
            <a:off x="1685924" y="898906"/>
            <a:ext cx="6601865" cy="4000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4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Top 3 Summary</a:t>
            </a:r>
            <a:endParaRPr sz="12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46126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ECBD18-4D57-EC68-D95E-D18AC69874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 Solution Capabilities Needed</a:t>
            </a:r>
            <a:br>
              <a:rPr lang="en-US" dirty="0"/>
            </a:br>
            <a:r>
              <a:rPr lang="en-US" dirty="0">
                <a:solidFill>
                  <a:schemeClr val="accent2"/>
                </a:solidFill>
              </a:rPr>
              <a:t>Reduce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23E9505-86D8-E084-7CE5-256E8B6C2370}"/>
              </a:ext>
            </a:extLst>
          </p:cNvPr>
          <p:cNvSpPr txBox="1"/>
          <p:nvPr/>
        </p:nvSpPr>
        <p:spPr>
          <a:xfrm>
            <a:off x="457200" y="5503956"/>
            <a:ext cx="8061158" cy="674544"/>
          </a:xfrm>
          <a:prstGeom prst="rect">
            <a:avLst/>
          </a:prstGeom>
          <a:noFill/>
        </p:spPr>
        <p:txBody>
          <a:bodyPr wrap="square" lIns="0" tIns="91440" rIns="91440" bIns="91440" rtlCol="0" anchor="b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n = 65, Scope 3 Peer Group Members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 pitchFamily="34" charset="0"/>
              </a:rPr>
              <a:t>Q23) What are the top 3 capabilities you need in a digital solution to help you REDUCE your Scope 3 emissions?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 pitchFamily="34" charset="0"/>
              </a:rPr>
              <a:t>Source: Scope 3 Peer Group. Digital Solutions Landscape and Adoption Survey, Dec 2023</a:t>
            </a:r>
          </a:p>
        </p:txBody>
      </p:sp>
      <p:graphicFrame>
        <p:nvGraphicFramePr>
          <p:cNvPr id="9" name="Google Shape;613;p27">
            <a:extLst>
              <a:ext uri="{FF2B5EF4-FFF2-40B4-BE49-F238E27FC236}">
                <a16:creationId xmlns:a16="http://schemas.microsoft.com/office/drawing/2014/main" id="{13B49598-3633-F156-1BA1-1CD56771EBB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273502"/>
              </p:ext>
            </p:extLst>
          </p:nvPr>
        </p:nvGraphicFramePr>
        <p:xfrm>
          <a:off x="457200" y="1646276"/>
          <a:ext cx="8782051" cy="3857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Google Shape;586;p25">
            <a:extLst>
              <a:ext uri="{FF2B5EF4-FFF2-40B4-BE49-F238E27FC236}">
                <a16:creationId xmlns:a16="http://schemas.microsoft.com/office/drawing/2014/main" id="{AE551B29-AB2E-C8C4-6F9D-E0A9DBB4525A}"/>
              </a:ext>
            </a:extLst>
          </p:cNvPr>
          <p:cNvSpPr txBox="1"/>
          <p:nvPr/>
        </p:nvSpPr>
        <p:spPr>
          <a:xfrm>
            <a:off x="1685924" y="898906"/>
            <a:ext cx="6601865" cy="4000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4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Top 3 Summary</a:t>
            </a:r>
            <a:endParaRPr sz="12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45094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ECBD18-4D57-EC68-D95E-D18AC69874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 Solution Capabilities Needed</a:t>
            </a:r>
            <a:br>
              <a:rPr lang="en-US" dirty="0"/>
            </a:br>
            <a:r>
              <a:rPr lang="en-US" dirty="0">
                <a:solidFill>
                  <a:schemeClr val="accent2"/>
                </a:solidFill>
              </a:rPr>
              <a:t>Report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23E9505-86D8-E084-7CE5-256E8B6C2370}"/>
              </a:ext>
            </a:extLst>
          </p:cNvPr>
          <p:cNvSpPr txBox="1"/>
          <p:nvPr/>
        </p:nvSpPr>
        <p:spPr>
          <a:xfrm>
            <a:off x="457200" y="5503956"/>
            <a:ext cx="8061158" cy="674544"/>
          </a:xfrm>
          <a:prstGeom prst="rect">
            <a:avLst/>
          </a:prstGeom>
          <a:noFill/>
        </p:spPr>
        <p:txBody>
          <a:bodyPr wrap="square" lIns="0" tIns="91440" rIns="91440" bIns="91440" rtlCol="0" anchor="b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n = 65, Scope 3 Peer Group Members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 pitchFamily="34" charset="0"/>
              </a:rPr>
              <a:t>Q24) </a:t>
            </a:r>
            <a:r>
              <a:rPr lang="en-US" sz="900" dirty="0">
                <a:solidFill>
                  <a:prstClr val="black">
                    <a:lumMod val="50000"/>
                    <a:lumOff val="50000"/>
                  </a:prstClr>
                </a:solidFill>
                <a:latin typeface="Arial" panose="020B0604020202020204"/>
                <a:cs typeface="Arial" panose="020B0604020202020204" pitchFamily="34" charset="0"/>
              </a:rPr>
              <a:t>W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 pitchFamily="34" charset="0"/>
              </a:rPr>
              <a:t>hat are the top 3 capabilities you need in a digital solution to help you REPORT relevant data of your Scope 3 program?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 pitchFamily="34" charset="0"/>
              </a:rPr>
              <a:t>Source: Scope 3 Peer Group. Digital Solutions Landscape and Adoption Survey, Dec 2023</a:t>
            </a:r>
          </a:p>
        </p:txBody>
      </p:sp>
      <p:graphicFrame>
        <p:nvGraphicFramePr>
          <p:cNvPr id="9" name="Google Shape;613;p27">
            <a:extLst>
              <a:ext uri="{FF2B5EF4-FFF2-40B4-BE49-F238E27FC236}">
                <a16:creationId xmlns:a16="http://schemas.microsoft.com/office/drawing/2014/main" id="{13B49598-3633-F156-1BA1-1CD56771EBB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85653407"/>
              </p:ext>
            </p:extLst>
          </p:nvPr>
        </p:nvGraphicFramePr>
        <p:xfrm>
          <a:off x="457200" y="1646276"/>
          <a:ext cx="8782051" cy="3857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Google Shape;586;p25">
            <a:extLst>
              <a:ext uri="{FF2B5EF4-FFF2-40B4-BE49-F238E27FC236}">
                <a16:creationId xmlns:a16="http://schemas.microsoft.com/office/drawing/2014/main" id="{9FD7C7BA-86A7-7D4F-0CC1-F1AA1A0296D1}"/>
              </a:ext>
            </a:extLst>
          </p:cNvPr>
          <p:cNvSpPr txBox="1"/>
          <p:nvPr/>
        </p:nvSpPr>
        <p:spPr>
          <a:xfrm>
            <a:off x="1685924" y="898906"/>
            <a:ext cx="6601865" cy="4000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4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Top 3 Summary</a:t>
            </a:r>
            <a:endParaRPr sz="12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29404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ECBD18-4D57-EC68-D95E-D18AC69874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Most Important Factors When Selecting a Solution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23E9505-86D8-E084-7CE5-256E8B6C2370}"/>
              </a:ext>
            </a:extLst>
          </p:cNvPr>
          <p:cNvSpPr txBox="1"/>
          <p:nvPr/>
        </p:nvSpPr>
        <p:spPr>
          <a:xfrm>
            <a:off x="457200" y="5503956"/>
            <a:ext cx="8061158" cy="674544"/>
          </a:xfrm>
          <a:prstGeom prst="rect">
            <a:avLst/>
          </a:prstGeom>
          <a:noFill/>
        </p:spPr>
        <p:txBody>
          <a:bodyPr wrap="square" lIns="0" tIns="91440" rIns="91440" bIns="91440" rtlCol="0" anchor="b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n = 63, Scope 3 Peer Group Members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 pitchFamily="34" charset="0"/>
              </a:rPr>
              <a:t>Q25) </a:t>
            </a:r>
            <a:r>
              <a:rPr lang="en-US" sz="900" dirty="0">
                <a:solidFill>
                  <a:prstClr val="black">
                    <a:lumMod val="50000"/>
                    <a:lumOff val="50000"/>
                  </a:prstClr>
                </a:solidFill>
                <a:latin typeface="Arial" panose="020B0604020202020204"/>
                <a:cs typeface="Arial" panose="020B0604020202020204" pitchFamily="34" charset="0"/>
              </a:rPr>
              <a:t>W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 pitchFamily="34" charset="0"/>
              </a:rPr>
              <a:t>hat are the top 3 capabilities you need in a digital solution to help you REPORT relevant data of your Scope 3 program?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 pitchFamily="34" charset="0"/>
              </a:rPr>
              <a:t>Source: Scope 3 Peer Group. Digital Solutions Landscape and Adoption Survey, Dec 2023</a:t>
            </a:r>
          </a:p>
        </p:txBody>
      </p:sp>
      <p:graphicFrame>
        <p:nvGraphicFramePr>
          <p:cNvPr id="9" name="Google Shape;613;p27">
            <a:extLst>
              <a:ext uri="{FF2B5EF4-FFF2-40B4-BE49-F238E27FC236}">
                <a16:creationId xmlns:a16="http://schemas.microsoft.com/office/drawing/2014/main" id="{13B49598-3633-F156-1BA1-1CD56771EBB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79278637"/>
              </p:ext>
            </p:extLst>
          </p:nvPr>
        </p:nvGraphicFramePr>
        <p:xfrm>
          <a:off x="457200" y="1646276"/>
          <a:ext cx="8782051" cy="3857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Google Shape;586;p25">
            <a:extLst>
              <a:ext uri="{FF2B5EF4-FFF2-40B4-BE49-F238E27FC236}">
                <a16:creationId xmlns:a16="http://schemas.microsoft.com/office/drawing/2014/main" id="{5B40FDD0-D823-0364-8D81-4C6B56F1F6FE}"/>
              </a:ext>
            </a:extLst>
          </p:cNvPr>
          <p:cNvSpPr txBox="1"/>
          <p:nvPr/>
        </p:nvSpPr>
        <p:spPr>
          <a:xfrm>
            <a:off x="1685924" y="829649"/>
            <a:ext cx="6601865" cy="4000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4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Top 3 Summary</a:t>
            </a:r>
            <a:endParaRPr sz="12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78291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ECBD18-4D57-EC68-D95E-D18AC69874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Respondent Demographics</a:t>
            </a:r>
            <a:br>
              <a:rPr lang="en-US" dirty="0"/>
            </a:br>
            <a:r>
              <a:rPr lang="en-US" dirty="0">
                <a:solidFill>
                  <a:schemeClr val="accent2"/>
                </a:solidFill>
              </a:rPr>
              <a:t>Primary Industry</a:t>
            </a:r>
          </a:p>
        </p:txBody>
      </p:sp>
      <p:graphicFrame>
        <p:nvGraphicFramePr>
          <p:cNvPr id="3" name="Chart Placeholder">
            <a:extLst>
              <a:ext uri="{FF2B5EF4-FFF2-40B4-BE49-F238E27FC236}">
                <a16:creationId xmlns:a16="http://schemas.microsoft.com/office/drawing/2014/main" id="{3AC94357-F503-CBE7-D6D2-D6F39B0865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9593906"/>
              </p:ext>
            </p:extLst>
          </p:nvPr>
        </p:nvGraphicFramePr>
        <p:xfrm>
          <a:off x="457200" y="1486874"/>
          <a:ext cx="9620451" cy="42399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B23E9505-86D8-E084-7CE5-256E8B6C2370}"/>
              </a:ext>
            </a:extLst>
          </p:cNvPr>
          <p:cNvSpPr txBox="1"/>
          <p:nvPr/>
        </p:nvSpPr>
        <p:spPr>
          <a:xfrm>
            <a:off x="457200" y="5496262"/>
            <a:ext cx="7315200" cy="682238"/>
          </a:xfrm>
          <a:prstGeom prst="rect">
            <a:avLst/>
          </a:prstGeom>
          <a:noFill/>
        </p:spPr>
        <p:txBody>
          <a:bodyPr wrap="square" lIns="0" tIns="91440" rIns="91440" bIns="91440" rtlCol="0" anchor="b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n = 122, Scope 3 Peer Group Members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 pitchFamily="34" charset="0"/>
              </a:rPr>
              <a:t>Q2) What is your company’s primary industry classification?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 pitchFamily="34" charset="0"/>
              </a:rPr>
              <a:t>Source: Scope 3 Peer Group. Digital Solutions Landscape and Adoption Survey, Dec 2023</a:t>
            </a:r>
          </a:p>
        </p:txBody>
      </p:sp>
      <p:sp>
        <p:nvSpPr>
          <p:cNvPr id="5" name="Google Shape;586;p25">
            <a:extLst>
              <a:ext uri="{FF2B5EF4-FFF2-40B4-BE49-F238E27FC236}">
                <a16:creationId xmlns:a16="http://schemas.microsoft.com/office/drawing/2014/main" id="{7064C191-D231-2BBC-9094-172404E2FCEC}"/>
              </a:ext>
            </a:extLst>
          </p:cNvPr>
          <p:cNvSpPr txBox="1"/>
          <p:nvPr/>
        </p:nvSpPr>
        <p:spPr>
          <a:xfrm>
            <a:off x="1685924" y="852243"/>
            <a:ext cx="6601865" cy="4000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4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Single response</a:t>
            </a:r>
            <a:endParaRPr sz="12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11055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ECBD18-4D57-EC68-D95E-D18AC69874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Respondent Demographics</a:t>
            </a:r>
            <a:br>
              <a:rPr lang="en-US" dirty="0"/>
            </a:br>
            <a:r>
              <a:rPr lang="en-US" dirty="0">
                <a:solidFill>
                  <a:schemeClr val="accent2"/>
                </a:solidFill>
              </a:rPr>
              <a:t>Manufacturing Sub-Industry</a:t>
            </a:r>
          </a:p>
        </p:txBody>
      </p:sp>
      <p:graphicFrame>
        <p:nvGraphicFramePr>
          <p:cNvPr id="3" name="Chart Placeholder">
            <a:extLst>
              <a:ext uri="{FF2B5EF4-FFF2-40B4-BE49-F238E27FC236}">
                <a16:creationId xmlns:a16="http://schemas.microsoft.com/office/drawing/2014/main" id="{3AC94357-F503-CBE7-D6D2-D6F39B0865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8953537"/>
              </p:ext>
            </p:extLst>
          </p:nvPr>
        </p:nvGraphicFramePr>
        <p:xfrm>
          <a:off x="457200" y="1486874"/>
          <a:ext cx="9620451" cy="42399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B23E9505-86D8-E084-7CE5-256E8B6C2370}"/>
              </a:ext>
            </a:extLst>
          </p:cNvPr>
          <p:cNvSpPr txBox="1"/>
          <p:nvPr/>
        </p:nvSpPr>
        <p:spPr>
          <a:xfrm>
            <a:off x="457200" y="5496262"/>
            <a:ext cx="7315200" cy="682238"/>
          </a:xfrm>
          <a:prstGeom prst="rect">
            <a:avLst/>
          </a:prstGeom>
          <a:noFill/>
        </p:spPr>
        <p:txBody>
          <a:bodyPr wrap="square" lIns="0" tIns="91440" rIns="91440" bIns="91440" rtlCol="0" anchor="b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n = 58, Scope 3 Peer Group Members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 pitchFamily="34" charset="0"/>
              </a:rPr>
              <a:t>Q2) What is your company’s primary industry classification? Manufacturing sub-industry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 pitchFamily="34" charset="0"/>
              </a:rPr>
              <a:t>Source: Scope 3 Peer Group. Digital Solutions Landscape and Adoption Survey, Dec 2023</a:t>
            </a:r>
          </a:p>
        </p:txBody>
      </p:sp>
      <p:sp>
        <p:nvSpPr>
          <p:cNvPr id="5" name="Google Shape;586;p25">
            <a:extLst>
              <a:ext uri="{FF2B5EF4-FFF2-40B4-BE49-F238E27FC236}">
                <a16:creationId xmlns:a16="http://schemas.microsoft.com/office/drawing/2014/main" id="{06BD494A-2CC6-18D6-53A6-FCB70DCC7C57}"/>
              </a:ext>
            </a:extLst>
          </p:cNvPr>
          <p:cNvSpPr txBox="1"/>
          <p:nvPr/>
        </p:nvSpPr>
        <p:spPr>
          <a:xfrm>
            <a:off x="1685924" y="852243"/>
            <a:ext cx="6601865" cy="4000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4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Single response</a:t>
            </a:r>
            <a:endParaRPr sz="12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61490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ECBD18-4D57-EC68-D95E-D18AC69874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Respondent Demographics</a:t>
            </a:r>
            <a:br>
              <a:rPr lang="en-US" dirty="0"/>
            </a:br>
            <a:r>
              <a:rPr lang="en-US" dirty="0">
                <a:solidFill>
                  <a:schemeClr val="accent2"/>
                </a:solidFill>
              </a:rPr>
              <a:t>Annual Revenue</a:t>
            </a:r>
          </a:p>
        </p:txBody>
      </p:sp>
      <p:graphicFrame>
        <p:nvGraphicFramePr>
          <p:cNvPr id="3" name="Chart Placeholder">
            <a:extLst>
              <a:ext uri="{FF2B5EF4-FFF2-40B4-BE49-F238E27FC236}">
                <a16:creationId xmlns:a16="http://schemas.microsoft.com/office/drawing/2014/main" id="{3AC94357-F503-CBE7-D6D2-D6F39B0865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5757745"/>
              </p:ext>
            </p:extLst>
          </p:nvPr>
        </p:nvGraphicFramePr>
        <p:xfrm>
          <a:off x="457200" y="1645920"/>
          <a:ext cx="7635240" cy="3566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B23E9505-86D8-E084-7CE5-256E8B6C2370}"/>
              </a:ext>
            </a:extLst>
          </p:cNvPr>
          <p:cNvSpPr txBox="1"/>
          <p:nvPr/>
        </p:nvSpPr>
        <p:spPr>
          <a:xfrm>
            <a:off x="457200" y="5496262"/>
            <a:ext cx="7315200" cy="682238"/>
          </a:xfrm>
          <a:prstGeom prst="rect">
            <a:avLst/>
          </a:prstGeom>
          <a:noFill/>
        </p:spPr>
        <p:txBody>
          <a:bodyPr wrap="square" lIns="0" tIns="91440" rIns="91440" bIns="91440" rtlCol="0" anchor="b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n = 117, Scope 3 Peer Group Members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 pitchFamily="34" charset="0"/>
              </a:rPr>
              <a:t>Q3) Which of the following ranges best represents your company’s enterprise-wide annual revenue for fiscal year 2022?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 pitchFamily="34" charset="0"/>
              </a:rPr>
              <a:t>Source: Scope 3 Peer Group. Digital Solutions Landscape and Adoption Survey, Dec 2023</a:t>
            </a:r>
          </a:p>
        </p:txBody>
      </p:sp>
      <p:sp>
        <p:nvSpPr>
          <p:cNvPr id="5" name="Google Shape;586;p25">
            <a:extLst>
              <a:ext uri="{FF2B5EF4-FFF2-40B4-BE49-F238E27FC236}">
                <a16:creationId xmlns:a16="http://schemas.microsoft.com/office/drawing/2014/main" id="{D74C304B-7E19-B109-D72D-3BD9A2338C28}"/>
              </a:ext>
            </a:extLst>
          </p:cNvPr>
          <p:cNvSpPr txBox="1"/>
          <p:nvPr/>
        </p:nvSpPr>
        <p:spPr>
          <a:xfrm>
            <a:off x="1685924" y="852243"/>
            <a:ext cx="6601865" cy="4000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4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Single response</a:t>
            </a:r>
            <a:endParaRPr sz="12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40985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ECBD18-4D57-EC68-D95E-D18AC69874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Primary Focus of Scope 3 Program          </a:t>
            </a:r>
            <a:br>
              <a:rPr lang="en-US" dirty="0"/>
            </a:br>
            <a:r>
              <a:rPr lang="en-US" dirty="0">
                <a:solidFill>
                  <a:schemeClr val="accent2"/>
                </a:solidFill>
              </a:rPr>
              <a:t>Corporate Value Chain vs Product Lifecycle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23E9505-86D8-E084-7CE5-256E8B6C2370}"/>
              </a:ext>
            </a:extLst>
          </p:cNvPr>
          <p:cNvSpPr txBox="1"/>
          <p:nvPr/>
        </p:nvSpPr>
        <p:spPr>
          <a:xfrm>
            <a:off x="457200" y="5496262"/>
            <a:ext cx="7315200" cy="682238"/>
          </a:xfrm>
          <a:prstGeom prst="rect">
            <a:avLst/>
          </a:prstGeom>
          <a:noFill/>
        </p:spPr>
        <p:txBody>
          <a:bodyPr wrap="square" lIns="0" tIns="91440" rIns="91440" bIns="91440" rtlCol="0" anchor="b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n = 105, Scope 3 Peer Group Members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 pitchFamily="34" charset="0"/>
              </a:rPr>
              <a:t>Q4) What type of carbon emissions is your company primarily focused on as part of its Scope 3 program?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 pitchFamily="34" charset="0"/>
              </a:rPr>
              <a:t>Source: Scope 3 Peer Group. Digital Solutions Landscape and Adoption Survey, Dec 2023</a:t>
            </a:r>
          </a:p>
        </p:txBody>
      </p:sp>
      <p:graphicFrame>
        <p:nvGraphicFramePr>
          <p:cNvPr id="5" name="Chart Placeholder">
            <a:extLst>
              <a:ext uri="{FF2B5EF4-FFF2-40B4-BE49-F238E27FC236}">
                <a16:creationId xmlns:a16="http://schemas.microsoft.com/office/drawing/2014/main" id="{8D2712D4-26D8-F0AD-D046-0D3070607B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761917"/>
              </p:ext>
            </p:extLst>
          </p:nvPr>
        </p:nvGraphicFramePr>
        <p:xfrm>
          <a:off x="1987857" y="1855470"/>
          <a:ext cx="7635240" cy="3566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Google Shape;586;p25">
            <a:extLst>
              <a:ext uri="{FF2B5EF4-FFF2-40B4-BE49-F238E27FC236}">
                <a16:creationId xmlns:a16="http://schemas.microsoft.com/office/drawing/2014/main" id="{A286620A-616A-5C10-6982-EEB89C846C42}"/>
              </a:ext>
            </a:extLst>
          </p:cNvPr>
          <p:cNvSpPr txBox="1"/>
          <p:nvPr/>
        </p:nvSpPr>
        <p:spPr>
          <a:xfrm>
            <a:off x="1685924" y="852243"/>
            <a:ext cx="6601865" cy="4000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4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Single response</a:t>
            </a:r>
            <a:endParaRPr sz="12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445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ECBD18-4D57-EC68-D95E-D18AC69874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 of Spend Being Addressed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23E9505-86D8-E084-7CE5-256E8B6C2370}"/>
              </a:ext>
            </a:extLst>
          </p:cNvPr>
          <p:cNvSpPr txBox="1"/>
          <p:nvPr/>
        </p:nvSpPr>
        <p:spPr>
          <a:xfrm>
            <a:off x="457200" y="5496262"/>
            <a:ext cx="7315200" cy="682238"/>
          </a:xfrm>
          <a:prstGeom prst="rect">
            <a:avLst/>
          </a:prstGeom>
          <a:noFill/>
        </p:spPr>
        <p:txBody>
          <a:bodyPr wrap="square" lIns="0" tIns="91440" rIns="91440" bIns="91440" rtlCol="0" anchor="b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n = 105, Scope 3 Peer Group Members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 pitchFamily="34" charset="0"/>
              </a:rPr>
              <a:t>Q5) What type of spend is your company primarily focused on as part of its Scope 3 decarbonization program?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 pitchFamily="34" charset="0"/>
              </a:rPr>
              <a:t>Source: Scope 3 Peer Group. Digital Solutions Landscape and Adoption Survey, Dec 2023</a:t>
            </a:r>
          </a:p>
        </p:txBody>
      </p:sp>
      <p:graphicFrame>
        <p:nvGraphicFramePr>
          <p:cNvPr id="5" name="Chart Placeholder">
            <a:extLst>
              <a:ext uri="{FF2B5EF4-FFF2-40B4-BE49-F238E27FC236}">
                <a16:creationId xmlns:a16="http://schemas.microsoft.com/office/drawing/2014/main" id="{784C5B24-5CDE-A85C-1978-159513DA45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8837540"/>
              </p:ext>
            </p:extLst>
          </p:nvPr>
        </p:nvGraphicFramePr>
        <p:xfrm>
          <a:off x="359395" y="1553204"/>
          <a:ext cx="7315200" cy="3566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6" name="Group 5">
            <a:extLst>
              <a:ext uri="{FF2B5EF4-FFF2-40B4-BE49-F238E27FC236}">
                <a16:creationId xmlns:a16="http://schemas.microsoft.com/office/drawing/2014/main" id="{6605936F-6643-3004-9761-33DA714A515A}"/>
              </a:ext>
            </a:extLst>
          </p:cNvPr>
          <p:cNvGrpSpPr/>
          <p:nvPr/>
        </p:nvGrpSpPr>
        <p:grpSpPr bwMode="gray">
          <a:xfrm>
            <a:off x="7013121" y="1346055"/>
            <a:ext cx="4118667" cy="3826337"/>
            <a:chOff x="4471988" y="1735138"/>
            <a:chExt cx="3251200" cy="3020440"/>
          </a:xfrm>
        </p:grpSpPr>
        <p:sp>
          <p:nvSpPr>
            <p:cNvPr id="8" name="Freeform 15">
              <a:extLst>
                <a:ext uri="{FF2B5EF4-FFF2-40B4-BE49-F238E27FC236}">
                  <a16:creationId xmlns:a16="http://schemas.microsoft.com/office/drawing/2014/main" id="{E9CEE84C-8D4F-3A48-E9E6-7424A91FEADF}"/>
                </a:ext>
              </a:extLst>
            </p:cNvPr>
            <p:cNvSpPr>
              <a:spLocks/>
            </p:cNvSpPr>
            <p:nvPr/>
          </p:nvSpPr>
          <p:spPr bwMode="gray">
            <a:xfrm>
              <a:off x="4471988" y="1735138"/>
              <a:ext cx="1625600" cy="1851025"/>
            </a:xfrm>
            <a:custGeom>
              <a:avLst/>
              <a:gdLst>
                <a:gd name="T0" fmla="*/ 6070 w 7008"/>
                <a:gd name="T1" fmla="*/ 5071 h 7978"/>
                <a:gd name="T2" fmla="*/ 6070 w 7008"/>
                <a:gd name="T3" fmla="*/ 5071 h 7978"/>
                <a:gd name="T4" fmla="*/ 5937 w 7008"/>
                <a:gd name="T5" fmla="*/ 4039 h 7978"/>
                <a:gd name="T6" fmla="*/ 7008 w 7008"/>
                <a:gd name="T7" fmla="*/ 1299 h 7978"/>
                <a:gd name="T8" fmla="*/ 4039 w 7008"/>
                <a:gd name="T9" fmla="*/ 0 h 7978"/>
                <a:gd name="T10" fmla="*/ 0 w 7008"/>
                <a:gd name="T11" fmla="*/ 4039 h 7978"/>
                <a:gd name="T12" fmla="*/ 3137 w 7008"/>
                <a:gd name="T13" fmla="*/ 7978 h 7978"/>
                <a:gd name="T14" fmla="*/ 6070 w 7008"/>
                <a:gd name="T15" fmla="*/ 5071 h 79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008" h="7978">
                  <a:moveTo>
                    <a:pt x="6070" y="5071"/>
                  </a:moveTo>
                  <a:lnTo>
                    <a:pt x="6070" y="5071"/>
                  </a:lnTo>
                  <a:cubicBezTo>
                    <a:pt x="5983" y="4742"/>
                    <a:pt x="5937" y="4396"/>
                    <a:pt x="5937" y="4039"/>
                  </a:cubicBezTo>
                  <a:cubicBezTo>
                    <a:pt x="5937" y="2982"/>
                    <a:pt x="6343" y="2019"/>
                    <a:pt x="7008" y="1299"/>
                  </a:cubicBezTo>
                  <a:cubicBezTo>
                    <a:pt x="6270" y="500"/>
                    <a:pt x="5213" y="0"/>
                    <a:pt x="4039" y="0"/>
                  </a:cubicBezTo>
                  <a:cubicBezTo>
                    <a:pt x="1808" y="0"/>
                    <a:pt x="0" y="1808"/>
                    <a:pt x="0" y="4039"/>
                  </a:cubicBezTo>
                  <a:cubicBezTo>
                    <a:pt x="0" y="5960"/>
                    <a:pt x="1340" y="7568"/>
                    <a:pt x="3137" y="7978"/>
                  </a:cubicBezTo>
                  <a:cubicBezTo>
                    <a:pt x="3506" y="6549"/>
                    <a:pt x="4637" y="5428"/>
                    <a:pt x="6070" y="5071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0">
              <a:solidFill>
                <a:srgbClr val="9AACC7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9" name="Freeform 16">
              <a:extLst>
                <a:ext uri="{FF2B5EF4-FFF2-40B4-BE49-F238E27FC236}">
                  <a16:creationId xmlns:a16="http://schemas.microsoft.com/office/drawing/2014/main" id="{A2CFD542-C0F0-54F0-09B7-23F28FBC1137}"/>
                </a:ext>
              </a:extLst>
            </p:cNvPr>
            <p:cNvSpPr>
              <a:spLocks/>
            </p:cNvSpPr>
            <p:nvPr/>
          </p:nvSpPr>
          <p:spPr bwMode="gray">
            <a:xfrm>
              <a:off x="6097588" y="1735138"/>
              <a:ext cx="1625600" cy="1846263"/>
            </a:xfrm>
            <a:custGeom>
              <a:avLst/>
              <a:gdLst>
                <a:gd name="T0" fmla="*/ 7008 w 7008"/>
                <a:gd name="T1" fmla="*/ 4039 h 7959"/>
                <a:gd name="T2" fmla="*/ 7008 w 7008"/>
                <a:gd name="T3" fmla="*/ 4039 h 7959"/>
                <a:gd name="T4" fmla="*/ 2969 w 7008"/>
                <a:gd name="T5" fmla="*/ 0 h 7959"/>
                <a:gd name="T6" fmla="*/ 0 w 7008"/>
                <a:gd name="T7" fmla="*/ 1299 h 7959"/>
                <a:gd name="T8" fmla="*/ 1071 w 7008"/>
                <a:gd name="T9" fmla="*/ 4039 h 7959"/>
                <a:gd name="T10" fmla="*/ 943 w 7008"/>
                <a:gd name="T11" fmla="*/ 5053 h 7959"/>
                <a:gd name="T12" fmla="*/ 3947 w 7008"/>
                <a:gd name="T13" fmla="*/ 7959 h 7959"/>
                <a:gd name="T14" fmla="*/ 7008 w 7008"/>
                <a:gd name="T15" fmla="*/ 4039 h 79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008" h="7959">
                  <a:moveTo>
                    <a:pt x="7008" y="4039"/>
                  </a:moveTo>
                  <a:lnTo>
                    <a:pt x="7008" y="4039"/>
                  </a:lnTo>
                  <a:cubicBezTo>
                    <a:pt x="7008" y="1808"/>
                    <a:pt x="5200" y="0"/>
                    <a:pt x="2969" y="0"/>
                  </a:cubicBezTo>
                  <a:cubicBezTo>
                    <a:pt x="1795" y="0"/>
                    <a:pt x="738" y="500"/>
                    <a:pt x="0" y="1299"/>
                  </a:cubicBezTo>
                  <a:cubicBezTo>
                    <a:pt x="665" y="2019"/>
                    <a:pt x="1071" y="2982"/>
                    <a:pt x="1071" y="4039"/>
                  </a:cubicBezTo>
                  <a:cubicBezTo>
                    <a:pt x="1071" y="4389"/>
                    <a:pt x="1026" y="4729"/>
                    <a:pt x="943" y="5053"/>
                  </a:cubicBezTo>
                  <a:cubicBezTo>
                    <a:pt x="2406" y="5387"/>
                    <a:pt x="3566" y="6515"/>
                    <a:pt x="3947" y="7959"/>
                  </a:cubicBezTo>
                  <a:cubicBezTo>
                    <a:pt x="5705" y="7522"/>
                    <a:pt x="7008" y="5933"/>
                    <a:pt x="7008" y="4039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0">
              <a:solidFill>
                <a:srgbClr val="9AACC7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" name="Freeform 17">
              <a:extLst>
                <a:ext uri="{FF2B5EF4-FFF2-40B4-BE49-F238E27FC236}">
                  <a16:creationId xmlns:a16="http://schemas.microsoft.com/office/drawing/2014/main" id="{FBCDA46C-0214-59EE-6938-5A847E30C70F}"/>
                </a:ext>
              </a:extLst>
            </p:cNvPr>
            <p:cNvSpPr>
              <a:spLocks/>
            </p:cNvSpPr>
            <p:nvPr/>
          </p:nvSpPr>
          <p:spPr bwMode="gray">
            <a:xfrm>
              <a:off x="5848351" y="2036763"/>
              <a:ext cx="496888" cy="874713"/>
            </a:xfrm>
            <a:custGeom>
              <a:avLst/>
              <a:gdLst>
                <a:gd name="T0" fmla="*/ 133 w 2142"/>
                <a:gd name="T1" fmla="*/ 3772 h 3772"/>
                <a:gd name="T2" fmla="*/ 133 w 2142"/>
                <a:gd name="T3" fmla="*/ 3772 h 3772"/>
                <a:gd name="T4" fmla="*/ 1111 w 2142"/>
                <a:gd name="T5" fmla="*/ 3653 h 3772"/>
                <a:gd name="T6" fmla="*/ 2014 w 2142"/>
                <a:gd name="T7" fmla="*/ 3754 h 3772"/>
                <a:gd name="T8" fmla="*/ 2142 w 2142"/>
                <a:gd name="T9" fmla="*/ 2740 h 3772"/>
                <a:gd name="T10" fmla="*/ 1071 w 2142"/>
                <a:gd name="T11" fmla="*/ 0 h 3772"/>
                <a:gd name="T12" fmla="*/ 0 w 2142"/>
                <a:gd name="T13" fmla="*/ 2740 h 3772"/>
                <a:gd name="T14" fmla="*/ 133 w 2142"/>
                <a:gd name="T15" fmla="*/ 3772 h 37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42" h="3772">
                  <a:moveTo>
                    <a:pt x="133" y="3772"/>
                  </a:moveTo>
                  <a:lnTo>
                    <a:pt x="133" y="3772"/>
                  </a:lnTo>
                  <a:cubicBezTo>
                    <a:pt x="446" y="3694"/>
                    <a:pt x="774" y="3653"/>
                    <a:pt x="1111" y="3653"/>
                  </a:cubicBezTo>
                  <a:cubicBezTo>
                    <a:pt x="1421" y="3653"/>
                    <a:pt x="1724" y="3688"/>
                    <a:pt x="2014" y="3754"/>
                  </a:cubicBezTo>
                  <a:cubicBezTo>
                    <a:pt x="2098" y="3430"/>
                    <a:pt x="2142" y="3090"/>
                    <a:pt x="2142" y="2740"/>
                  </a:cubicBezTo>
                  <a:cubicBezTo>
                    <a:pt x="2142" y="1683"/>
                    <a:pt x="1736" y="720"/>
                    <a:pt x="1071" y="0"/>
                  </a:cubicBezTo>
                  <a:cubicBezTo>
                    <a:pt x="406" y="720"/>
                    <a:pt x="0" y="1683"/>
                    <a:pt x="0" y="2740"/>
                  </a:cubicBezTo>
                  <a:cubicBezTo>
                    <a:pt x="0" y="3097"/>
                    <a:pt x="46" y="3443"/>
                    <a:pt x="133" y="3772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" name="Freeform 18">
              <a:extLst>
                <a:ext uri="{FF2B5EF4-FFF2-40B4-BE49-F238E27FC236}">
                  <a16:creationId xmlns:a16="http://schemas.microsoft.com/office/drawing/2014/main" id="{2F73CBC3-1FBA-9986-1C27-00C3CC0051E3}"/>
                </a:ext>
              </a:extLst>
            </p:cNvPr>
            <p:cNvSpPr>
              <a:spLocks/>
            </p:cNvSpPr>
            <p:nvPr/>
          </p:nvSpPr>
          <p:spPr bwMode="gray">
            <a:xfrm>
              <a:off x="5168901" y="3306190"/>
              <a:ext cx="1874837" cy="1449388"/>
            </a:xfrm>
            <a:custGeom>
              <a:avLst/>
              <a:gdLst>
                <a:gd name="T0" fmla="*/ 4000 w 8080"/>
                <a:gd name="T1" fmla="*/ 0 h 6252"/>
                <a:gd name="T2" fmla="*/ 4000 w 8080"/>
                <a:gd name="T3" fmla="*/ 0 h 6252"/>
                <a:gd name="T4" fmla="*/ 1031 w 8080"/>
                <a:gd name="T5" fmla="*/ 1300 h 6252"/>
                <a:gd name="T6" fmla="*/ 129 w 8080"/>
                <a:gd name="T7" fmla="*/ 1199 h 6252"/>
                <a:gd name="T8" fmla="*/ 0 w 8080"/>
                <a:gd name="T9" fmla="*/ 2213 h 6252"/>
                <a:gd name="T10" fmla="*/ 4040 w 8080"/>
                <a:gd name="T11" fmla="*/ 6252 h 6252"/>
                <a:gd name="T12" fmla="*/ 8080 w 8080"/>
                <a:gd name="T13" fmla="*/ 2213 h 6252"/>
                <a:gd name="T14" fmla="*/ 7947 w 8080"/>
                <a:gd name="T15" fmla="*/ 1180 h 6252"/>
                <a:gd name="T16" fmla="*/ 6969 w 8080"/>
                <a:gd name="T17" fmla="*/ 1300 h 6252"/>
                <a:gd name="T18" fmla="*/ 4000 w 8080"/>
                <a:gd name="T19" fmla="*/ 0 h 6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080" h="6252">
                  <a:moveTo>
                    <a:pt x="4000" y="0"/>
                  </a:moveTo>
                  <a:lnTo>
                    <a:pt x="4000" y="0"/>
                  </a:lnTo>
                  <a:cubicBezTo>
                    <a:pt x="3262" y="799"/>
                    <a:pt x="2205" y="1300"/>
                    <a:pt x="1031" y="1300"/>
                  </a:cubicBezTo>
                  <a:cubicBezTo>
                    <a:pt x="721" y="1300"/>
                    <a:pt x="419" y="1265"/>
                    <a:pt x="129" y="1199"/>
                  </a:cubicBezTo>
                  <a:cubicBezTo>
                    <a:pt x="45" y="1523"/>
                    <a:pt x="0" y="1862"/>
                    <a:pt x="0" y="2213"/>
                  </a:cubicBezTo>
                  <a:cubicBezTo>
                    <a:pt x="0" y="4444"/>
                    <a:pt x="1809" y="6252"/>
                    <a:pt x="4040" y="6252"/>
                  </a:cubicBezTo>
                  <a:cubicBezTo>
                    <a:pt x="6271" y="6252"/>
                    <a:pt x="8080" y="4444"/>
                    <a:pt x="8080" y="2213"/>
                  </a:cubicBezTo>
                  <a:cubicBezTo>
                    <a:pt x="8080" y="1856"/>
                    <a:pt x="8034" y="1510"/>
                    <a:pt x="7947" y="1180"/>
                  </a:cubicBezTo>
                  <a:cubicBezTo>
                    <a:pt x="7633" y="1258"/>
                    <a:pt x="7306" y="1300"/>
                    <a:pt x="6969" y="1300"/>
                  </a:cubicBezTo>
                  <a:cubicBezTo>
                    <a:pt x="5795" y="1300"/>
                    <a:pt x="4738" y="799"/>
                    <a:pt x="4000" y="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0">
              <a:solidFill>
                <a:srgbClr val="9AACC7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2" name="Freeform 19">
              <a:extLst>
                <a:ext uri="{FF2B5EF4-FFF2-40B4-BE49-F238E27FC236}">
                  <a16:creationId xmlns:a16="http://schemas.microsoft.com/office/drawing/2014/main" id="{E2AC449B-8585-6159-B0BB-E21C4C0CC332}"/>
                </a:ext>
              </a:extLst>
            </p:cNvPr>
            <p:cNvSpPr>
              <a:spLocks/>
            </p:cNvSpPr>
            <p:nvPr/>
          </p:nvSpPr>
          <p:spPr bwMode="gray">
            <a:xfrm>
              <a:off x="5199063" y="2911475"/>
              <a:ext cx="898525" cy="698500"/>
            </a:xfrm>
            <a:custGeom>
              <a:avLst/>
              <a:gdLst>
                <a:gd name="T0" fmla="*/ 3871 w 3871"/>
                <a:gd name="T1" fmla="*/ 1708 h 3008"/>
                <a:gd name="T2" fmla="*/ 3871 w 3871"/>
                <a:gd name="T3" fmla="*/ 1708 h 3008"/>
                <a:gd name="T4" fmla="*/ 2933 w 3871"/>
                <a:gd name="T5" fmla="*/ 0 h 3008"/>
                <a:gd name="T6" fmla="*/ 0 w 3871"/>
                <a:gd name="T7" fmla="*/ 2907 h 3008"/>
                <a:gd name="T8" fmla="*/ 902 w 3871"/>
                <a:gd name="T9" fmla="*/ 3008 h 3008"/>
                <a:gd name="T10" fmla="*/ 3871 w 3871"/>
                <a:gd name="T11" fmla="*/ 1708 h 30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71" h="3008">
                  <a:moveTo>
                    <a:pt x="3871" y="1708"/>
                  </a:moveTo>
                  <a:lnTo>
                    <a:pt x="3871" y="1708"/>
                  </a:lnTo>
                  <a:cubicBezTo>
                    <a:pt x="3431" y="1231"/>
                    <a:pt x="3104" y="647"/>
                    <a:pt x="2933" y="0"/>
                  </a:cubicBezTo>
                  <a:cubicBezTo>
                    <a:pt x="1500" y="357"/>
                    <a:pt x="369" y="1478"/>
                    <a:pt x="0" y="2907"/>
                  </a:cubicBezTo>
                  <a:cubicBezTo>
                    <a:pt x="290" y="2973"/>
                    <a:pt x="592" y="3008"/>
                    <a:pt x="902" y="3008"/>
                  </a:cubicBezTo>
                  <a:cubicBezTo>
                    <a:pt x="2076" y="3008"/>
                    <a:pt x="3133" y="2507"/>
                    <a:pt x="3871" y="1708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3" name="Freeform 20">
              <a:extLst>
                <a:ext uri="{FF2B5EF4-FFF2-40B4-BE49-F238E27FC236}">
                  <a16:creationId xmlns:a16="http://schemas.microsoft.com/office/drawing/2014/main" id="{1E36EE26-2E4E-C514-3372-3967CCC13C33}"/>
                </a:ext>
              </a:extLst>
            </p:cNvPr>
            <p:cNvSpPr>
              <a:spLocks/>
            </p:cNvSpPr>
            <p:nvPr/>
          </p:nvSpPr>
          <p:spPr bwMode="gray">
            <a:xfrm>
              <a:off x="6097588" y="2906713"/>
              <a:ext cx="915988" cy="703263"/>
            </a:xfrm>
            <a:custGeom>
              <a:avLst/>
              <a:gdLst>
                <a:gd name="T0" fmla="*/ 943 w 3947"/>
                <a:gd name="T1" fmla="*/ 0 h 3026"/>
                <a:gd name="T2" fmla="*/ 943 w 3947"/>
                <a:gd name="T3" fmla="*/ 0 h 3026"/>
                <a:gd name="T4" fmla="*/ 0 w 3947"/>
                <a:gd name="T5" fmla="*/ 1726 h 3026"/>
                <a:gd name="T6" fmla="*/ 2969 w 3947"/>
                <a:gd name="T7" fmla="*/ 3026 h 3026"/>
                <a:gd name="T8" fmla="*/ 3947 w 3947"/>
                <a:gd name="T9" fmla="*/ 2906 h 3026"/>
                <a:gd name="T10" fmla="*/ 943 w 3947"/>
                <a:gd name="T11" fmla="*/ 0 h 30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947" h="3026">
                  <a:moveTo>
                    <a:pt x="943" y="0"/>
                  </a:moveTo>
                  <a:lnTo>
                    <a:pt x="943" y="0"/>
                  </a:lnTo>
                  <a:cubicBezTo>
                    <a:pt x="774" y="654"/>
                    <a:pt x="445" y="1244"/>
                    <a:pt x="0" y="1726"/>
                  </a:cubicBezTo>
                  <a:cubicBezTo>
                    <a:pt x="738" y="2525"/>
                    <a:pt x="1795" y="3026"/>
                    <a:pt x="2969" y="3026"/>
                  </a:cubicBezTo>
                  <a:cubicBezTo>
                    <a:pt x="3306" y="3026"/>
                    <a:pt x="3634" y="2984"/>
                    <a:pt x="3947" y="2906"/>
                  </a:cubicBezTo>
                  <a:cubicBezTo>
                    <a:pt x="3566" y="1462"/>
                    <a:pt x="2406" y="334"/>
                    <a:pt x="943" y="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E2DD6291-EE37-732F-9458-D7422D66CAE6}"/>
              </a:ext>
            </a:extLst>
          </p:cNvPr>
          <p:cNvSpPr txBox="1"/>
          <p:nvPr/>
        </p:nvSpPr>
        <p:spPr>
          <a:xfrm>
            <a:off x="7693700" y="1772008"/>
            <a:ext cx="654025" cy="369332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/>
          <a:p>
            <a:pPr algn="l">
              <a:spcBef>
                <a:spcPts val="600"/>
              </a:spcBef>
            </a:pPr>
            <a:r>
              <a:rPr lang="en-US" b="1" dirty="0"/>
              <a:t>Direct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A71139E-D49F-9B95-843F-598471544148}"/>
              </a:ext>
            </a:extLst>
          </p:cNvPr>
          <p:cNvSpPr txBox="1"/>
          <p:nvPr/>
        </p:nvSpPr>
        <p:spPr>
          <a:xfrm>
            <a:off x="9782586" y="1771656"/>
            <a:ext cx="833562" cy="369332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/>
          <a:p>
            <a:pPr algn="l">
              <a:spcBef>
                <a:spcPts val="600"/>
              </a:spcBef>
            </a:pPr>
            <a:r>
              <a:rPr lang="en-US" b="1" dirty="0"/>
              <a:t>Indirect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4DCE745-58AF-7C79-91ED-AAB1C1ACFF02}"/>
              </a:ext>
            </a:extLst>
          </p:cNvPr>
          <p:cNvSpPr txBox="1"/>
          <p:nvPr/>
        </p:nvSpPr>
        <p:spPr>
          <a:xfrm>
            <a:off x="8639550" y="4135759"/>
            <a:ext cx="1013098" cy="369332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/>
          <a:p>
            <a:pPr algn="l">
              <a:spcBef>
                <a:spcPts val="600"/>
              </a:spcBef>
            </a:pPr>
            <a:r>
              <a:rPr lang="en-US" b="1" dirty="0"/>
              <a:t>Logistics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1FE3385-F805-72A4-D848-AE4768A89F1A}"/>
              </a:ext>
            </a:extLst>
          </p:cNvPr>
          <p:cNvSpPr txBox="1"/>
          <p:nvPr/>
        </p:nvSpPr>
        <p:spPr>
          <a:xfrm>
            <a:off x="7895980" y="2128318"/>
            <a:ext cx="359073" cy="30777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/>
          <a:p>
            <a:pPr algn="l">
              <a:spcBef>
                <a:spcPts val="600"/>
              </a:spcBef>
            </a:pPr>
            <a:r>
              <a:rPr lang="en-US" sz="1400" b="1" dirty="0"/>
              <a:t>38%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0DA0C16-4FC6-4D18-C2EB-A2DE09B66A80}"/>
              </a:ext>
            </a:extLst>
          </p:cNvPr>
          <p:cNvSpPr txBox="1"/>
          <p:nvPr/>
        </p:nvSpPr>
        <p:spPr>
          <a:xfrm>
            <a:off x="10019830" y="2128414"/>
            <a:ext cx="359073" cy="30777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/>
          <a:p>
            <a:pPr algn="l">
              <a:spcBef>
                <a:spcPts val="600"/>
              </a:spcBef>
            </a:pPr>
            <a:r>
              <a:rPr lang="en-US" sz="1400" b="1" dirty="0"/>
              <a:t>17%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7220FE4-43E1-6E3D-6D4B-609BA0D32CB8}"/>
              </a:ext>
            </a:extLst>
          </p:cNvPr>
          <p:cNvSpPr txBox="1"/>
          <p:nvPr/>
        </p:nvSpPr>
        <p:spPr>
          <a:xfrm>
            <a:off x="9016256" y="4515415"/>
            <a:ext cx="259686" cy="30777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/>
          <a:p>
            <a:pPr algn="l">
              <a:spcBef>
                <a:spcPts val="600"/>
              </a:spcBef>
            </a:pPr>
            <a:r>
              <a:rPr lang="en-US" sz="1400" b="1" dirty="0"/>
              <a:t>1%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5599DEE-128B-B375-D2D6-C93C8EA2BC71}"/>
              </a:ext>
            </a:extLst>
          </p:cNvPr>
          <p:cNvSpPr txBox="1"/>
          <p:nvPr/>
        </p:nvSpPr>
        <p:spPr>
          <a:xfrm>
            <a:off x="8931392" y="2207714"/>
            <a:ext cx="259686" cy="30777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/>
          <a:p>
            <a:pPr algn="l">
              <a:spcBef>
                <a:spcPts val="600"/>
              </a:spcBef>
            </a:pPr>
            <a:r>
              <a:rPr lang="en-US" sz="1400" b="1" dirty="0">
                <a:solidFill>
                  <a:schemeClr val="bg1"/>
                </a:solidFill>
              </a:rPr>
              <a:t>6%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8EFEE4B-7D9E-B0AD-772B-0A85C80CFFDC}"/>
              </a:ext>
            </a:extLst>
          </p:cNvPr>
          <p:cNvSpPr txBox="1"/>
          <p:nvPr/>
        </p:nvSpPr>
        <p:spPr>
          <a:xfrm>
            <a:off x="8304681" y="3182397"/>
            <a:ext cx="359073" cy="30777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/>
          <a:p>
            <a:pPr algn="l">
              <a:spcBef>
                <a:spcPts val="600"/>
              </a:spcBef>
            </a:pPr>
            <a:r>
              <a:rPr lang="en-US" sz="1400" b="1" dirty="0">
                <a:solidFill>
                  <a:schemeClr val="bg1"/>
                </a:solidFill>
              </a:rPr>
              <a:t>16%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81BEF96-B11D-6E9F-DA27-62A6C3A79CD7}"/>
              </a:ext>
            </a:extLst>
          </p:cNvPr>
          <p:cNvSpPr txBox="1"/>
          <p:nvPr/>
        </p:nvSpPr>
        <p:spPr>
          <a:xfrm>
            <a:off x="9473111" y="3182396"/>
            <a:ext cx="259686" cy="30777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/>
          <a:p>
            <a:pPr algn="l">
              <a:spcBef>
                <a:spcPts val="600"/>
              </a:spcBef>
            </a:pPr>
            <a:r>
              <a:rPr lang="en-US" sz="1400" b="1" dirty="0">
                <a:solidFill>
                  <a:schemeClr val="bg1"/>
                </a:solidFill>
              </a:rPr>
              <a:t>1%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7A86235-1706-04A2-DDEC-332BF42E4643}"/>
              </a:ext>
            </a:extLst>
          </p:cNvPr>
          <p:cNvSpPr txBox="1"/>
          <p:nvPr/>
        </p:nvSpPr>
        <p:spPr>
          <a:xfrm>
            <a:off x="8919508" y="2843212"/>
            <a:ext cx="359073" cy="30777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/>
          <a:p>
            <a:pPr algn="l">
              <a:spcBef>
                <a:spcPts val="600"/>
              </a:spcBef>
            </a:pPr>
            <a:r>
              <a:rPr lang="en-US" sz="1400" b="1" dirty="0"/>
              <a:t>20%</a:t>
            </a:r>
          </a:p>
        </p:txBody>
      </p:sp>
      <p:sp>
        <p:nvSpPr>
          <p:cNvPr id="26" name="Google Shape;586;p25">
            <a:extLst>
              <a:ext uri="{FF2B5EF4-FFF2-40B4-BE49-F238E27FC236}">
                <a16:creationId xmlns:a16="http://schemas.microsoft.com/office/drawing/2014/main" id="{B32BBA5B-9828-74F1-0DD0-80DEC49512E0}"/>
              </a:ext>
            </a:extLst>
          </p:cNvPr>
          <p:cNvSpPr txBox="1"/>
          <p:nvPr/>
        </p:nvSpPr>
        <p:spPr>
          <a:xfrm>
            <a:off x="1685924" y="884163"/>
            <a:ext cx="7830589" cy="4000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4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Multiple Selection</a:t>
            </a:r>
            <a:endParaRPr sz="12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92907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ECBD18-4D57-EC68-D95E-D18AC69874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Primary Outcome for Pursuing Scope 3 Program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23E9505-86D8-E084-7CE5-256E8B6C2370}"/>
              </a:ext>
            </a:extLst>
          </p:cNvPr>
          <p:cNvSpPr txBox="1"/>
          <p:nvPr/>
        </p:nvSpPr>
        <p:spPr>
          <a:xfrm>
            <a:off x="457200" y="5496262"/>
            <a:ext cx="7315200" cy="682238"/>
          </a:xfrm>
          <a:prstGeom prst="rect">
            <a:avLst/>
          </a:prstGeom>
          <a:noFill/>
        </p:spPr>
        <p:txBody>
          <a:bodyPr wrap="square" lIns="0" tIns="91440" rIns="91440" bIns="91440" rtlCol="0" anchor="b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n = 101, Scope 3 Peer Group Members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 pitchFamily="34" charset="0"/>
              </a:rPr>
              <a:t>Q6) What is the current, primary outcome your company is pursuing as part of its Scope 3 decarbonization program?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 pitchFamily="34" charset="0"/>
              </a:rPr>
              <a:t>Source: Scope 3 Peer Group. Digital Solutions Landscape and Adoption Survey, Dec 2023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2A9C625C-7618-E20F-293E-A5295969CA7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77682912"/>
              </p:ext>
            </p:extLst>
          </p:nvPr>
        </p:nvGraphicFramePr>
        <p:xfrm>
          <a:off x="1343025" y="1392933"/>
          <a:ext cx="9324975" cy="4038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Google Shape;586;p25">
            <a:extLst>
              <a:ext uri="{FF2B5EF4-FFF2-40B4-BE49-F238E27FC236}">
                <a16:creationId xmlns:a16="http://schemas.microsoft.com/office/drawing/2014/main" id="{48A3D29F-C327-E185-B597-F832DF17C4A2}"/>
              </a:ext>
            </a:extLst>
          </p:cNvPr>
          <p:cNvSpPr txBox="1"/>
          <p:nvPr/>
        </p:nvSpPr>
        <p:spPr>
          <a:xfrm>
            <a:off x="1685924" y="852243"/>
            <a:ext cx="6601865" cy="4000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4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Single response</a:t>
            </a:r>
            <a:endParaRPr sz="12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40899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ECBD18-4D57-EC68-D95E-D18AC69874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Adoption of Digital Solutions for Scope 3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23E9505-86D8-E084-7CE5-256E8B6C2370}"/>
              </a:ext>
            </a:extLst>
          </p:cNvPr>
          <p:cNvSpPr txBox="1"/>
          <p:nvPr/>
        </p:nvSpPr>
        <p:spPr>
          <a:xfrm>
            <a:off x="457200" y="5496262"/>
            <a:ext cx="7315200" cy="682238"/>
          </a:xfrm>
          <a:prstGeom prst="rect">
            <a:avLst/>
          </a:prstGeom>
          <a:noFill/>
        </p:spPr>
        <p:txBody>
          <a:bodyPr wrap="square" lIns="0" tIns="91440" rIns="91440" bIns="91440" rtlCol="0" anchor="b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n = 100, Scope 3 Peer Group Members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 pitchFamily="34" charset="0"/>
              </a:rPr>
              <a:t>Q7) What statement best describes the current adoption of digital solutions at your organization to support your Scope 3 program?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 pitchFamily="34" charset="0"/>
              </a:rPr>
              <a:t>Source: Scope 3 Peer Group. Digital Solutions Landscape and Adoption Survey, Dec 2023</a:t>
            </a:r>
          </a:p>
        </p:txBody>
      </p:sp>
      <p:graphicFrame>
        <p:nvGraphicFramePr>
          <p:cNvPr id="5" name="Chart Placeholder">
            <a:extLst>
              <a:ext uri="{FF2B5EF4-FFF2-40B4-BE49-F238E27FC236}">
                <a16:creationId xmlns:a16="http://schemas.microsoft.com/office/drawing/2014/main" id="{8D2712D4-26D8-F0AD-D046-0D3070607B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24460"/>
              </p:ext>
            </p:extLst>
          </p:nvPr>
        </p:nvGraphicFramePr>
        <p:xfrm>
          <a:off x="2006907" y="1645920"/>
          <a:ext cx="7635240" cy="3566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Google Shape;586;p25">
            <a:extLst>
              <a:ext uri="{FF2B5EF4-FFF2-40B4-BE49-F238E27FC236}">
                <a16:creationId xmlns:a16="http://schemas.microsoft.com/office/drawing/2014/main" id="{A015C7E4-7729-9A09-6A1B-3050415B6B32}"/>
              </a:ext>
            </a:extLst>
          </p:cNvPr>
          <p:cNvSpPr txBox="1"/>
          <p:nvPr/>
        </p:nvSpPr>
        <p:spPr>
          <a:xfrm>
            <a:off x="1685924" y="840958"/>
            <a:ext cx="7830589" cy="4000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4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Single response</a:t>
            </a:r>
            <a:endParaRPr sz="12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48812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White bkgrnd master">
  <a:themeElements>
    <a:clrScheme name="Custom 1">
      <a:dk1>
        <a:sysClr val="windowText" lastClr="000000"/>
      </a:dk1>
      <a:lt1>
        <a:sysClr val="window" lastClr="FFFFFF"/>
      </a:lt1>
      <a:dk2>
        <a:srgbClr val="002856"/>
      </a:dk2>
      <a:lt2>
        <a:srgbClr val="FFFFFF"/>
      </a:lt2>
      <a:accent1>
        <a:srgbClr val="FF32A9"/>
      </a:accent1>
      <a:accent2>
        <a:srgbClr val="BFBFBF"/>
      </a:accent2>
      <a:accent3>
        <a:srgbClr val="000000"/>
      </a:accent3>
      <a:accent4>
        <a:srgbClr val="009AD7"/>
      </a:accent4>
      <a:accent5>
        <a:srgbClr val="FF540A"/>
      </a:accent5>
      <a:accent6>
        <a:srgbClr val="FEC10D"/>
      </a:accent6>
      <a:hlink>
        <a:srgbClr val="0052D6"/>
      </a:hlink>
      <a:folHlink>
        <a:srgbClr val="0045B5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rtlCol="0" anchor="ctr"/>
      <a:lstStyle>
        <a:defPPr algn="ctr">
          <a:defRPr dirty="0" smtClean="0">
            <a:solidFill>
              <a:schemeClr val="bg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noFill/>
        <a:ln w="12700" cap="flat" cmpd="sng">
          <a:solidFill>
            <a:srgbClr val="6F7878"/>
          </a:solidFill>
          <a:prstDash val="solid"/>
          <a:round/>
          <a:headEnd type="none" w="lg" len="med"/>
          <a:tailEnd type="none" w="lg" len="med"/>
        </a:ln>
      </a:spPr>
      <a:bodyPr/>
      <a:lstStyle/>
    </a:lnDef>
    <a:txDef>
      <a:spPr>
        <a:noFill/>
      </a:spPr>
      <a:bodyPr wrap="none" lIns="0" rIns="0" rtlCol="0">
        <a:spAutoFit/>
      </a:bodyPr>
      <a:lstStyle>
        <a:defPPr algn="l">
          <a:spcBef>
            <a:spcPts val="600"/>
          </a:spcBef>
          <a:defRPr dirty="0" smtClean="0"/>
        </a:defPPr>
      </a:lstStyle>
    </a:txDef>
  </a:objectDefaults>
  <a:extraClrSchemeLst/>
  <a:custClrLst>
    <a:custClr name="GBlue">
      <a:srgbClr val="002856"/>
    </a:custClr>
    <a:custClr name="Sky">
      <a:srgbClr val="009AD7"/>
    </a:custClr>
    <a:custClr name="Surf">
      <a:srgbClr val="06C4B0"/>
    </a:custClr>
    <a:custClr name="Tangerine">
      <a:srgbClr val="FF540A"/>
    </a:custClr>
    <a:custClr name="Lemon">
      <a:srgbClr val="FEC10D"/>
    </a:custClr>
    <a:custClr name="Rose">
      <a:srgbClr val="E81159"/>
    </a:custClr>
    <a:custClr name="White">
      <a:srgbClr val="FFFFFF"/>
    </a:custClr>
    <a:custClr name="Steel">
      <a:srgbClr val="6F7878"/>
    </a:custClr>
    <a:custClr name="Black">
      <a:srgbClr val="000000"/>
    </a:custClr>
    <a:custClr name="Error Red">
      <a:srgbClr val="DE0A01"/>
    </a:custClr>
    <a:custClr name="GBlue Tint1">
      <a:srgbClr val="6A80A3"/>
    </a:custClr>
    <a:custClr name="Sky Tint1">
      <a:srgbClr val="49C5F4"/>
    </a:custClr>
    <a:custClr name="Surf Tint1">
      <a:srgbClr val="4EDCCA"/>
    </a:custClr>
    <a:custClr name="Tangerine Tint1">
      <a:srgbClr val="FF986C"/>
    </a:custClr>
    <a:custClr name="Lemon Tint1">
      <a:srgbClr val="FEDA6E"/>
    </a:custClr>
    <a:custClr name="Rose Tint1">
      <a:srgbClr val="F4729D"/>
    </a:custClr>
    <a:custClr name="White">
      <a:srgbClr val="FFFFFF"/>
    </a:custClr>
    <a:custClr name="Steel Tint1">
      <a:srgbClr val="979D9D"/>
    </a:custClr>
    <a:custClr name="White">
      <a:srgbClr val="FFFFFF"/>
    </a:custClr>
    <a:custClr name="Warning Yellow">
      <a:srgbClr val="F5AB23"/>
    </a:custClr>
    <a:custClr name="GBlue Tint2">
      <a:srgbClr val="A1B3CA"/>
    </a:custClr>
    <a:custClr name="Sky Tint2">
      <a:srgbClr val="91DCF8"/>
    </a:custClr>
    <a:custClr name="Surf Tint2">
      <a:srgbClr val="95EADF"/>
    </a:custClr>
    <a:custClr name="Tangerine Tint2">
      <a:srgbClr val="FBC9A6"/>
    </a:custClr>
    <a:custClr name="Lemon Tint2">
      <a:srgbClr val="FFEDB3"/>
    </a:custClr>
    <a:custClr name="Rose Tint2">
      <a:srgbClr val="F9C1D2"/>
    </a:custClr>
    <a:custClr name="White">
      <a:srgbClr val="FFFFFF"/>
    </a:custClr>
    <a:custClr name="Steel Tint2">
      <a:srgbClr val="BDBDBD"/>
    </a:custClr>
    <a:custClr name="White">
      <a:srgbClr val="FFFFFF"/>
    </a:custClr>
    <a:custClr name="Success Green">
      <a:srgbClr val="00A76D"/>
    </a:custClr>
    <a:custClr name="GBlue Tint3">
      <a:srgbClr val="D0DEEA"/>
    </a:custClr>
    <a:custClr name="Sky Dark1">
      <a:srgbClr val="0073A1"/>
    </a:custClr>
    <a:custClr name="Surf Dark1">
      <a:srgbClr val="048D7F"/>
    </a:custClr>
    <a:custClr name="Tangerine Dark1">
      <a:srgbClr val="BF3F07"/>
    </a:custClr>
    <a:custClr name="Lemon Dark1">
      <a:srgbClr val="BE910A"/>
    </a:custClr>
    <a:custClr name="Rose Dark1">
      <a:srgbClr val="AE0D43"/>
    </a:custClr>
    <a:custClr name="White">
      <a:srgbClr val="FFFFFF"/>
    </a:custClr>
    <a:custClr name="Steel Tint3">
      <a:srgbClr val="D3D3D3"/>
    </a:custClr>
    <a:custClr name="White">
      <a:srgbClr val="FFFFFF"/>
    </a:custClr>
    <a:custClr name="Background Gray">
      <a:srgbClr val="F4F4F4"/>
    </a:custClr>
    <a:custClr name="GBlue Dark1">
      <a:srgbClr val="355578"/>
    </a:custClr>
    <a:custClr name="Sky Dark2">
      <a:srgbClr val="004D6B"/>
    </a:custClr>
    <a:custClr name="Surf Dark2">
      <a:srgbClr val="036258"/>
    </a:custClr>
    <a:custClr name="Tangerine Dark2">
      <a:srgbClr val="7F2A05"/>
    </a:custClr>
    <a:custClr name="Lemon Dark2">
      <a:srgbClr val="7F6006"/>
    </a:custClr>
    <a:custClr name="Rose Dark2">
      <a:srgbClr val="74082C"/>
    </a:custClr>
    <a:custClr name="White">
      <a:srgbClr val="FFFFFF"/>
    </a:custClr>
    <a:custClr name="Steel Dark">
      <a:srgbClr val="535A5A"/>
    </a:custClr>
    <a:custClr name="White">
      <a:srgbClr val="FFFFFF"/>
    </a:custClr>
    <a:custClr name="Link Blue">
      <a:srgbClr val="0052D6"/>
    </a:custClr>
  </a:custClrLst>
  <a:extLst>
    <a:ext uri="{05A4C25C-085E-4340-85A3-A5531E510DB2}">
      <thm15:themeFamily xmlns:thm15="http://schemas.microsoft.com/office/thememl/2012/main" name="Gartner_Corporate_PPT_Template_16x9.potx" id="{32B46400-CF51-4A33-BE93-032EBD09209C}" vid="{AB8827A0-F702-4494-B1D3-4B40365FEC60}"/>
    </a:ext>
  </a:extLst>
</a:theme>
</file>

<file path=ppt/theme/theme2.xml><?xml version="1.0" encoding="utf-8"?>
<a:theme xmlns:a="http://schemas.openxmlformats.org/drawingml/2006/main" name="Office Theme">
  <a:themeElements>
    <a:clrScheme name="2020 Gartner Theme-001">
      <a:dk1>
        <a:sysClr val="windowText" lastClr="000000"/>
      </a:dk1>
      <a:lt1>
        <a:sysClr val="window" lastClr="FFFFFF"/>
      </a:lt1>
      <a:dk2>
        <a:srgbClr val="002856"/>
      </a:dk2>
      <a:lt2>
        <a:srgbClr val="FFFFFF"/>
      </a:lt2>
      <a:accent1>
        <a:srgbClr val="002856"/>
      </a:accent1>
      <a:accent2>
        <a:srgbClr val="6F7878"/>
      </a:accent2>
      <a:accent3>
        <a:srgbClr val="979D9D"/>
      </a:accent3>
      <a:accent4>
        <a:srgbClr val="009AD7"/>
      </a:accent4>
      <a:accent5>
        <a:srgbClr val="FF540A"/>
      </a:accent5>
      <a:accent6>
        <a:srgbClr val="FEC10D"/>
      </a:accent6>
      <a:hlink>
        <a:srgbClr val="0052D7"/>
      </a:hlink>
      <a:folHlink>
        <a:srgbClr val="0045B5"/>
      </a:folHlink>
    </a:clrScheme>
    <a:fontScheme name="Custom 1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2020 Gartner Theme-001">
      <a:dk1>
        <a:sysClr val="windowText" lastClr="000000"/>
      </a:dk1>
      <a:lt1>
        <a:sysClr val="window" lastClr="FFFFFF"/>
      </a:lt1>
      <a:dk2>
        <a:srgbClr val="002856"/>
      </a:dk2>
      <a:lt2>
        <a:srgbClr val="FFFFFF"/>
      </a:lt2>
      <a:accent1>
        <a:srgbClr val="002856"/>
      </a:accent1>
      <a:accent2>
        <a:srgbClr val="6F7878"/>
      </a:accent2>
      <a:accent3>
        <a:srgbClr val="979D9D"/>
      </a:accent3>
      <a:accent4>
        <a:srgbClr val="009AD7"/>
      </a:accent4>
      <a:accent5>
        <a:srgbClr val="FF540A"/>
      </a:accent5>
      <a:accent6>
        <a:srgbClr val="FEC10D"/>
      </a:accent6>
      <a:hlink>
        <a:srgbClr val="0052D7"/>
      </a:hlink>
      <a:folHlink>
        <a:srgbClr val="0045B5"/>
      </a:folHlink>
    </a:clrScheme>
    <a:fontScheme name="Custom 1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2020 Gartner Theme-003">
    <a:dk1>
      <a:sysClr val="windowText" lastClr="000000"/>
    </a:dk1>
    <a:lt1>
      <a:sysClr val="window" lastClr="FFFFFF"/>
    </a:lt1>
    <a:dk2>
      <a:srgbClr val="002856"/>
    </a:dk2>
    <a:lt2>
      <a:srgbClr val="FFFFFF"/>
    </a:lt2>
    <a:accent1>
      <a:srgbClr val="002856"/>
    </a:accent1>
    <a:accent2>
      <a:srgbClr val="6F7878"/>
    </a:accent2>
    <a:accent3>
      <a:srgbClr val="979D9D"/>
    </a:accent3>
    <a:accent4>
      <a:srgbClr val="009AD7"/>
    </a:accent4>
    <a:accent5>
      <a:srgbClr val="FF540A"/>
    </a:accent5>
    <a:accent6>
      <a:srgbClr val="FEC10D"/>
    </a:accent6>
    <a:hlink>
      <a:srgbClr val="0052D6"/>
    </a:hlink>
    <a:folHlink>
      <a:srgbClr val="0045B5"/>
    </a:folHlink>
  </a:clrScheme>
  <a:fontScheme name="Arial Black-Arial">
    <a:majorFont>
      <a:latin typeface="Arial Black" panose="020B0A04020102020204"/>
      <a:ea typeface=""/>
      <a:cs typeface=""/>
      <a:font script="Jpan" typeface="ＭＳ ゴシック"/>
      <a:font script="Hang" typeface="굴림"/>
      <a:font script="Hans" typeface="微软雅黑"/>
      <a:font script="Hant" typeface="微軟正黑體"/>
      <a:font script="Arab" typeface="Tahoma"/>
      <a:font script="Hebr" typeface="Tahoma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Verdana"/>
      <a:font script="Uigh" typeface="Microsoft Uighur"/>
      <a:font script="Geor" typeface="Sylfaen"/>
    </a:majorFont>
    <a:min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 Them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0.xml><?xml version="1.0" encoding="utf-8"?>
<a:themeOverride xmlns:a="http://schemas.openxmlformats.org/drawingml/2006/main">
  <a:clrScheme name="2020 Gartner Theme-003">
    <a:dk1>
      <a:sysClr val="windowText" lastClr="000000"/>
    </a:dk1>
    <a:lt1>
      <a:sysClr val="window" lastClr="FFFFFF"/>
    </a:lt1>
    <a:dk2>
      <a:srgbClr val="002856"/>
    </a:dk2>
    <a:lt2>
      <a:srgbClr val="FFFFFF"/>
    </a:lt2>
    <a:accent1>
      <a:srgbClr val="002856"/>
    </a:accent1>
    <a:accent2>
      <a:srgbClr val="6F7878"/>
    </a:accent2>
    <a:accent3>
      <a:srgbClr val="979D9D"/>
    </a:accent3>
    <a:accent4>
      <a:srgbClr val="009AD7"/>
    </a:accent4>
    <a:accent5>
      <a:srgbClr val="FF540A"/>
    </a:accent5>
    <a:accent6>
      <a:srgbClr val="FEC10D"/>
    </a:accent6>
    <a:hlink>
      <a:srgbClr val="0052D6"/>
    </a:hlink>
    <a:folHlink>
      <a:srgbClr val="0045B5"/>
    </a:folHlink>
  </a:clrScheme>
  <a:fontScheme name="Arial Black-Arial">
    <a:majorFont>
      <a:latin typeface="Arial Black" panose="020B0A04020102020204"/>
      <a:ea typeface=""/>
      <a:cs typeface=""/>
      <a:font script="Jpan" typeface="ＭＳ ゴシック"/>
      <a:font script="Hang" typeface="굴림"/>
      <a:font script="Hans" typeface="微软雅黑"/>
      <a:font script="Hant" typeface="微軟正黑體"/>
      <a:font script="Arab" typeface="Tahoma"/>
      <a:font script="Hebr" typeface="Tahoma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Verdana"/>
      <a:font script="Uigh" typeface="Microsoft Uighur"/>
      <a:font script="Geor" typeface="Sylfaen"/>
    </a:majorFont>
    <a:min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 Them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1.xml><?xml version="1.0" encoding="utf-8"?>
<a:themeOverride xmlns:a="http://schemas.openxmlformats.org/drawingml/2006/main">
  <a:clrScheme name="2020 Gartner Theme-003">
    <a:dk1>
      <a:sysClr val="windowText" lastClr="000000"/>
    </a:dk1>
    <a:lt1>
      <a:sysClr val="window" lastClr="FFFFFF"/>
    </a:lt1>
    <a:dk2>
      <a:srgbClr val="002856"/>
    </a:dk2>
    <a:lt2>
      <a:srgbClr val="FFFFFF"/>
    </a:lt2>
    <a:accent1>
      <a:srgbClr val="002856"/>
    </a:accent1>
    <a:accent2>
      <a:srgbClr val="6F7878"/>
    </a:accent2>
    <a:accent3>
      <a:srgbClr val="979D9D"/>
    </a:accent3>
    <a:accent4>
      <a:srgbClr val="009AD7"/>
    </a:accent4>
    <a:accent5>
      <a:srgbClr val="FF540A"/>
    </a:accent5>
    <a:accent6>
      <a:srgbClr val="FEC10D"/>
    </a:accent6>
    <a:hlink>
      <a:srgbClr val="0052D6"/>
    </a:hlink>
    <a:folHlink>
      <a:srgbClr val="0045B5"/>
    </a:folHlink>
  </a:clrScheme>
  <a:fontScheme name="Arial Black-Arial">
    <a:majorFont>
      <a:latin typeface="Arial Black" panose="020B0A04020102020204"/>
      <a:ea typeface=""/>
      <a:cs typeface=""/>
      <a:font script="Jpan" typeface="ＭＳ ゴシック"/>
      <a:font script="Hang" typeface="굴림"/>
      <a:font script="Hans" typeface="微软雅黑"/>
      <a:font script="Hant" typeface="微軟正黑體"/>
      <a:font script="Arab" typeface="Tahoma"/>
      <a:font script="Hebr" typeface="Tahoma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Verdana"/>
      <a:font script="Uigh" typeface="Microsoft Uighur"/>
      <a:font script="Geor" typeface="Sylfaen"/>
    </a:majorFont>
    <a:min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 Them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2.xml><?xml version="1.0" encoding="utf-8"?>
<a:themeOverride xmlns:a="http://schemas.openxmlformats.org/drawingml/2006/main">
  <a:clrScheme name="2020 Gartner Theme-003">
    <a:dk1>
      <a:sysClr val="windowText" lastClr="000000"/>
    </a:dk1>
    <a:lt1>
      <a:sysClr val="window" lastClr="FFFFFF"/>
    </a:lt1>
    <a:dk2>
      <a:srgbClr val="002856"/>
    </a:dk2>
    <a:lt2>
      <a:srgbClr val="FFFFFF"/>
    </a:lt2>
    <a:accent1>
      <a:srgbClr val="002856"/>
    </a:accent1>
    <a:accent2>
      <a:srgbClr val="6F7878"/>
    </a:accent2>
    <a:accent3>
      <a:srgbClr val="979D9D"/>
    </a:accent3>
    <a:accent4>
      <a:srgbClr val="009AD7"/>
    </a:accent4>
    <a:accent5>
      <a:srgbClr val="FF540A"/>
    </a:accent5>
    <a:accent6>
      <a:srgbClr val="FEC10D"/>
    </a:accent6>
    <a:hlink>
      <a:srgbClr val="0052D6"/>
    </a:hlink>
    <a:folHlink>
      <a:srgbClr val="0045B5"/>
    </a:folHlink>
  </a:clrScheme>
  <a:fontScheme name="Arial Black-Arial">
    <a:majorFont>
      <a:latin typeface="Arial Black" panose="020B0A04020102020204"/>
      <a:ea typeface=""/>
      <a:cs typeface=""/>
      <a:font script="Jpan" typeface="ＭＳ ゴシック"/>
      <a:font script="Hang" typeface="굴림"/>
      <a:font script="Hans" typeface="微软雅黑"/>
      <a:font script="Hant" typeface="微軟正黑體"/>
      <a:font script="Arab" typeface="Tahoma"/>
      <a:font script="Hebr" typeface="Tahoma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Verdana"/>
      <a:font script="Uigh" typeface="Microsoft Uighur"/>
      <a:font script="Geor" typeface="Sylfaen"/>
    </a:majorFont>
    <a:min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 Them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3.xml><?xml version="1.0" encoding="utf-8"?>
<a:themeOverride xmlns:a="http://schemas.openxmlformats.org/drawingml/2006/main">
  <a:clrScheme name="2020 Gartner Theme-003">
    <a:dk1>
      <a:sysClr val="windowText" lastClr="000000"/>
    </a:dk1>
    <a:lt1>
      <a:sysClr val="window" lastClr="FFFFFF"/>
    </a:lt1>
    <a:dk2>
      <a:srgbClr val="002856"/>
    </a:dk2>
    <a:lt2>
      <a:srgbClr val="FFFFFF"/>
    </a:lt2>
    <a:accent1>
      <a:srgbClr val="002856"/>
    </a:accent1>
    <a:accent2>
      <a:srgbClr val="6F7878"/>
    </a:accent2>
    <a:accent3>
      <a:srgbClr val="979D9D"/>
    </a:accent3>
    <a:accent4>
      <a:srgbClr val="009AD7"/>
    </a:accent4>
    <a:accent5>
      <a:srgbClr val="FF540A"/>
    </a:accent5>
    <a:accent6>
      <a:srgbClr val="FEC10D"/>
    </a:accent6>
    <a:hlink>
      <a:srgbClr val="0052D6"/>
    </a:hlink>
    <a:folHlink>
      <a:srgbClr val="0045B5"/>
    </a:folHlink>
  </a:clrScheme>
  <a:fontScheme name="Arial Black-Arial">
    <a:majorFont>
      <a:latin typeface="Arial Black" panose="020B0A04020102020204"/>
      <a:ea typeface=""/>
      <a:cs typeface=""/>
      <a:font script="Jpan" typeface="ＭＳ ゴシック"/>
      <a:font script="Hang" typeface="굴림"/>
      <a:font script="Hans" typeface="微软雅黑"/>
      <a:font script="Hant" typeface="微軟正黑體"/>
      <a:font script="Arab" typeface="Tahoma"/>
      <a:font script="Hebr" typeface="Tahoma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Verdana"/>
      <a:font script="Uigh" typeface="Microsoft Uighur"/>
      <a:font script="Geor" typeface="Sylfaen"/>
    </a:majorFont>
    <a:min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 Them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2020 Gartner Theme-003">
    <a:dk1>
      <a:sysClr val="windowText" lastClr="000000"/>
    </a:dk1>
    <a:lt1>
      <a:sysClr val="window" lastClr="FFFFFF"/>
    </a:lt1>
    <a:dk2>
      <a:srgbClr val="002856"/>
    </a:dk2>
    <a:lt2>
      <a:srgbClr val="FFFFFF"/>
    </a:lt2>
    <a:accent1>
      <a:srgbClr val="002856"/>
    </a:accent1>
    <a:accent2>
      <a:srgbClr val="6F7878"/>
    </a:accent2>
    <a:accent3>
      <a:srgbClr val="979D9D"/>
    </a:accent3>
    <a:accent4>
      <a:srgbClr val="009AD7"/>
    </a:accent4>
    <a:accent5>
      <a:srgbClr val="FF540A"/>
    </a:accent5>
    <a:accent6>
      <a:srgbClr val="FEC10D"/>
    </a:accent6>
    <a:hlink>
      <a:srgbClr val="0052D6"/>
    </a:hlink>
    <a:folHlink>
      <a:srgbClr val="0045B5"/>
    </a:folHlink>
  </a:clrScheme>
  <a:fontScheme name="Arial Black-Arial">
    <a:majorFont>
      <a:latin typeface="Arial Black" panose="020B0A04020102020204"/>
      <a:ea typeface=""/>
      <a:cs typeface=""/>
      <a:font script="Jpan" typeface="ＭＳ ゴシック"/>
      <a:font script="Hang" typeface="굴림"/>
      <a:font script="Hans" typeface="微软雅黑"/>
      <a:font script="Hant" typeface="微軟正黑體"/>
      <a:font script="Arab" typeface="Tahoma"/>
      <a:font script="Hebr" typeface="Tahoma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Verdana"/>
      <a:font script="Uigh" typeface="Microsoft Uighur"/>
      <a:font script="Geor" typeface="Sylfaen"/>
    </a:majorFont>
    <a:min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 Them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2020 Gartner Theme-003">
    <a:dk1>
      <a:sysClr val="windowText" lastClr="000000"/>
    </a:dk1>
    <a:lt1>
      <a:sysClr val="window" lastClr="FFFFFF"/>
    </a:lt1>
    <a:dk2>
      <a:srgbClr val="002856"/>
    </a:dk2>
    <a:lt2>
      <a:srgbClr val="FFFFFF"/>
    </a:lt2>
    <a:accent1>
      <a:srgbClr val="002856"/>
    </a:accent1>
    <a:accent2>
      <a:srgbClr val="6F7878"/>
    </a:accent2>
    <a:accent3>
      <a:srgbClr val="979D9D"/>
    </a:accent3>
    <a:accent4>
      <a:srgbClr val="009AD7"/>
    </a:accent4>
    <a:accent5>
      <a:srgbClr val="FF540A"/>
    </a:accent5>
    <a:accent6>
      <a:srgbClr val="FEC10D"/>
    </a:accent6>
    <a:hlink>
      <a:srgbClr val="0052D6"/>
    </a:hlink>
    <a:folHlink>
      <a:srgbClr val="0045B5"/>
    </a:folHlink>
  </a:clrScheme>
  <a:fontScheme name="Arial Black-Arial">
    <a:majorFont>
      <a:latin typeface="Arial Black" panose="020B0A04020102020204"/>
      <a:ea typeface=""/>
      <a:cs typeface=""/>
      <a:font script="Jpan" typeface="ＭＳ ゴシック"/>
      <a:font script="Hang" typeface="굴림"/>
      <a:font script="Hans" typeface="微软雅黑"/>
      <a:font script="Hant" typeface="微軟正黑體"/>
      <a:font script="Arab" typeface="Tahoma"/>
      <a:font script="Hebr" typeface="Tahoma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Verdana"/>
      <a:font script="Uigh" typeface="Microsoft Uighur"/>
      <a:font script="Geor" typeface="Sylfaen"/>
    </a:majorFont>
    <a:min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 Them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2020 Gartner Theme-003">
    <a:dk1>
      <a:sysClr val="windowText" lastClr="000000"/>
    </a:dk1>
    <a:lt1>
      <a:sysClr val="window" lastClr="FFFFFF"/>
    </a:lt1>
    <a:dk2>
      <a:srgbClr val="002856"/>
    </a:dk2>
    <a:lt2>
      <a:srgbClr val="FFFFFF"/>
    </a:lt2>
    <a:accent1>
      <a:srgbClr val="002856"/>
    </a:accent1>
    <a:accent2>
      <a:srgbClr val="6F7878"/>
    </a:accent2>
    <a:accent3>
      <a:srgbClr val="979D9D"/>
    </a:accent3>
    <a:accent4>
      <a:srgbClr val="009AD7"/>
    </a:accent4>
    <a:accent5>
      <a:srgbClr val="FF540A"/>
    </a:accent5>
    <a:accent6>
      <a:srgbClr val="FEC10D"/>
    </a:accent6>
    <a:hlink>
      <a:srgbClr val="0052D6"/>
    </a:hlink>
    <a:folHlink>
      <a:srgbClr val="0045B5"/>
    </a:folHlink>
  </a:clrScheme>
  <a:fontScheme name="Arial Black-Arial">
    <a:majorFont>
      <a:latin typeface="Arial Black" panose="020B0A04020102020204"/>
      <a:ea typeface=""/>
      <a:cs typeface=""/>
      <a:font script="Jpan" typeface="ＭＳ ゴシック"/>
      <a:font script="Hang" typeface="굴림"/>
      <a:font script="Hans" typeface="微软雅黑"/>
      <a:font script="Hant" typeface="微軟正黑體"/>
      <a:font script="Arab" typeface="Tahoma"/>
      <a:font script="Hebr" typeface="Tahoma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Verdana"/>
      <a:font script="Uigh" typeface="Microsoft Uighur"/>
      <a:font script="Geor" typeface="Sylfaen"/>
    </a:majorFont>
    <a:min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 Them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2020 Gartner Theme-003">
    <a:dk1>
      <a:sysClr val="windowText" lastClr="000000"/>
    </a:dk1>
    <a:lt1>
      <a:sysClr val="window" lastClr="FFFFFF"/>
    </a:lt1>
    <a:dk2>
      <a:srgbClr val="002856"/>
    </a:dk2>
    <a:lt2>
      <a:srgbClr val="FFFFFF"/>
    </a:lt2>
    <a:accent1>
      <a:srgbClr val="002856"/>
    </a:accent1>
    <a:accent2>
      <a:srgbClr val="6F7878"/>
    </a:accent2>
    <a:accent3>
      <a:srgbClr val="979D9D"/>
    </a:accent3>
    <a:accent4>
      <a:srgbClr val="009AD7"/>
    </a:accent4>
    <a:accent5>
      <a:srgbClr val="FF540A"/>
    </a:accent5>
    <a:accent6>
      <a:srgbClr val="FEC10D"/>
    </a:accent6>
    <a:hlink>
      <a:srgbClr val="0052D6"/>
    </a:hlink>
    <a:folHlink>
      <a:srgbClr val="0045B5"/>
    </a:folHlink>
  </a:clrScheme>
  <a:fontScheme name="Arial Black-Arial">
    <a:majorFont>
      <a:latin typeface="Arial Black" panose="020B0A04020102020204"/>
      <a:ea typeface=""/>
      <a:cs typeface=""/>
      <a:font script="Jpan" typeface="ＭＳ ゴシック"/>
      <a:font script="Hang" typeface="굴림"/>
      <a:font script="Hans" typeface="微软雅黑"/>
      <a:font script="Hant" typeface="微軟正黑體"/>
      <a:font script="Arab" typeface="Tahoma"/>
      <a:font script="Hebr" typeface="Tahoma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Verdana"/>
      <a:font script="Uigh" typeface="Microsoft Uighur"/>
      <a:font script="Geor" typeface="Sylfaen"/>
    </a:majorFont>
    <a:min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 Them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.xml><?xml version="1.0" encoding="utf-8"?>
<a:themeOverride xmlns:a="http://schemas.openxmlformats.org/drawingml/2006/main">
  <a:clrScheme name="2020 Gartner Theme-003">
    <a:dk1>
      <a:sysClr val="windowText" lastClr="000000"/>
    </a:dk1>
    <a:lt1>
      <a:sysClr val="window" lastClr="FFFFFF"/>
    </a:lt1>
    <a:dk2>
      <a:srgbClr val="002856"/>
    </a:dk2>
    <a:lt2>
      <a:srgbClr val="FFFFFF"/>
    </a:lt2>
    <a:accent1>
      <a:srgbClr val="002856"/>
    </a:accent1>
    <a:accent2>
      <a:srgbClr val="6F7878"/>
    </a:accent2>
    <a:accent3>
      <a:srgbClr val="979D9D"/>
    </a:accent3>
    <a:accent4>
      <a:srgbClr val="009AD7"/>
    </a:accent4>
    <a:accent5>
      <a:srgbClr val="FF540A"/>
    </a:accent5>
    <a:accent6>
      <a:srgbClr val="FEC10D"/>
    </a:accent6>
    <a:hlink>
      <a:srgbClr val="0052D6"/>
    </a:hlink>
    <a:folHlink>
      <a:srgbClr val="0045B5"/>
    </a:folHlink>
  </a:clrScheme>
  <a:fontScheme name="Arial Black-Arial">
    <a:majorFont>
      <a:latin typeface="Arial Black" panose="020B0A04020102020204"/>
      <a:ea typeface=""/>
      <a:cs typeface=""/>
      <a:font script="Jpan" typeface="ＭＳ ゴシック"/>
      <a:font script="Hang" typeface="굴림"/>
      <a:font script="Hans" typeface="微软雅黑"/>
      <a:font script="Hant" typeface="微軟正黑體"/>
      <a:font script="Arab" typeface="Tahoma"/>
      <a:font script="Hebr" typeface="Tahoma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Verdana"/>
      <a:font script="Uigh" typeface="Microsoft Uighur"/>
      <a:font script="Geor" typeface="Sylfaen"/>
    </a:majorFont>
    <a:min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 Them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7.xml><?xml version="1.0" encoding="utf-8"?>
<a:themeOverride xmlns:a="http://schemas.openxmlformats.org/drawingml/2006/main">
  <a:clrScheme name="2020 Gartner Theme-003">
    <a:dk1>
      <a:sysClr val="windowText" lastClr="000000"/>
    </a:dk1>
    <a:lt1>
      <a:sysClr val="window" lastClr="FFFFFF"/>
    </a:lt1>
    <a:dk2>
      <a:srgbClr val="002856"/>
    </a:dk2>
    <a:lt2>
      <a:srgbClr val="FFFFFF"/>
    </a:lt2>
    <a:accent1>
      <a:srgbClr val="002856"/>
    </a:accent1>
    <a:accent2>
      <a:srgbClr val="6F7878"/>
    </a:accent2>
    <a:accent3>
      <a:srgbClr val="979D9D"/>
    </a:accent3>
    <a:accent4>
      <a:srgbClr val="009AD7"/>
    </a:accent4>
    <a:accent5>
      <a:srgbClr val="FF540A"/>
    </a:accent5>
    <a:accent6>
      <a:srgbClr val="FEC10D"/>
    </a:accent6>
    <a:hlink>
      <a:srgbClr val="0052D6"/>
    </a:hlink>
    <a:folHlink>
      <a:srgbClr val="0045B5"/>
    </a:folHlink>
  </a:clrScheme>
  <a:fontScheme name="Arial Black-Arial">
    <a:majorFont>
      <a:latin typeface="Arial Black" panose="020B0A04020102020204"/>
      <a:ea typeface=""/>
      <a:cs typeface=""/>
      <a:font script="Jpan" typeface="ＭＳ ゴシック"/>
      <a:font script="Hang" typeface="굴림"/>
      <a:font script="Hans" typeface="微软雅黑"/>
      <a:font script="Hant" typeface="微軟正黑體"/>
      <a:font script="Arab" typeface="Tahoma"/>
      <a:font script="Hebr" typeface="Tahoma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Verdana"/>
      <a:font script="Uigh" typeface="Microsoft Uighur"/>
      <a:font script="Geor" typeface="Sylfaen"/>
    </a:majorFont>
    <a:min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 Them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8.xml><?xml version="1.0" encoding="utf-8"?>
<a:themeOverride xmlns:a="http://schemas.openxmlformats.org/drawingml/2006/main">
  <a:clrScheme name="2020 Gartner Theme-003">
    <a:dk1>
      <a:sysClr val="windowText" lastClr="000000"/>
    </a:dk1>
    <a:lt1>
      <a:sysClr val="window" lastClr="FFFFFF"/>
    </a:lt1>
    <a:dk2>
      <a:srgbClr val="002856"/>
    </a:dk2>
    <a:lt2>
      <a:srgbClr val="FFFFFF"/>
    </a:lt2>
    <a:accent1>
      <a:srgbClr val="002856"/>
    </a:accent1>
    <a:accent2>
      <a:srgbClr val="6F7878"/>
    </a:accent2>
    <a:accent3>
      <a:srgbClr val="979D9D"/>
    </a:accent3>
    <a:accent4>
      <a:srgbClr val="009AD7"/>
    </a:accent4>
    <a:accent5>
      <a:srgbClr val="FF540A"/>
    </a:accent5>
    <a:accent6>
      <a:srgbClr val="FEC10D"/>
    </a:accent6>
    <a:hlink>
      <a:srgbClr val="0052D6"/>
    </a:hlink>
    <a:folHlink>
      <a:srgbClr val="0045B5"/>
    </a:folHlink>
  </a:clrScheme>
  <a:fontScheme name="Arial Black-Arial">
    <a:majorFont>
      <a:latin typeface="Arial Black" panose="020B0A04020102020204"/>
      <a:ea typeface=""/>
      <a:cs typeface=""/>
      <a:font script="Jpan" typeface="ＭＳ ゴシック"/>
      <a:font script="Hang" typeface="굴림"/>
      <a:font script="Hans" typeface="微软雅黑"/>
      <a:font script="Hant" typeface="微軟正黑體"/>
      <a:font script="Arab" typeface="Tahoma"/>
      <a:font script="Hebr" typeface="Tahoma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Verdana"/>
      <a:font script="Uigh" typeface="Microsoft Uighur"/>
      <a:font script="Geor" typeface="Sylfaen"/>
    </a:majorFont>
    <a:min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 Them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9.xml><?xml version="1.0" encoding="utf-8"?>
<a:themeOverride xmlns:a="http://schemas.openxmlformats.org/drawingml/2006/main">
  <a:clrScheme name="2020 Gartner Theme-003">
    <a:dk1>
      <a:sysClr val="windowText" lastClr="000000"/>
    </a:dk1>
    <a:lt1>
      <a:sysClr val="window" lastClr="FFFFFF"/>
    </a:lt1>
    <a:dk2>
      <a:srgbClr val="002856"/>
    </a:dk2>
    <a:lt2>
      <a:srgbClr val="FFFFFF"/>
    </a:lt2>
    <a:accent1>
      <a:srgbClr val="002856"/>
    </a:accent1>
    <a:accent2>
      <a:srgbClr val="6F7878"/>
    </a:accent2>
    <a:accent3>
      <a:srgbClr val="979D9D"/>
    </a:accent3>
    <a:accent4>
      <a:srgbClr val="009AD7"/>
    </a:accent4>
    <a:accent5>
      <a:srgbClr val="FF540A"/>
    </a:accent5>
    <a:accent6>
      <a:srgbClr val="FEC10D"/>
    </a:accent6>
    <a:hlink>
      <a:srgbClr val="0052D6"/>
    </a:hlink>
    <a:folHlink>
      <a:srgbClr val="0045B5"/>
    </a:folHlink>
  </a:clrScheme>
  <a:fontScheme name="Arial Black-Arial">
    <a:majorFont>
      <a:latin typeface="Arial Black" panose="020B0A04020102020204"/>
      <a:ea typeface=""/>
      <a:cs typeface=""/>
      <a:font script="Jpan" typeface="ＭＳ ゴシック"/>
      <a:font script="Hang" typeface="굴림"/>
      <a:font script="Hans" typeface="微软雅黑"/>
      <a:font script="Hant" typeface="微軟正黑體"/>
      <a:font script="Arab" typeface="Tahoma"/>
      <a:font script="Hebr" typeface="Tahoma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Verdana"/>
      <a:font script="Uigh" typeface="Microsoft Uighur"/>
      <a:font script="Geor" typeface="Sylfaen"/>
    </a:majorFont>
    <a:min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 Them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2091</TotalTime>
  <Words>2143</Words>
  <Application>Microsoft Office PowerPoint</Application>
  <PresentationFormat>Widescreen</PresentationFormat>
  <Paragraphs>392</Paragraphs>
  <Slides>25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</vt:lpstr>
      <vt:lpstr>Arial Black</vt:lpstr>
      <vt:lpstr>Calibri</vt:lpstr>
      <vt:lpstr>Roboto</vt:lpstr>
      <vt:lpstr>White bkgrnd master</vt:lpstr>
      <vt:lpstr>The 2024 Scope 3 Peer Group Tools Review  </vt:lpstr>
      <vt:lpstr>Respondent Demographics  Primary Workplace Location</vt:lpstr>
      <vt:lpstr>Respondent Demographics Primary Industry</vt:lpstr>
      <vt:lpstr>Respondent Demographics Manufacturing Sub-Industry</vt:lpstr>
      <vt:lpstr>Respondent Demographics Annual Revenue</vt:lpstr>
      <vt:lpstr>Primary Focus of Scope 3 Program           Corporate Value Chain vs Product Lifecycle</vt:lpstr>
      <vt:lpstr>Type of Spend Being Addressed</vt:lpstr>
      <vt:lpstr>Primary Outcome for Pursuing Scope 3 Program</vt:lpstr>
      <vt:lpstr>Current Adoption of Digital Solutions for Scope 3</vt:lpstr>
      <vt:lpstr>Timeline for Selecting a Digital Solution</vt:lpstr>
      <vt:lpstr>Top Challenges Companies Face  When Selecting a Solution</vt:lpstr>
      <vt:lpstr>In-House Development vs Third-Party Solutions</vt:lpstr>
      <vt:lpstr>Importance of Using a Digital Solution  to Deliver on Scope 3 Goals</vt:lpstr>
      <vt:lpstr>How Companies Identify and Select  Digital Solutions</vt:lpstr>
      <vt:lpstr>Multiple Tools Might Be Needed</vt:lpstr>
      <vt:lpstr>Types of Solutions Being Used or Considered</vt:lpstr>
      <vt:lpstr>Market Voice: Vendors Being Used  or Under Consideration</vt:lpstr>
      <vt:lpstr>Market Voice: Enabling Specific Outcomes by Ranking</vt:lpstr>
      <vt:lpstr>Market Voice: Enabling Specific Outcomes by Vendor Name</vt:lpstr>
      <vt:lpstr>Market Voice – Capabilities Assessed</vt:lpstr>
      <vt:lpstr>Top Solution Capabilities Needed Collect and Measure</vt:lpstr>
      <vt:lpstr>Top Solution Capabilities Needed Manage</vt:lpstr>
      <vt:lpstr>Top Solution Capabilities Needed Reduce</vt:lpstr>
      <vt:lpstr>Top Solution Capabilities Needed Report</vt:lpstr>
      <vt:lpstr>Most Important Factors When Selecting a Solution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Demographics</dc:title>
  <dc:subject/>
  <dc:creator>Miguel Cossio</dc:creator>
  <cp:lastModifiedBy>Oliver Hurrey</cp:lastModifiedBy>
  <cp:revision>2</cp:revision>
  <dcterms:created xsi:type="dcterms:W3CDTF">2023-12-11T14:21:36Z</dcterms:created>
  <dcterms:modified xsi:type="dcterms:W3CDTF">2024-02-01T08:57:34Z</dcterms:modified>
</cp:coreProperties>
</file>