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91" r:id="rId4"/>
    <p:sldMasterId id="2147484933" r:id="rId5"/>
  </p:sldMasterIdLst>
  <p:notesMasterIdLst>
    <p:notesMasterId r:id="rId23"/>
  </p:notesMasterIdLst>
  <p:handoutMasterIdLst>
    <p:handoutMasterId r:id="rId24"/>
  </p:handoutMasterIdLst>
  <p:sldIdLst>
    <p:sldId id="2147471851" r:id="rId6"/>
    <p:sldId id="2147471943" r:id="rId7"/>
    <p:sldId id="2147471907" r:id="rId8"/>
    <p:sldId id="2147478027" r:id="rId9"/>
    <p:sldId id="2147478661" r:id="rId10"/>
    <p:sldId id="2147471864" r:id="rId11"/>
    <p:sldId id="2147374308" r:id="rId12"/>
    <p:sldId id="2147471852" r:id="rId13"/>
    <p:sldId id="2147478042" r:id="rId14"/>
    <p:sldId id="2147471912" r:id="rId15"/>
    <p:sldId id="2147471959" r:id="rId16"/>
    <p:sldId id="2147471931" r:id="rId17"/>
    <p:sldId id="2147469690" r:id="rId18"/>
    <p:sldId id="2147478039" r:id="rId19"/>
    <p:sldId id="2147478662" r:id="rId20"/>
    <p:sldId id="2147471944" r:id="rId21"/>
    <p:sldId id="2147471909" r:id="rId22"/>
  </p:sldIdLst>
  <p:sldSz cx="12192000" cy="6858000"/>
  <p:notesSz cx="6858000" cy="9144000"/>
  <p:defaultTex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7B7613-9FD4-1819-CBFE-9669820148CC}" name="Langley, Mat @ ZUG" initials="LM@Z" userId="S::Mat.Langley@cbre.com.sg::91f5c50e-beb4-4ec7-990b-c5a76f273706" providerId="AD"/>
  <p188:author id="{0571EE24-B1E2-8071-BAF6-B8731D2DA328}" name="Carpentier, Helene @ London" initials="CL" userId="S::helene.carpentier@cbre.com::42912d75-f814-4c84-bcd8-836fefd9ed7b" providerId="AD"/>
  <p188:author id="{66A52F2D-AEE2-7ED9-225B-64EC82F1FA40}" name="Fink, Billy @ CBRE Marketing" initials="FB@CM" userId="S::billy.fink@cbre.com::d8f5301f-987a-4822-bdaf-a9670495cfcb" providerId="AD"/>
  <p188:author id="{5A2CCE34-23C4-756F-D9E0-C666EB27C9F2}" name="Thrift, Philip @ Dallas" initials="TP@D" userId="S::philip.thrift@cbre.com::34e1ade9-2d9f-4eae-b727-8a015453b790" providerId="AD"/>
  <p188:author id="{747EAF39-B629-C124-9C72-3296F6664387}" name="Bole, Ricky @ CBRE" initials="BR@C" userId="S::ricky.bole@cbre.com::4da61b41-33c8-4b2e-9b60-74f7e9485616" providerId="AD"/>
  <p188:author id="{EA01473F-4A2A-D42C-053A-EDF02134EAC8}" name="Delval, Alexandra @ Zug" initials="DA@Z" userId="S::Alexandra.Delval@cbre.com::c8edce9c-7c0a-41df-8be7-a6ac5f193d83" providerId="AD"/>
  <p188:author id="{C4EBF041-1414-E4F4-A324-BE91BB79B10D}" name="Behrns, Robert @ Boston" initials="BR@B" userId="S::Robert.Behrns@cbre.com::ad3ad49a-9f70-4c97-9486-95417d883efd" providerId="AD"/>
  <p188:author id="{EA9DE258-50EF-C010-FDBF-97EC290149EB}" name="Ross, Rachel  @ CBRE Marketing" initials="RR@CM" userId="S::rachel.ross@cbre.com::35f93282-60b9-44cc-8b42-238724921b1f" providerId="AD"/>
  <p188:author id="{47FFF468-3ED1-CBEF-0252-5793848748B9}" name="Delval, Alexandra @ Zug" initials="DZ" userId="S::alexandra.delval@cbre.com::c8edce9c-7c0a-41df-8be7-a6ac5f193d83" providerId="AD"/>
  <p188:author id="{7664506A-E846-9D53-47A7-9C6C305E5A3B}" name="Guest User" initials="GU" userId="S::urn:spo:anon#b607129f7fe33025e8680cc4f6cb94a37bfa75c74a27996c9b3df19214664582::" providerId="AD"/>
  <p188:author id="{FA074175-3FC5-B3D2-6998-F75E3DBD4AF3}" name="Krieger, Liesl @ Cleveland" initials="KL@C" userId="S::liesl.krieger@cbre.com::3acd6291-cf2c-45cc-a31f-efe2ad3ac112" providerId="AD"/>
  <p188:author id="{DA585788-9F02-D7F4-B046-86A09DD90F44}" name="Burton, Robin @ Sydney" initials="BR@S" userId="S::Robin.Burton@cbre.com::e084fb7c-2d75-4e4a-8584-262495b6d2d6" providerId="AD"/>
  <p188:author id="{F2789C8D-AF5A-E4B5-7596-08F8D056556C}" name="de Boer, Sarah @ Host" initials="dBS@H" userId="S::Sarah.deBoer@cbre.com.au::899abc99-19f6-4dbc-9d02-52d8fc55a61c" providerId="AD"/>
  <p188:author id="{CE624A9C-45AF-B8D7-8335-32A9BBB9C724}" name="Krieger, Liesl @ CBRE Marketing" initials="LK" userId="S::Liesl.Krieger@cbre.com::3acd6291-cf2c-45cc-a31f-efe2ad3ac112" providerId="AD"/>
  <p188:author id="{6811AD9F-C234-4541-3E1C-006961049ABD}" name="Chapple, Emily @ GWS Global" initials="CE@GG" userId="S::Emily.Chapple@cbre.com::8067d0cf-bc9f-4f8d-bfd9-c176c6ac16ee" providerId="AD"/>
  <p188:author id="{EE6276BB-A02B-2B1E-A99D-A7D411877578}" name="Chapple, Emily @ GWS Global" initials="CG" userId="S::emily.chapple@cbre.com::8067d0cf-bc9f-4f8d-bfd9-c176c6ac16ee" providerId="AD"/>
  <p188:author id="{945A0BCF-B8D2-2FAA-AD48-D916CB32D080}" name="de Boer, Sarah @ Sydney" initials="dS" userId="S::sarah.deboer@cbre.com.au::899abc99-19f6-4dbc-9d02-52d8fc55a61c" providerId="AD"/>
  <p188:author id="{59A3B1CF-D6BA-6815-72E5-F4C0EE1ABDA8}" name="Carpentier, Helene @ London" initials="CH@L" userId="S::Helene.Carpentier@cbre.com::42912d75-f814-4c84-bcd8-836fefd9ed7b" providerId="AD"/>
  <p188:author id="{4C92DAEF-7C1E-AC8C-5EB1-7C004D446CF1}" name="Ross, Rachel  @ CBRE Marketing" initials="" userId="S::Rachel.Ross@cbre.com::35f93282-60b9-44cc-8b42-238724921b1f" providerId="AD"/>
  <p188:author id="{641762F7-F09E-8C39-AF6B-08576DEDDB8D}" name="Netley, Marissa @ CBRE Marketing" initials="NM@CM" userId="S::marissa.netley@yourhana.com::d17a12bb-e17b-42fb-bdb6-dcb7de53077a" providerId="AD"/>
  <p188:author id="{1D6E64F8-B3EA-42C5-B4BC-05AF5E27D17A}" name="Lafollette, Glenn @ CBRE Marketing" initials="LG@CM" userId="S::glenn.lafollette@cbre.com::35752db4-6779-4687-a5dd-9c23a3e0bf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 Boer, Sarah @ Host" initials="dBS@H" lastIdx="4" clrIdx="0">
    <p:extLst>
      <p:ext uri="{19B8F6BF-5375-455C-9EA6-DF929625EA0E}">
        <p15:presenceInfo xmlns:p15="http://schemas.microsoft.com/office/powerpoint/2012/main" userId="S::Sarah.deBoer@cbre.com.au::899abc99-19f6-4dbc-9d02-52d8fc55a61c" providerId="AD"/>
      </p:ext>
    </p:extLst>
  </p:cmAuthor>
  <p:cmAuthor id="2" name="Carpentier, Helene @ London" initials="CH@L" lastIdx="2" clrIdx="1">
    <p:extLst>
      <p:ext uri="{19B8F6BF-5375-455C-9EA6-DF929625EA0E}">
        <p15:presenceInfo xmlns:p15="http://schemas.microsoft.com/office/powerpoint/2012/main" userId="S::Helene.Carpentier@cbre.com::42912d75-f814-4c84-bcd8-836fefd9ed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3E7CA6"/>
    <a:srgbClr val="B3D6CE"/>
    <a:srgbClr val="37675B"/>
    <a:srgbClr val="CAD1D3"/>
    <a:srgbClr val="17E88F"/>
    <a:srgbClr val="000000"/>
    <a:srgbClr val="538184"/>
    <a:srgbClr val="80BBAD"/>
    <a:srgbClr val="012A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5940FC-E0CD-4909-B13E-BEC14F47023B}" v="3" dt="2024-01-11T14:19:33.3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110" d="100"/>
          <a:sy n="110" d="100"/>
        </p:scale>
        <p:origin x="51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gley, Mat @ ZUG" userId="91f5c50e-beb4-4ec7-990b-c5a76f273706" providerId="ADAL" clId="{5F5940FC-E0CD-4909-B13E-BEC14F47023B}"/>
    <pc:docChg chg="undo custSel addSld delSld modSld sldOrd">
      <pc:chgData name="Langley, Mat @ ZUG" userId="91f5c50e-beb4-4ec7-990b-c5a76f273706" providerId="ADAL" clId="{5F5940FC-E0CD-4909-B13E-BEC14F47023B}" dt="2024-01-11T14:19:33.325" v="50"/>
      <pc:docMkLst>
        <pc:docMk/>
      </pc:docMkLst>
      <pc:sldChg chg="del">
        <pc:chgData name="Langley, Mat @ ZUG" userId="91f5c50e-beb4-4ec7-990b-c5a76f273706" providerId="ADAL" clId="{5F5940FC-E0CD-4909-B13E-BEC14F47023B}" dt="2024-01-11T14:18:10.956" v="0" actId="47"/>
        <pc:sldMkLst>
          <pc:docMk/>
          <pc:sldMk cId="455907384" sldId="2076137632"/>
        </pc:sldMkLst>
      </pc:sldChg>
      <pc:sldChg chg="add del">
        <pc:chgData name="Langley, Mat @ ZUG" userId="91f5c50e-beb4-4ec7-990b-c5a76f273706" providerId="ADAL" clId="{5F5940FC-E0CD-4909-B13E-BEC14F47023B}" dt="2024-01-11T14:19:08.449" v="45" actId="2696"/>
        <pc:sldMkLst>
          <pc:docMk/>
          <pc:sldMk cId="1786710362" sldId="2147374308"/>
        </pc:sldMkLst>
      </pc:sldChg>
      <pc:sldChg chg="add">
        <pc:chgData name="Langley, Mat @ ZUG" userId="91f5c50e-beb4-4ec7-990b-c5a76f273706" providerId="ADAL" clId="{5F5940FC-E0CD-4909-B13E-BEC14F47023B}" dt="2024-01-11T14:19:13.035" v="46"/>
        <pc:sldMkLst>
          <pc:docMk/>
          <pc:sldMk cId="3089071112" sldId="2147374308"/>
        </pc:sldMkLst>
      </pc:sldChg>
      <pc:sldChg chg="del">
        <pc:chgData name="Langley, Mat @ ZUG" userId="91f5c50e-beb4-4ec7-990b-c5a76f273706" providerId="ADAL" clId="{5F5940FC-E0CD-4909-B13E-BEC14F47023B}" dt="2024-01-11T14:18:12.127" v="2" actId="47"/>
        <pc:sldMkLst>
          <pc:docMk/>
          <pc:sldMk cId="252977433" sldId="2147374309"/>
        </pc:sldMkLst>
      </pc:sldChg>
      <pc:sldChg chg="add del">
        <pc:chgData name="Langley, Mat @ ZUG" userId="91f5c50e-beb4-4ec7-990b-c5a76f273706" providerId="ADAL" clId="{5F5940FC-E0CD-4909-B13E-BEC14F47023B}" dt="2024-01-11T14:19:01.187" v="39" actId="47"/>
        <pc:sldMkLst>
          <pc:docMk/>
          <pc:sldMk cId="3164465636" sldId="2147374311"/>
        </pc:sldMkLst>
      </pc:sldChg>
      <pc:sldChg chg="del">
        <pc:chgData name="Langley, Mat @ ZUG" userId="91f5c50e-beb4-4ec7-990b-c5a76f273706" providerId="ADAL" clId="{5F5940FC-E0CD-4909-B13E-BEC14F47023B}" dt="2024-01-11T14:18:11.624" v="1" actId="47"/>
        <pc:sldMkLst>
          <pc:docMk/>
          <pc:sldMk cId="3316818013" sldId="2147374314"/>
        </pc:sldMkLst>
      </pc:sldChg>
      <pc:sldChg chg="add">
        <pc:chgData name="Langley, Mat @ ZUG" userId="91f5c50e-beb4-4ec7-990b-c5a76f273706" providerId="ADAL" clId="{5F5940FC-E0CD-4909-B13E-BEC14F47023B}" dt="2024-01-11T14:19:33.325" v="50"/>
        <pc:sldMkLst>
          <pc:docMk/>
          <pc:sldMk cId="2855744043" sldId="2147469690"/>
        </pc:sldMkLst>
      </pc:sldChg>
      <pc:sldChg chg="add del">
        <pc:chgData name="Langley, Mat @ ZUG" userId="91f5c50e-beb4-4ec7-990b-c5a76f273706" providerId="ADAL" clId="{5F5940FC-E0CD-4909-B13E-BEC14F47023B}" dt="2024-01-11T14:19:29.501" v="49" actId="2696"/>
        <pc:sldMkLst>
          <pc:docMk/>
          <pc:sldMk cId="3315331871" sldId="2147469690"/>
        </pc:sldMkLst>
      </pc:sldChg>
      <pc:sldChg chg="add del">
        <pc:chgData name="Langley, Mat @ ZUG" userId="91f5c50e-beb4-4ec7-990b-c5a76f273706" providerId="ADAL" clId="{5F5940FC-E0CD-4909-B13E-BEC14F47023B}" dt="2024-01-11T14:19:01.824" v="40" actId="47"/>
        <pc:sldMkLst>
          <pc:docMk/>
          <pc:sldMk cId="3542902166" sldId="2147471706"/>
        </pc:sldMkLst>
      </pc:sldChg>
      <pc:sldChg chg="add del">
        <pc:chgData name="Langley, Mat @ ZUG" userId="91f5c50e-beb4-4ec7-990b-c5a76f273706" providerId="ADAL" clId="{5F5940FC-E0CD-4909-B13E-BEC14F47023B}" dt="2024-01-11T14:19:08.449" v="45" actId="2696"/>
        <pc:sldMkLst>
          <pc:docMk/>
          <pc:sldMk cId="2590947372" sldId="2147471852"/>
        </pc:sldMkLst>
      </pc:sldChg>
      <pc:sldChg chg="add">
        <pc:chgData name="Langley, Mat @ ZUG" userId="91f5c50e-beb4-4ec7-990b-c5a76f273706" providerId="ADAL" clId="{5F5940FC-E0CD-4909-B13E-BEC14F47023B}" dt="2024-01-11T14:19:13.035" v="46"/>
        <pc:sldMkLst>
          <pc:docMk/>
          <pc:sldMk cId="3462381195" sldId="2147471852"/>
        </pc:sldMkLst>
      </pc:sldChg>
      <pc:sldChg chg="add del">
        <pc:chgData name="Langley, Mat @ ZUG" userId="91f5c50e-beb4-4ec7-990b-c5a76f273706" providerId="ADAL" clId="{5F5940FC-E0CD-4909-B13E-BEC14F47023B}" dt="2024-01-11T14:18:39.895" v="21" actId="47"/>
        <pc:sldMkLst>
          <pc:docMk/>
          <pc:sldMk cId="2741527216" sldId="2147471864"/>
        </pc:sldMkLst>
      </pc:sldChg>
      <pc:sldChg chg="add del">
        <pc:chgData name="Langley, Mat @ ZUG" userId="91f5c50e-beb4-4ec7-990b-c5a76f273706" providerId="ADAL" clId="{5F5940FC-E0CD-4909-B13E-BEC14F47023B}" dt="2024-01-11T14:19:03.975" v="42" actId="47"/>
        <pc:sldMkLst>
          <pc:docMk/>
          <pc:sldMk cId="3403071623" sldId="2147471866"/>
        </pc:sldMkLst>
      </pc:sldChg>
      <pc:sldChg chg="add del">
        <pc:chgData name="Langley, Mat @ ZUG" userId="91f5c50e-beb4-4ec7-990b-c5a76f273706" providerId="ADAL" clId="{5F5940FC-E0CD-4909-B13E-BEC14F47023B}" dt="2024-01-11T14:19:04.185" v="43" actId="47"/>
        <pc:sldMkLst>
          <pc:docMk/>
          <pc:sldMk cId="2463356589" sldId="2147471879"/>
        </pc:sldMkLst>
      </pc:sldChg>
      <pc:sldChg chg="add del">
        <pc:chgData name="Langley, Mat @ ZUG" userId="91f5c50e-beb4-4ec7-990b-c5a76f273706" providerId="ADAL" clId="{5F5940FC-E0CD-4909-B13E-BEC14F47023B}" dt="2024-01-11T14:19:04.399" v="44" actId="47"/>
        <pc:sldMkLst>
          <pc:docMk/>
          <pc:sldMk cId="3874232690" sldId="2147471880"/>
        </pc:sldMkLst>
      </pc:sldChg>
      <pc:sldChg chg="add">
        <pc:chgData name="Langley, Mat @ ZUG" userId="91f5c50e-beb4-4ec7-990b-c5a76f273706" providerId="ADAL" clId="{5F5940FC-E0CD-4909-B13E-BEC14F47023B}" dt="2024-01-11T14:19:24.890" v="48"/>
        <pc:sldMkLst>
          <pc:docMk/>
          <pc:sldMk cId="951019133" sldId="2147471912"/>
        </pc:sldMkLst>
      </pc:sldChg>
      <pc:sldChg chg="add del">
        <pc:chgData name="Langley, Mat @ ZUG" userId="91f5c50e-beb4-4ec7-990b-c5a76f273706" providerId="ADAL" clId="{5F5940FC-E0CD-4909-B13E-BEC14F47023B}" dt="2024-01-11T14:19:20.215" v="47" actId="2696"/>
        <pc:sldMkLst>
          <pc:docMk/>
          <pc:sldMk cId="1381172881" sldId="2147471912"/>
        </pc:sldMkLst>
      </pc:sldChg>
      <pc:sldChg chg="add del">
        <pc:chgData name="Langley, Mat @ ZUG" userId="91f5c50e-beb4-4ec7-990b-c5a76f273706" providerId="ADAL" clId="{5F5940FC-E0CD-4909-B13E-BEC14F47023B}" dt="2024-01-11T14:19:20.215" v="47" actId="2696"/>
        <pc:sldMkLst>
          <pc:docMk/>
          <pc:sldMk cId="1404280991" sldId="2147471931"/>
        </pc:sldMkLst>
      </pc:sldChg>
      <pc:sldChg chg="add">
        <pc:chgData name="Langley, Mat @ ZUG" userId="91f5c50e-beb4-4ec7-990b-c5a76f273706" providerId="ADAL" clId="{5F5940FC-E0CD-4909-B13E-BEC14F47023B}" dt="2024-01-11T14:19:24.890" v="48"/>
        <pc:sldMkLst>
          <pc:docMk/>
          <pc:sldMk cId="3408399112" sldId="2147471931"/>
        </pc:sldMkLst>
      </pc:sldChg>
      <pc:sldChg chg="add del">
        <pc:chgData name="Langley, Mat @ ZUG" userId="91f5c50e-beb4-4ec7-990b-c5a76f273706" providerId="ADAL" clId="{5F5940FC-E0CD-4909-B13E-BEC14F47023B}" dt="2024-01-11T14:18:39.689" v="20" actId="47"/>
        <pc:sldMkLst>
          <pc:docMk/>
          <pc:sldMk cId="3554718117" sldId="2147471944"/>
        </pc:sldMkLst>
      </pc:sldChg>
      <pc:sldChg chg="add">
        <pc:chgData name="Langley, Mat @ ZUG" userId="91f5c50e-beb4-4ec7-990b-c5a76f273706" providerId="ADAL" clId="{5F5940FC-E0CD-4909-B13E-BEC14F47023B}" dt="2024-01-11T14:19:24.890" v="48"/>
        <pc:sldMkLst>
          <pc:docMk/>
          <pc:sldMk cId="4020470060" sldId="2147471959"/>
        </pc:sldMkLst>
      </pc:sldChg>
      <pc:sldChg chg="add del">
        <pc:chgData name="Langley, Mat @ ZUG" userId="91f5c50e-beb4-4ec7-990b-c5a76f273706" providerId="ADAL" clId="{5F5940FC-E0CD-4909-B13E-BEC14F47023B}" dt="2024-01-11T14:19:20.215" v="47" actId="2696"/>
        <pc:sldMkLst>
          <pc:docMk/>
          <pc:sldMk cId="4090501842" sldId="2147471959"/>
        </pc:sldMkLst>
      </pc:sldChg>
      <pc:sldChg chg="add">
        <pc:chgData name="Langley, Mat @ ZUG" userId="91f5c50e-beb4-4ec7-990b-c5a76f273706" providerId="ADAL" clId="{5F5940FC-E0CD-4909-B13E-BEC14F47023B}" dt="2024-01-11T14:19:33.325" v="50"/>
        <pc:sldMkLst>
          <pc:docMk/>
          <pc:sldMk cId="893488804" sldId="2147478039"/>
        </pc:sldMkLst>
      </pc:sldChg>
      <pc:sldChg chg="add del">
        <pc:chgData name="Langley, Mat @ ZUG" userId="91f5c50e-beb4-4ec7-990b-c5a76f273706" providerId="ADAL" clId="{5F5940FC-E0CD-4909-B13E-BEC14F47023B}" dt="2024-01-11T14:19:29.501" v="49" actId="2696"/>
        <pc:sldMkLst>
          <pc:docMk/>
          <pc:sldMk cId="2303168199" sldId="2147478039"/>
        </pc:sldMkLst>
      </pc:sldChg>
      <pc:sldChg chg="add">
        <pc:chgData name="Langley, Mat @ ZUG" userId="91f5c50e-beb4-4ec7-990b-c5a76f273706" providerId="ADAL" clId="{5F5940FC-E0CD-4909-B13E-BEC14F47023B}" dt="2024-01-11T14:19:24.890" v="48"/>
        <pc:sldMkLst>
          <pc:docMk/>
          <pc:sldMk cId="559303441" sldId="2147478042"/>
        </pc:sldMkLst>
      </pc:sldChg>
      <pc:sldChg chg="add del ord">
        <pc:chgData name="Langley, Mat @ ZUG" userId="91f5c50e-beb4-4ec7-990b-c5a76f273706" providerId="ADAL" clId="{5F5940FC-E0CD-4909-B13E-BEC14F47023B}" dt="2024-01-11T14:19:20.215" v="47" actId="2696"/>
        <pc:sldMkLst>
          <pc:docMk/>
          <pc:sldMk cId="2100371891" sldId="2147478042"/>
        </pc:sldMkLst>
      </pc:sldChg>
      <pc:sldChg chg="add del">
        <pc:chgData name="Langley, Mat @ ZUG" userId="91f5c50e-beb4-4ec7-990b-c5a76f273706" providerId="ADAL" clId="{5F5940FC-E0CD-4909-B13E-BEC14F47023B}" dt="2024-01-11T14:19:03.088" v="41" actId="47"/>
        <pc:sldMkLst>
          <pc:docMk/>
          <pc:sldMk cId="2675129976" sldId="2147478659"/>
        </pc:sldMkLst>
      </pc:sldChg>
      <pc:sldChg chg="add">
        <pc:chgData name="Langley, Mat @ ZUG" userId="91f5c50e-beb4-4ec7-990b-c5a76f273706" providerId="ADAL" clId="{5F5940FC-E0CD-4909-B13E-BEC14F47023B}" dt="2024-01-11T14:19:33.325" v="50"/>
        <pc:sldMkLst>
          <pc:docMk/>
          <pc:sldMk cId="2450951370" sldId="2147478662"/>
        </pc:sldMkLst>
      </pc:sldChg>
      <pc:sldChg chg="add del">
        <pc:chgData name="Langley, Mat @ ZUG" userId="91f5c50e-beb4-4ec7-990b-c5a76f273706" providerId="ADAL" clId="{5F5940FC-E0CD-4909-B13E-BEC14F47023B}" dt="2024-01-11T14:19:29.501" v="49" actId="2696"/>
        <pc:sldMkLst>
          <pc:docMk/>
          <pc:sldMk cId="4002375446" sldId="2147478662"/>
        </pc:sldMkLst>
      </pc:sldChg>
      <pc:sldMasterChg chg="addSldLayout delSldLayout">
        <pc:chgData name="Langley, Mat @ ZUG" userId="91f5c50e-beb4-4ec7-990b-c5a76f273706" providerId="ADAL" clId="{5F5940FC-E0CD-4909-B13E-BEC14F47023B}" dt="2024-01-11T14:19:29.501" v="49" actId="2696"/>
        <pc:sldMasterMkLst>
          <pc:docMk/>
          <pc:sldMasterMk cId="201101775" sldId="2147484491"/>
        </pc:sldMasterMkLst>
        <pc:sldLayoutChg chg="add del">
          <pc:chgData name="Langley, Mat @ ZUG" userId="91f5c50e-beb4-4ec7-990b-c5a76f273706" providerId="ADAL" clId="{5F5940FC-E0CD-4909-B13E-BEC14F47023B}" dt="2024-01-11T14:19:29.501" v="49" actId="2696"/>
          <pc:sldLayoutMkLst>
            <pc:docMk/>
            <pc:sldMasterMk cId="201101775" sldId="2147484491"/>
            <pc:sldLayoutMk cId="65760205" sldId="2147485629"/>
          </pc:sldLayoutMkLst>
        </pc:sldLayoutChg>
        <pc:sldLayoutChg chg="add del">
          <pc:chgData name="Langley, Mat @ ZUG" userId="91f5c50e-beb4-4ec7-990b-c5a76f273706" providerId="ADAL" clId="{5F5940FC-E0CD-4909-B13E-BEC14F47023B}" dt="2024-01-11T14:19:20.215" v="47" actId="2696"/>
          <pc:sldLayoutMkLst>
            <pc:docMk/>
            <pc:sldMasterMk cId="201101775" sldId="2147484491"/>
            <pc:sldLayoutMk cId="2275648393" sldId="2147486092"/>
          </pc:sldLayoutMkLst>
        </pc:sldLayoutChg>
        <pc:sldLayoutChg chg="add del">
          <pc:chgData name="Langley, Mat @ ZUG" userId="91f5c50e-beb4-4ec7-990b-c5a76f273706" providerId="ADAL" clId="{5F5940FC-E0CD-4909-B13E-BEC14F47023B}" dt="2024-01-11T14:18:39.895" v="21" actId="47"/>
          <pc:sldLayoutMkLst>
            <pc:docMk/>
            <pc:sldMasterMk cId="201101775" sldId="2147484491"/>
            <pc:sldLayoutMk cId="4239198516" sldId="2147486094"/>
          </pc:sldLayoutMkLst>
        </pc:sldLayoutChg>
        <pc:sldLayoutChg chg="add del">
          <pc:chgData name="Langley, Mat @ ZUG" userId="91f5c50e-beb4-4ec7-990b-c5a76f273706" providerId="ADAL" clId="{5F5940FC-E0CD-4909-B13E-BEC14F47023B}" dt="2024-01-11T14:19:20.215" v="47" actId="2696"/>
          <pc:sldLayoutMkLst>
            <pc:docMk/>
            <pc:sldMasterMk cId="201101775" sldId="2147484491"/>
            <pc:sldLayoutMk cId="2410032369" sldId="2147486097"/>
          </pc:sldLayoutMkLst>
        </pc:sldLayoutChg>
        <pc:sldLayoutChg chg="add del">
          <pc:chgData name="Langley, Mat @ ZUG" userId="91f5c50e-beb4-4ec7-990b-c5a76f273706" providerId="ADAL" clId="{5F5940FC-E0CD-4909-B13E-BEC14F47023B}" dt="2024-01-11T14:19:20.215" v="47" actId="2696"/>
          <pc:sldLayoutMkLst>
            <pc:docMk/>
            <pc:sldMasterMk cId="201101775" sldId="2147484491"/>
            <pc:sldLayoutMk cId="4106832908" sldId="2147486098"/>
          </pc:sldLayoutMkLst>
        </pc:sldLayoutChg>
        <pc:sldLayoutChg chg="add del">
          <pc:chgData name="Langley, Mat @ ZUG" userId="91f5c50e-beb4-4ec7-990b-c5a76f273706" providerId="ADAL" clId="{5F5940FC-E0CD-4909-B13E-BEC14F47023B}" dt="2024-01-11T14:19:08.449" v="45" actId="2696"/>
          <pc:sldLayoutMkLst>
            <pc:docMk/>
            <pc:sldMasterMk cId="201101775" sldId="2147484491"/>
            <pc:sldLayoutMk cId="3290795627" sldId="2147486099"/>
          </pc:sldLayoutMkLst>
        </pc:sldLayoutChg>
        <pc:sldLayoutChg chg="add del">
          <pc:chgData name="Langley, Mat @ ZUG" userId="91f5c50e-beb4-4ec7-990b-c5a76f273706" providerId="ADAL" clId="{5F5940FC-E0CD-4909-B13E-BEC14F47023B}" dt="2024-01-11T14:18:39.689" v="20" actId="47"/>
          <pc:sldLayoutMkLst>
            <pc:docMk/>
            <pc:sldMasterMk cId="201101775" sldId="2147484491"/>
            <pc:sldLayoutMk cId="3411370821" sldId="2147486100"/>
          </pc:sldLayoutMkLst>
        </pc:sldLayoutChg>
        <pc:sldLayoutChg chg="add del">
          <pc:chgData name="Langley, Mat @ ZUG" userId="91f5c50e-beb4-4ec7-990b-c5a76f273706" providerId="ADAL" clId="{5F5940FC-E0CD-4909-B13E-BEC14F47023B}" dt="2024-01-11T14:19:03.088" v="41" actId="47"/>
          <pc:sldLayoutMkLst>
            <pc:docMk/>
            <pc:sldMasterMk cId="201101775" sldId="2147484491"/>
            <pc:sldLayoutMk cId="1655946631" sldId="2147486102"/>
          </pc:sldLayoutMkLst>
        </pc:sldLayoutChg>
        <pc:sldLayoutChg chg="add del">
          <pc:chgData name="Langley, Mat @ ZUG" userId="91f5c50e-beb4-4ec7-990b-c5a76f273706" providerId="ADAL" clId="{5F5940FC-E0CD-4909-B13E-BEC14F47023B}" dt="2024-01-11T14:19:04.399" v="44" actId="47"/>
          <pc:sldLayoutMkLst>
            <pc:docMk/>
            <pc:sldMasterMk cId="201101775" sldId="2147484491"/>
            <pc:sldLayoutMk cId="2454168449" sldId="214748610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396945266752146E-2"/>
          <c:y val="0.1156568352684728"/>
          <c:w val="0.90823618914643345"/>
          <c:h val="0.73826349036878869"/>
        </c:manualLayout>
      </c:layout>
      <c:lineChart>
        <c:grouping val="standard"/>
        <c:varyColors val="0"/>
        <c:ser>
          <c:idx val="0"/>
          <c:order val="0"/>
          <c:tx>
            <c:strRef>
              <c:f>Sheet1!$B$1</c:f>
              <c:strCache>
                <c:ptCount val="1"/>
                <c:pt idx="0">
                  <c:v>Active supply chain decarbonization from 2023</c:v>
                </c:pt>
              </c:strCache>
            </c:strRef>
          </c:tx>
          <c:spPr>
            <a:ln w="28575" cap="rnd">
              <a:solidFill>
                <a:schemeClr val="accent1"/>
              </a:solidFill>
              <a:round/>
            </a:ln>
            <a:effectLst/>
          </c:spPr>
          <c:marker>
            <c:symbol val="none"/>
          </c:marker>
          <c:cat>
            <c:numRef>
              <c:f>Sheet1!$A$2:$A$23</c:f>
              <c:numCache>
                <c:formatCode>General</c:formatCode>
                <c:ptCount val="2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numCache>
            </c:numRef>
          </c:cat>
          <c:val>
            <c:numRef>
              <c:f>Sheet1!$B$2:$B$23</c:f>
              <c:numCache>
                <c:formatCode>#,##0</c:formatCode>
                <c:ptCount val="22"/>
                <c:pt idx="0">
                  <c:v>7730000</c:v>
                </c:pt>
                <c:pt idx="1">
                  <c:v>8130000</c:v>
                </c:pt>
                <c:pt idx="2">
                  <c:v>10300000</c:v>
                </c:pt>
                <c:pt idx="3">
                  <c:v>10950000</c:v>
                </c:pt>
                <c:pt idx="4">
                  <c:v>10950000</c:v>
                </c:pt>
                <c:pt idx="5">
                  <c:v>10840500</c:v>
                </c:pt>
                <c:pt idx="6">
                  <c:v>10732095</c:v>
                </c:pt>
                <c:pt idx="7">
                  <c:v>10624774.050000001</c:v>
                </c:pt>
                <c:pt idx="8">
                  <c:v>9562296.6450000014</c:v>
                </c:pt>
                <c:pt idx="9">
                  <c:v>8606066.9805000015</c:v>
                </c:pt>
                <c:pt idx="10">
                  <c:v>7745460.2824500017</c:v>
                </c:pt>
                <c:pt idx="11">
                  <c:v>6970914.2542050015</c:v>
                </c:pt>
                <c:pt idx="12">
                  <c:v>6273822.8287845012</c:v>
                </c:pt>
                <c:pt idx="13">
                  <c:v>5646440.5459060511</c:v>
                </c:pt>
                <c:pt idx="14">
                  <c:v>5081796.4913154459</c:v>
                </c:pt>
                <c:pt idx="15">
                  <c:v>4573616.842183901</c:v>
                </c:pt>
                <c:pt idx="16">
                  <c:v>2473600</c:v>
                </c:pt>
                <c:pt idx="17" formatCode="General">
                  <c:v>1731520</c:v>
                </c:pt>
                <c:pt idx="18" formatCode="General">
                  <c:v>1212064</c:v>
                </c:pt>
                <c:pt idx="19" formatCode="General">
                  <c:v>848444.79999999993</c:v>
                </c:pt>
                <c:pt idx="20" formatCode="General">
                  <c:v>593911.35999999987</c:v>
                </c:pt>
                <c:pt idx="21" formatCode="General">
                  <c:v>773000</c:v>
                </c:pt>
              </c:numCache>
            </c:numRef>
          </c:val>
          <c:smooth val="0"/>
          <c:extLst>
            <c:ext xmlns:c16="http://schemas.microsoft.com/office/drawing/2014/chart" uri="{C3380CC4-5D6E-409C-BE32-E72D297353CC}">
              <c16:uniqueId val="{00000000-0871-450B-BBFC-21A7A72C2AF9}"/>
            </c:ext>
          </c:extLst>
        </c:ser>
        <c:ser>
          <c:idx val="1"/>
          <c:order val="1"/>
          <c:tx>
            <c:strRef>
              <c:f>Sheet1!$C$1</c:f>
              <c:strCache>
                <c:ptCount val="1"/>
                <c:pt idx="0">
                  <c:v>Delayed supply chain decarbonization</c:v>
                </c:pt>
              </c:strCache>
            </c:strRef>
          </c:tx>
          <c:spPr>
            <a:ln w="28575" cap="rnd">
              <a:solidFill>
                <a:schemeClr val="accent2"/>
              </a:solidFill>
              <a:prstDash val="dash"/>
              <a:round/>
            </a:ln>
            <a:effectLst/>
          </c:spPr>
          <c:marker>
            <c:symbol val="none"/>
          </c:marker>
          <c:cat>
            <c:numRef>
              <c:f>Sheet1!$A$2:$A$23</c:f>
              <c:numCache>
                <c:formatCode>General</c:formatCode>
                <c:ptCount val="2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numCache>
            </c:numRef>
          </c:cat>
          <c:val>
            <c:numRef>
              <c:f>Sheet1!$C$2:$C$23</c:f>
              <c:numCache>
                <c:formatCode>General</c:formatCode>
                <c:ptCount val="22"/>
                <c:pt idx="3">
                  <c:v>10950000</c:v>
                </c:pt>
                <c:pt idx="4" formatCode="#,##0">
                  <c:v>11497500</c:v>
                </c:pt>
                <c:pt idx="5">
                  <c:v>12072375</c:v>
                </c:pt>
                <c:pt idx="6">
                  <c:v>11951651.25</c:v>
                </c:pt>
                <c:pt idx="7">
                  <c:v>11832134.737500001</c:v>
                </c:pt>
                <c:pt idx="8">
                  <c:v>11713813.390125001</c:v>
                </c:pt>
                <c:pt idx="9">
                  <c:v>10542432.051112501</c:v>
                </c:pt>
                <c:pt idx="10">
                  <c:v>9488188.8460012507</c:v>
                </c:pt>
                <c:pt idx="11">
                  <c:v>8539369.9614011254</c:v>
                </c:pt>
                <c:pt idx="12">
                  <c:v>7685432.9652610132</c:v>
                </c:pt>
                <c:pt idx="13">
                  <c:v>6916889.6687349118</c:v>
                </c:pt>
                <c:pt idx="14">
                  <c:v>6225200.7018614206</c:v>
                </c:pt>
                <c:pt idx="15">
                  <c:v>5602680.6316752788</c:v>
                </c:pt>
                <c:pt idx="16">
                  <c:v>5042412.5685077514</c:v>
                </c:pt>
                <c:pt idx="17">
                  <c:v>4487747.185971899</c:v>
                </c:pt>
                <c:pt idx="18">
                  <c:v>3994094.9955149903</c:v>
                </c:pt>
                <c:pt idx="19">
                  <c:v>3554744.5460083415</c:v>
                </c:pt>
                <c:pt idx="20">
                  <c:v>3163722.6459474238</c:v>
                </c:pt>
                <c:pt idx="21">
                  <c:v>2815713.1548932074</c:v>
                </c:pt>
              </c:numCache>
            </c:numRef>
          </c:val>
          <c:smooth val="0"/>
          <c:extLst>
            <c:ext xmlns:c16="http://schemas.microsoft.com/office/drawing/2014/chart" uri="{C3380CC4-5D6E-409C-BE32-E72D297353CC}">
              <c16:uniqueId val="{00000001-0871-450B-BBFC-21A7A72C2AF9}"/>
            </c:ext>
          </c:extLst>
        </c:ser>
        <c:dLbls>
          <c:showLegendKey val="0"/>
          <c:showVal val="0"/>
          <c:showCatName val="0"/>
          <c:showSerName val="0"/>
          <c:showPercent val="0"/>
          <c:showBubbleSize val="0"/>
        </c:dLbls>
        <c:smooth val="0"/>
        <c:axId val="1232446720"/>
        <c:axId val="1232450000"/>
      </c:lineChart>
      <c:catAx>
        <c:axId val="1232446720"/>
        <c:scaling>
          <c:orientation val="minMax"/>
        </c:scaling>
        <c:delete val="1"/>
        <c:axPos val="b"/>
        <c:numFmt formatCode="General" sourceLinked="1"/>
        <c:majorTickMark val="none"/>
        <c:minorTickMark val="none"/>
        <c:tickLblPos val="nextTo"/>
        <c:crossAx val="1232450000"/>
        <c:crosses val="autoZero"/>
        <c:auto val="1"/>
        <c:lblAlgn val="ctr"/>
        <c:lblOffset val="100"/>
        <c:noMultiLvlLbl val="0"/>
      </c:catAx>
      <c:valAx>
        <c:axId val="1232450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2446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Business Growth</c:v>
                </c:pt>
              </c:strCache>
            </c:strRef>
          </c:tx>
          <c:spPr>
            <a:ln w="28575" cap="rnd">
              <a:solidFill>
                <a:schemeClr val="bg2"/>
              </a:solidFill>
              <a:round/>
            </a:ln>
            <a:effectLst/>
          </c:spPr>
          <c:marker>
            <c:symbol val="circle"/>
            <c:size val="5"/>
            <c:spPr>
              <a:solidFill>
                <a:schemeClr val="accent6">
                  <a:lumMod val="75000"/>
                  <a:lumOff val="25000"/>
                </a:schemeClr>
              </a:solidFill>
              <a:ln w="9525">
                <a:solidFill>
                  <a:schemeClr val="bg2"/>
                </a:solidFill>
              </a:ln>
              <a:effectLst/>
            </c:spPr>
          </c:marker>
          <c:cat>
            <c:numRef>
              <c:f>Sheet1!$A$2:$A$9</c:f>
              <c:numCache>
                <c:formatCode>General</c:formatCode>
                <c:ptCount val="8"/>
                <c:pt idx="0">
                  <c:v>2023</c:v>
                </c:pt>
                <c:pt idx="1">
                  <c:v>2024</c:v>
                </c:pt>
                <c:pt idx="2">
                  <c:v>2025</c:v>
                </c:pt>
                <c:pt idx="3">
                  <c:v>2026</c:v>
                </c:pt>
                <c:pt idx="4">
                  <c:v>2027</c:v>
                </c:pt>
                <c:pt idx="5">
                  <c:v>2028</c:v>
                </c:pt>
                <c:pt idx="6">
                  <c:v>2029</c:v>
                </c:pt>
                <c:pt idx="7">
                  <c:v>2030</c:v>
                </c:pt>
              </c:numCache>
            </c:numRef>
          </c:cat>
          <c:val>
            <c:numRef>
              <c:f>Sheet1!$B$2:$B$9</c:f>
              <c:numCache>
                <c:formatCode>General</c:formatCode>
                <c:ptCount val="8"/>
                <c:pt idx="0">
                  <c:v>100</c:v>
                </c:pt>
                <c:pt idx="1">
                  <c:v>110</c:v>
                </c:pt>
                <c:pt idx="2">
                  <c:v>120</c:v>
                </c:pt>
                <c:pt idx="3">
                  <c:v>130</c:v>
                </c:pt>
                <c:pt idx="4">
                  <c:v>140</c:v>
                </c:pt>
                <c:pt idx="5">
                  <c:v>150</c:v>
                </c:pt>
                <c:pt idx="6">
                  <c:v>160</c:v>
                </c:pt>
                <c:pt idx="7">
                  <c:v>170</c:v>
                </c:pt>
              </c:numCache>
            </c:numRef>
          </c:val>
          <c:smooth val="0"/>
          <c:extLst>
            <c:ext xmlns:c16="http://schemas.microsoft.com/office/drawing/2014/chart" uri="{C3380CC4-5D6E-409C-BE32-E72D297353CC}">
              <c16:uniqueId val="{00000000-D22B-44EF-B9A1-83F62B537F44}"/>
            </c:ext>
          </c:extLst>
        </c:ser>
        <c:ser>
          <c:idx val="1"/>
          <c:order val="1"/>
          <c:tx>
            <c:strRef>
              <c:f>Sheet1!$C$1</c:f>
              <c:strCache>
                <c:ptCount val="1"/>
                <c:pt idx="0">
                  <c:v>Emissions</c:v>
                </c:pt>
              </c:strCache>
            </c:strRef>
          </c:tx>
          <c:spPr>
            <a:ln w="28575" cap="rnd">
              <a:solidFill>
                <a:schemeClr val="accent1"/>
              </a:solidFill>
              <a:round/>
            </a:ln>
            <a:effectLst/>
          </c:spPr>
          <c:marker>
            <c:symbol val="none"/>
          </c:marker>
          <c:cat>
            <c:numRef>
              <c:f>Sheet1!$A$2:$A$9</c:f>
              <c:numCache>
                <c:formatCode>General</c:formatCode>
                <c:ptCount val="8"/>
                <c:pt idx="0">
                  <c:v>2023</c:v>
                </c:pt>
                <c:pt idx="1">
                  <c:v>2024</c:v>
                </c:pt>
                <c:pt idx="2">
                  <c:v>2025</c:v>
                </c:pt>
                <c:pt idx="3">
                  <c:v>2026</c:v>
                </c:pt>
                <c:pt idx="4">
                  <c:v>2027</c:v>
                </c:pt>
                <c:pt idx="5">
                  <c:v>2028</c:v>
                </c:pt>
                <c:pt idx="6">
                  <c:v>2029</c:v>
                </c:pt>
                <c:pt idx="7">
                  <c:v>2030</c:v>
                </c:pt>
              </c:numCache>
            </c:numRef>
          </c:cat>
          <c:val>
            <c:numRef>
              <c:f>Sheet1!$C$2:$C$9</c:f>
              <c:numCache>
                <c:formatCode>General</c:formatCode>
                <c:ptCount val="8"/>
                <c:pt idx="0">
                  <c:v>100</c:v>
                </c:pt>
                <c:pt idx="1">
                  <c:v>93</c:v>
                </c:pt>
                <c:pt idx="2">
                  <c:v>86</c:v>
                </c:pt>
                <c:pt idx="3">
                  <c:v>79</c:v>
                </c:pt>
                <c:pt idx="4">
                  <c:v>72</c:v>
                </c:pt>
                <c:pt idx="5">
                  <c:v>65</c:v>
                </c:pt>
                <c:pt idx="6">
                  <c:v>58</c:v>
                </c:pt>
                <c:pt idx="7">
                  <c:v>50</c:v>
                </c:pt>
              </c:numCache>
            </c:numRef>
          </c:val>
          <c:smooth val="0"/>
          <c:extLst>
            <c:ext xmlns:c16="http://schemas.microsoft.com/office/drawing/2014/chart" uri="{C3380CC4-5D6E-409C-BE32-E72D297353CC}">
              <c16:uniqueId val="{00000001-D22B-44EF-B9A1-83F62B537F44}"/>
            </c:ext>
          </c:extLst>
        </c:ser>
        <c:dLbls>
          <c:showLegendKey val="0"/>
          <c:showVal val="0"/>
          <c:showCatName val="0"/>
          <c:showSerName val="0"/>
          <c:showPercent val="0"/>
          <c:showBubbleSize val="0"/>
        </c:dLbls>
        <c:marker val="1"/>
        <c:smooth val="0"/>
        <c:axId val="838742528"/>
        <c:axId val="838742856"/>
      </c:lineChart>
      <c:catAx>
        <c:axId val="83874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8742856"/>
        <c:crosses val="autoZero"/>
        <c:auto val="1"/>
        <c:lblAlgn val="ctr"/>
        <c:lblOffset val="100"/>
        <c:noMultiLvlLbl val="0"/>
      </c:catAx>
      <c:valAx>
        <c:axId val="8387428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lang="en-AU" sz="1330" b="0" i="0" u="none" strike="noStrike" kern="1200" baseline="0" noProof="0">
                    <a:solidFill>
                      <a:schemeClr val="tx1">
                        <a:lumMod val="65000"/>
                        <a:lumOff val="35000"/>
                      </a:schemeClr>
                    </a:solidFill>
                    <a:latin typeface="+mn-lt"/>
                    <a:ea typeface="+mn-ea"/>
                    <a:cs typeface="+mn-cs"/>
                  </a:defRPr>
                </a:pPr>
                <a:r>
                  <a:rPr lang="en-AU" baseline="0" noProof="0"/>
                  <a:t>% increase / decrease</a:t>
                </a:r>
                <a:endParaRPr lang="en-AU" noProof="0"/>
              </a:p>
            </c:rich>
          </c:tx>
          <c:overlay val="0"/>
          <c:spPr>
            <a:noFill/>
            <a:ln>
              <a:noFill/>
            </a:ln>
            <a:effectLst/>
          </c:spPr>
          <c:txPr>
            <a:bodyPr rot="-5400000" spcFirstLastPara="1" vertOverflow="ellipsis" vert="horz" wrap="square" anchor="ctr" anchorCtr="1"/>
            <a:lstStyle/>
            <a:p>
              <a:pPr>
                <a:defRPr lang="en-AU" sz="1330" b="0" i="0" u="none" strike="noStrike" kern="1200" baseline="0" noProof="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8742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3E7CA6"/>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2410688168607"/>
          <c:y val="5.3075892626199814E-2"/>
          <c:w val="0.86799662773025599"/>
          <c:h val="0.82408013350278031"/>
        </c:manualLayout>
      </c:layout>
      <c:lineChart>
        <c:grouping val="standard"/>
        <c:varyColors val="0"/>
        <c:ser>
          <c:idx val="0"/>
          <c:order val="0"/>
          <c:tx>
            <c:strRef>
              <c:f>Sheet1!$B$1</c:f>
              <c:strCache>
                <c:ptCount val="1"/>
                <c:pt idx="0">
                  <c:v>Emissions</c:v>
                </c:pt>
              </c:strCache>
            </c:strRef>
          </c:tx>
          <c:spPr>
            <a:ln w="28575" cap="rnd">
              <a:solidFill>
                <a:schemeClr val="bg2"/>
              </a:solidFill>
              <a:round/>
            </a:ln>
            <a:effectLst/>
          </c:spPr>
          <c:marker>
            <c:symbol val="circle"/>
            <c:size val="5"/>
            <c:spPr>
              <a:solidFill>
                <a:schemeClr val="accent6">
                  <a:lumMod val="75000"/>
                  <a:lumOff val="25000"/>
                </a:schemeClr>
              </a:solidFill>
              <a:ln w="9525">
                <a:solidFill>
                  <a:schemeClr val="bg2"/>
                </a:solidFill>
              </a:ln>
              <a:effectLst/>
            </c:spPr>
          </c:marker>
          <c:cat>
            <c:numRef>
              <c:f>Sheet1!$A$2:$A$9</c:f>
              <c:numCache>
                <c:formatCode>General</c:formatCode>
                <c:ptCount val="8"/>
                <c:pt idx="0">
                  <c:v>2023</c:v>
                </c:pt>
                <c:pt idx="1">
                  <c:v>2024</c:v>
                </c:pt>
                <c:pt idx="2">
                  <c:v>2025</c:v>
                </c:pt>
                <c:pt idx="3">
                  <c:v>2026</c:v>
                </c:pt>
                <c:pt idx="4">
                  <c:v>2027</c:v>
                </c:pt>
                <c:pt idx="5">
                  <c:v>2028</c:v>
                </c:pt>
                <c:pt idx="6">
                  <c:v>2029</c:v>
                </c:pt>
                <c:pt idx="7">
                  <c:v>2030</c:v>
                </c:pt>
              </c:numCache>
            </c:numRef>
          </c:cat>
          <c:val>
            <c:numRef>
              <c:f>Sheet1!$B$2:$B$9</c:f>
              <c:numCache>
                <c:formatCode>General</c:formatCode>
                <c:ptCount val="8"/>
                <c:pt idx="0">
                  <c:v>100</c:v>
                </c:pt>
                <c:pt idx="1">
                  <c:v>110</c:v>
                </c:pt>
                <c:pt idx="2">
                  <c:v>120</c:v>
                </c:pt>
                <c:pt idx="3">
                  <c:v>130</c:v>
                </c:pt>
                <c:pt idx="4">
                  <c:v>140</c:v>
                </c:pt>
                <c:pt idx="5">
                  <c:v>150</c:v>
                </c:pt>
                <c:pt idx="6">
                  <c:v>160</c:v>
                </c:pt>
                <c:pt idx="7">
                  <c:v>170</c:v>
                </c:pt>
              </c:numCache>
            </c:numRef>
          </c:val>
          <c:smooth val="0"/>
          <c:extLst>
            <c:ext xmlns:c16="http://schemas.microsoft.com/office/drawing/2014/chart" uri="{C3380CC4-5D6E-409C-BE32-E72D297353CC}">
              <c16:uniqueId val="{00000000-DE80-4BCC-8658-E48B7B9D53E4}"/>
            </c:ext>
          </c:extLst>
        </c:ser>
        <c:dLbls>
          <c:showLegendKey val="0"/>
          <c:showVal val="0"/>
          <c:showCatName val="0"/>
          <c:showSerName val="0"/>
          <c:showPercent val="0"/>
          <c:showBubbleSize val="0"/>
        </c:dLbls>
        <c:marker val="1"/>
        <c:smooth val="0"/>
        <c:axId val="838742528"/>
        <c:axId val="838742856"/>
      </c:lineChart>
      <c:catAx>
        <c:axId val="838742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8742856"/>
        <c:crosses val="autoZero"/>
        <c:auto val="1"/>
        <c:lblAlgn val="ctr"/>
        <c:lblOffset val="100"/>
        <c:noMultiLvlLbl val="0"/>
      </c:catAx>
      <c:valAx>
        <c:axId val="838742856"/>
        <c:scaling>
          <c:orientation val="minMax"/>
          <c:max val="2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a:t>
                </a:r>
                <a:r>
                  <a:rPr lang="en-GB" baseline="0"/>
                  <a:t> increase</a:t>
                </a:r>
                <a:endParaRPr lang="en-GB"/>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8742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A2315A-1C2B-4732-A0BF-4A37C6D59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91336F14-3011-4082-8B69-B42332FF9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ACECD0-B1DD-408B-AA41-431BF682FBE4}" type="datetimeFigureOut">
              <a:rPr lang="en-GB" smtClean="0"/>
              <a:t>11/01/2024</a:t>
            </a:fld>
            <a:endParaRPr lang="en-GB"/>
          </a:p>
        </p:txBody>
      </p:sp>
      <p:sp>
        <p:nvSpPr>
          <p:cNvPr id="4" name="Footer Placeholder 3">
            <a:extLst>
              <a:ext uri="{FF2B5EF4-FFF2-40B4-BE49-F238E27FC236}">
                <a16:creationId xmlns:a16="http://schemas.microsoft.com/office/drawing/2014/main" id="{360C4552-6946-4AD3-91B9-C1469C1BAF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CFD987E-52AD-4AC4-9B8E-6B516CFBBA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91D475-80AD-4D36-BEB1-9E0CA5625733}" type="slidenum">
              <a:rPr lang="en-GB" smtClean="0"/>
              <a:t>‹#›</a:t>
            </a:fld>
            <a:endParaRPr lang="en-GB"/>
          </a:p>
        </p:txBody>
      </p:sp>
    </p:spTree>
    <p:extLst>
      <p:ext uri="{BB962C8B-B14F-4D97-AF65-F5344CB8AC3E}">
        <p14:creationId xmlns:p14="http://schemas.microsoft.com/office/powerpoint/2010/main" val="3002124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C5C41C-6714-4709-9DD0-287337DCF44F}" type="datetimeFigureOut">
              <a:rPr lang="en-GB" smtClean="0"/>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7CBEC-3BA9-408E-897B-DC62741FD035}" type="slidenum">
              <a:rPr lang="en-GB" smtClean="0"/>
              <a:t>‹#›</a:t>
            </a:fld>
            <a:endParaRPr lang="en-GB"/>
          </a:p>
        </p:txBody>
      </p:sp>
    </p:spTree>
    <p:extLst>
      <p:ext uri="{BB962C8B-B14F-4D97-AF65-F5344CB8AC3E}">
        <p14:creationId xmlns:p14="http://schemas.microsoft.com/office/powerpoint/2010/main" val="181092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83901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Talk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focus on continuous improvement provides the ability to focus precious resources on the most effective and impactful decarbonization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Continuous improvement is one of the fundamentals engrained in sustainable management practices.</a:t>
            </a:r>
          </a:p>
          <a:p>
            <a:endParaRPr lang="en-AU"/>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1200"/>
              </a:spcBef>
              <a:spcAft>
                <a:spcPts val="1200"/>
              </a:spcAft>
              <a:buClrTx/>
              <a:buSzTx/>
              <a:buFontTx/>
              <a:buNone/>
              <a:tabLst/>
              <a:defRPr/>
            </a:pPr>
            <a:fld id="{5A27CBEC-3BA9-408E-897B-DC62741FD035}" type="slidenum">
              <a:rPr kumimoji="0" lang="en-GB" sz="1200" b="0" i="0" u="none" strike="noStrike" kern="0" cap="none" spc="0" normalizeH="0" baseline="0" noProof="0" smtClean="0">
                <a:ln>
                  <a:noFill/>
                </a:ln>
                <a:solidFill>
                  <a:prstClr val="black"/>
                </a:solidFill>
                <a:effectLst/>
                <a:uLnTx/>
                <a:uFillTx/>
                <a:latin typeface="Calibre Light" panose="020B0303030202060203" pitchFamily="34" charset="0"/>
                <a:ea typeface="+mn-ea"/>
                <a:cs typeface="+mn-cs"/>
              </a:rPr>
              <a:pPr marL="0" marR="0" lvl="0" indent="0" algn="r" defTabSz="914400" eaLnBrk="1" fontAlgn="auto" latinLnBrk="0" hangingPunct="1">
                <a:lnSpc>
                  <a:spcPct val="100000"/>
                </a:lnSpc>
                <a:spcBef>
                  <a:spcPts val="1200"/>
                </a:spcBef>
                <a:spcAft>
                  <a:spcPts val="1200"/>
                </a:spcAft>
                <a:buClrTx/>
                <a:buSzTx/>
                <a:buFontTx/>
                <a:buNone/>
                <a:tabLst/>
                <a:defRPr/>
              </a:pPr>
              <a:t>14</a:t>
            </a:fld>
            <a:endParaRPr kumimoji="0" lang="en-GB" sz="1200" b="0" i="0" u="none" strike="noStrike" kern="0" cap="none" spc="0" normalizeH="0" baseline="0" noProof="0">
              <a:ln>
                <a:noFill/>
              </a:ln>
              <a:solidFill>
                <a:prstClr val="black"/>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2052399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1200"/>
              </a:spcBef>
              <a:spcAft>
                <a:spcPts val="1200"/>
              </a:spcAft>
              <a:buClrTx/>
              <a:buSzTx/>
              <a:buFontTx/>
              <a:buNone/>
              <a:tabLst/>
              <a:defRPr/>
            </a:pPr>
            <a:fld id="{5A27CBEC-3BA9-408E-897B-DC62741FD035}" type="slidenum">
              <a:rPr kumimoji="0" lang="en-GB" sz="1200" b="0" i="0" u="none" strike="noStrike" kern="0" cap="none" spc="0" normalizeH="0" baseline="0" noProof="0" smtClean="0">
                <a:ln>
                  <a:noFill/>
                </a:ln>
                <a:solidFill>
                  <a:prstClr val="black"/>
                </a:solidFill>
                <a:effectLst/>
                <a:uLnTx/>
                <a:uFillTx/>
                <a:latin typeface="Calibre Light" panose="020B0303030202060203" pitchFamily="34" charset="0"/>
                <a:ea typeface="+mn-ea"/>
                <a:cs typeface="+mn-cs"/>
              </a:rPr>
              <a:pPr marL="0" marR="0" lvl="0" indent="0" algn="r" defTabSz="914400" eaLnBrk="1" fontAlgn="auto" latinLnBrk="0" hangingPunct="1">
                <a:lnSpc>
                  <a:spcPct val="100000"/>
                </a:lnSpc>
                <a:spcBef>
                  <a:spcPts val="1200"/>
                </a:spcBef>
                <a:spcAft>
                  <a:spcPts val="1200"/>
                </a:spcAft>
                <a:buClrTx/>
                <a:buSzTx/>
                <a:buFontTx/>
                <a:buNone/>
                <a:tabLst/>
                <a:defRPr/>
              </a:pPr>
              <a:t>15</a:t>
            </a:fld>
            <a:endParaRPr kumimoji="0" lang="en-GB" sz="1200" b="0" i="0" u="none" strike="noStrike" kern="0" cap="none" spc="0" normalizeH="0" baseline="0" noProof="0">
              <a:ln>
                <a:noFill/>
              </a:ln>
              <a:solidFill>
                <a:prstClr val="black"/>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186337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Key messages: Not </a:t>
            </a:r>
            <a:r>
              <a:rPr lang="fr-CH" dirty="0" err="1"/>
              <a:t>many</a:t>
            </a:r>
            <a:r>
              <a:rPr lang="fr-CH" dirty="0"/>
              <a:t> </a:t>
            </a:r>
            <a:r>
              <a:rPr lang="fr-CH" dirty="0" err="1"/>
              <a:t>companies</a:t>
            </a:r>
            <a:r>
              <a:rPr lang="fr-CH" dirty="0"/>
              <a:t> in the world have a </a:t>
            </a:r>
            <a:r>
              <a:rPr lang="fr-CH" dirty="0" err="1"/>
              <a:t>supply</a:t>
            </a:r>
            <a:r>
              <a:rPr lang="fr-CH" dirty="0"/>
              <a:t> </a:t>
            </a:r>
            <a:r>
              <a:rPr lang="fr-CH" dirty="0" err="1"/>
              <a:t>chain</a:t>
            </a:r>
            <a:r>
              <a:rPr lang="fr-CH" dirty="0"/>
              <a:t> </a:t>
            </a:r>
            <a:r>
              <a:rPr lang="fr-CH" dirty="0" err="1"/>
              <a:t>scale</a:t>
            </a:r>
            <a:r>
              <a:rPr lang="fr-CH" dirty="0"/>
              <a:t> issue </a:t>
            </a:r>
            <a:r>
              <a:rPr lang="fr-CH" dirty="0" err="1"/>
              <a:t>similar</a:t>
            </a:r>
            <a:r>
              <a:rPr lang="fr-CH" dirty="0"/>
              <a:t> to CBRE, </a:t>
            </a:r>
            <a:r>
              <a:rPr lang="fr-CH" dirty="0" err="1"/>
              <a:t>we</a:t>
            </a:r>
            <a:r>
              <a:rPr lang="fr-CH" dirty="0"/>
              <a:t> are </a:t>
            </a:r>
            <a:r>
              <a:rPr lang="fr-CH" dirty="0" err="1"/>
              <a:t>among</a:t>
            </a:r>
            <a:r>
              <a:rPr lang="fr-CH" dirty="0"/>
              <a:t> the few </a:t>
            </a:r>
            <a:r>
              <a:rPr lang="fr-CH" dirty="0" err="1"/>
              <a:t>who</a:t>
            </a:r>
            <a:r>
              <a:rPr lang="fr-CH" dirty="0"/>
              <a:t> </a:t>
            </a:r>
            <a:r>
              <a:rPr lang="fr-CH" dirty="0" err="1"/>
              <a:t>need</a:t>
            </a:r>
            <a:r>
              <a:rPr lang="fr-CH" dirty="0"/>
              <a:t> to </a:t>
            </a:r>
            <a:r>
              <a:rPr lang="fr-CH" dirty="0" err="1"/>
              <a:t>think</a:t>
            </a:r>
            <a:r>
              <a:rPr lang="fr-CH" dirty="0"/>
              <a:t> </a:t>
            </a:r>
            <a:r>
              <a:rPr lang="fr-CH" dirty="0" err="1"/>
              <a:t>systematically</a:t>
            </a:r>
            <a:r>
              <a:rPr lang="fr-CH" dirty="0"/>
              <a:t> at </a:t>
            </a:r>
            <a:r>
              <a:rPr lang="fr-CH" dirty="0" err="1"/>
              <a:t>this</a:t>
            </a:r>
            <a:r>
              <a:rPr lang="fr-CH" dirty="0"/>
              <a:t> </a:t>
            </a:r>
            <a:r>
              <a:rPr lang="fr-CH" dirty="0" err="1"/>
              <a:t>scale</a:t>
            </a:r>
            <a:endParaRPr lang="en-GB" dirty="0"/>
          </a:p>
        </p:txBody>
      </p:sp>
      <p:sp>
        <p:nvSpPr>
          <p:cNvPr id="4" name="Slide Number Placeholder 3"/>
          <p:cNvSpPr>
            <a:spLocks noGrp="1"/>
          </p:cNvSpPr>
          <p:nvPr>
            <p:ph type="sldNum" sz="quarter" idx="5"/>
          </p:nvPr>
        </p:nvSpPr>
        <p:spPr/>
        <p:txBody>
          <a:bodyPr/>
          <a:lstStyle/>
          <a:p>
            <a:fld id="{5A27CBEC-3BA9-408E-897B-DC62741FD035}" type="slidenum">
              <a:rPr lang="en-GB" smtClean="0"/>
              <a:t>16</a:t>
            </a:fld>
            <a:endParaRPr lang="en-GB"/>
          </a:p>
        </p:txBody>
      </p:sp>
    </p:spTree>
    <p:extLst>
      <p:ext uri="{BB962C8B-B14F-4D97-AF65-F5344CB8AC3E}">
        <p14:creationId xmlns:p14="http://schemas.microsoft.com/office/powerpoint/2010/main" val="348454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Talk </a:t>
            </a:r>
            <a:r>
              <a:rPr lang="fr-CH" err="1"/>
              <a:t>track</a:t>
            </a:r>
            <a:r>
              <a:rPr lang="fr-CH"/>
              <a:t>:</a:t>
            </a:r>
          </a:p>
          <a:p>
            <a:r>
              <a:rPr lang="fr-CH" err="1"/>
              <a:t>Because</a:t>
            </a:r>
            <a:r>
              <a:rPr lang="fr-CH"/>
              <a:t> </a:t>
            </a:r>
            <a:r>
              <a:rPr lang="fr-CH" err="1"/>
              <a:t>tracking</a:t>
            </a:r>
            <a:r>
              <a:rPr lang="fr-CH"/>
              <a:t> and </a:t>
            </a:r>
            <a:r>
              <a:rPr lang="fr-CH" err="1"/>
              <a:t>reporting</a:t>
            </a:r>
            <a:r>
              <a:rPr lang="fr-CH"/>
              <a:t> </a:t>
            </a:r>
            <a:r>
              <a:rPr lang="fr-CH" err="1"/>
              <a:t>emissions</a:t>
            </a:r>
            <a:r>
              <a:rPr lang="fr-CH"/>
              <a:t> </a:t>
            </a:r>
            <a:r>
              <a:rPr lang="fr-CH" err="1"/>
              <a:t>is</a:t>
            </a:r>
            <a:r>
              <a:rPr lang="fr-CH"/>
              <a:t> </a:t>
            </a:r>
            <a:r>
              <a:rPr lang="fr-CH" err="1"/>
              <a:t>complex</a:t>
            </a:r>
            <a:r>
              <a:rPr lang="fr-CH"/>
              <a:t>, </a:t>
            </a:r>
            <a:r>
              <a:rPr lang="fr-CH" err="1"/>
              <a:t>most</a:t>
            </a:r>
            <a:r>
              <a:rPr lang="fr-CH"/>
              <a:t> </a:t>
            </a:r>
            <a:r>
              <a:rPr lang="fr-CH" err="1"/>
              <a:t>companies</a:t>
            </a:r>
            <a:r>
              <a:rPr lang="fr-CH"/>
              <a:t> tend to use </a:t>
            </a:r>
            <a:r>
              <a:rPr lang="fr-CH" err="1"/>
              <a:t>low</a:t>
            </a:r>
            <a:r>
              <a:rPr lang="fr-CH"/>
              <a:t> </a:t>
            </a:r>
            <a:r>
              <a:rPr lang="fr-CH" err="1"/>
              <a:t>complexity</a:t>
            </a:r>
            <a:r>
              <a:rPr lang="fr-CH"/>
              <a:t> </a:t>
            </a:r>
            <a:r>
              <a:rPr lang="fr-CH" err="1"/>
              <a:t>methodologies</a:t>
            </a:r>
            <a:r>
              <a:rPr lang="fr-CH"/>
              <a:t>, </a:t>
            </a:r>
            <a:r>
              <a:rPr lang="fr-CH" err="1"/>
              <a:t>which</a:t>
            </a:r>
            <a:r>
              <a:rPr lang="fr-CH"/>
              <a:t> </a:t>
            </a:r>
            <a:r>
              <a:rPr lang="fr-CH" err="1"/>
              <a:t>also</a:t>
            </a:r>
            <a:r>
              <a:rPr lang="fr-CH"/>
              <a:t> </a:t>
            </a:r>
            <a:r>
              <a:rPr lang="fr-CH" err="1"/>
              <a:t>means</a:t>
            </a:r>
            <a:r>
              <a:rPr lang="fr-CH"/>
              <a:t> </a:t>
            </a:r>
            <a:r>
              <a:rPr lang="fr-CH" err="1"/>
              <a:t>low</a:t>
            </a:r>
            <a:r>
              <a:rPr lang="fr-CH"/>
              <a:t> </a:t>
            </a:r>
            <a:r>
              <a:rPr lang="fr-CH" err="1"/>
              <a:t>accuracy</a:t>
            </a:r>
            <a:r>
              <a:rPr lang="fr-CH"/>
              <a:t> of </a:t>
            </a:r>
            <a:r>
              <a:rPr lang="fr-CH" err="1"/>
              <a:t>emissions</a:t>
            </a:r>
            <a:r>
              <a:rPr lang="fr-CH"/>
              <a:t> </a:t>
            </a:r>
            <a:r>
              <a:rPr lang="fr-CH" err="1"/>
              <a:t>along</a:t>
            </a:r>
            <a:r>
              <a:rPr lang="fr-CH"/>
              <a:t> the </a:t>
            </a:r>
            <a:r>
              <a:rPr lang="fr-CH" err="1"/>
              <a:t>supply</a:t>
            </a:r>
            <a:r>
              <a:rPr lang="fr-CH"/>
              <a:t> </a:t>
            </a:r>
            <a:r>
              <a:rPr lang="fr-CH" err="1"/>
              <a:t>chain</a:t>
            </a:r>
            <a:r>
              <a:rPr lang="fr-CH"/>
              <a:t>. Our NZSC </a:t>
            </a:r>
            <a:r>
              <a:rPr lang="fr-CH" err="1"/>
              <a:t>leverages</a:t>
            </a:r>
            <a:r>
              <a:rPr lang="fr-CH"/>
              <a:t> </a:t>
            </a:r>
            <a:r>
              <a:rPr lang="fr-CH" err="1"/>
              <a:t>higher</a:t>
            </a:r>
            <a:r>
              <a:rPr lang="fr-CH"/>
              <a:t> </a:t>
            </a:r>
            <a:r>
              <a:rPr lang="fr-CH" err="1"/>
              <a:t>accuracy</a:t>
            </a:r>
            <a:r>
              <a:rPr lang="fr-CH"/>
              <a:t> </a:t>
            </a:r>
            <a:r>
              <a:rPr lang="fr-CH" err="1"/>
              <a:t>methodologies</a:t>
            </a:r>
            <a:r>
              <a:rPr lang="fr-CH"/>
              <a:t> </a:t>
            </a:r>
            <a:r>
              <a:rPr lang="fr-CH" err="1"/>
              <a:t>which</a:t>
            </a:r>
            <a:r>
              <a:rPr lang="fr-CH"/>
              <a:t> </a:t>
            </a:r>
            <a:r>
              <a:rPr lang="fr-CH" err="1"/>
              <a:t>yields</a:t>
            </a:r>
            <a:r>
              <a:rPr lang="fr-CH"/>
              <a:t> the </a:t>
            </a:r>
            <a:r>
              <a:rPr lang="fr-CH" err="1"/>
              <a:t>benefit</a:t>
            </a:r>
            <a:r>
              <a:rPr lang="fr-CH"/>
              <a:t> of </a:t>
            </a:r>
            <a:r>
              <a:rPr lang="fr-CH" err="1"/>
              <a:t>being</a:t>
            </a:r>
            <a:r>
              <a:rPr lang="fr-CH"/>
              <a:t> able to </a:t>
            </a:r>
            <a:r>
              <a:rPr lang="fr-CH" err="1"/>
              <a:t>decouple</a:t>
            </a:r>
            <a:r>
              <a:rPr lang="fr-CH"/>
              <a:t> business </a:t>
            </a:r>
            <a:r>
              <a:rPr lang="fr-CH" err="1"/>
              <a:t>growth</a:t>
            </a:r>
            <a:r>
              <a:rPr lang="fr-CH"/>
              <a:t> </a:t>
            </a:r>
            <a:r>
              <a:rPr lang="fr-CH" err="1"/>
              <a:t>from</a:t>
            </a:r>
            <a:r>
              <a:rPr lang="fr-CH"/>
              <a:t> </a:t>
            </a:r>
            <a:r>
              <a:rPr lang="fr-CH" err="1"/>
              <a:t>emissions</a:t>
            </a:r>
            <a:r>
              <a:rPr lang="fr-CH"/>
              <a:t> </a:t>
            </a:r>
            <a:r>
              <a:rPr lang="fr-CH" err="1"/>
              <a:t>growth</a:t>
            </a:r>
            <a:r>
              <a:rPr lang="fr-CH"/>
              <a:t>.</a:t>
            </a:r>
          </a:p>
          <a:p>
            <a:r>
              <a:rPr lang="fr-CH"/>
              <a:t>CBRE </a:t>
            </a:r>
            <a:r>
              <a:rPr lang="fr-CH" err="1"/>
              <a:t>gleaned</a:t>
            </a:r>
            <a:r>
              <a:rPr lang="fr-CH"/>
              <a:t> </a:t>
            </a:r>
            <a:r>
              <a:rPr lang="fr-CH" err="1"/>
              <a:t>this</a:t>
            </a:r>
            <a:r>
              <a:rPr lang="fr-CH"/>
              <a:t> insight by </a:t>
            </a:r>
            <a:r>
              <a:rPr lang="fr-CH" err="1"/>
              <a:t>taking</a:t>
            </a:r>
            <a:r>
              <a:rPr lang="fr-CH"/>
              <a:t> </a:t>
            </a:r>
            <a:r>
              <a:rPr lang="fr-CH" err="1"/>
              <a:t>measures</a:t>
            </a:r>
            <a:r>
              <a:rPr lang="fr-CH"/>
              <a:t> to manage </a:t>
            </a:r>
            <a:r>
              <a:rPr lang="fr-CH" err="1"/>
              <a:t>our</a:t>
            </a:r>
            <a:r>
              <a:rPr lang="fr-CH"/>
              <a:t> </a:t>
            </a:r>
            <a:r>
              <a:rPr lang="fr-CH" err="1"/>
              <a:t>own</a:t>
            </a:r>
            <a:r>
              <a:rPr lang="fr-CH"/>
              <a:t> </a:t>
            </a:r>
            <a:r>
              <a:rPr lang="fr-CH" err="1"/>
              <a:t>holistic</a:t>
            </a:r>
            <a:r>
              <a:rPr lang="fr-CH"/>
              <a:t> </a:t>
            </a:r>
            <a:r>
              <a:rPr lang="fr-CH" err="1"/>
              <a:t>supply</a:t>
            </a:r>
            <a:r>
              <a:rPr lang="fr-CH"/>
              <a:t> </a:t>
            </a:r>
            <a:r>
              <a:rPr lang="fr-CH" err="1"/>
              <a:t>chain</a:t>
            </a:r>
            <a:r>
              <a:rPr lang="fr-CH"/>
              <a:t> decarbonization challenges.</a:t>
            </a:r>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3</a:t>
            </a:fld>
            <a:endParaRPr lang="en-GB"/>
          </a:p>
        </p:txBody>
      </p:sp>
    </p:spTree>
    <p:extLst>
      <p:ext uri="{BB962C8B-B14F-4D97-AF65-F5344CB8AC3E}">
        <p14:creationId xmlns:p14="http://schemas.microsoft.com/office/powerpoint/2010/main" val="1340951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track:</a:t>
            </a:r>
          </a:p>
          <a:p>
            <a:r>
              <a:rPr lang="en-US"/>
              <a:t>CBRE faced these challenges and designed NZSC to solve for it. Now we’re able to share the benefits of our learning with our clients.</a:t>
            </a:r>
          </a:p>
        </p:txBody>
      </p:sp>
      <p:sp>
        <p:nvSpPr>
          <p:cNvPr id="4" name="Slide Number Placeholder 3"/>
          <p:cNvSpPr>
            <a:spLocks noGrp="1"/>
          </p:cNvSpPr>
          <p:nvPr>
            <p:ph type="sldNum" sz="quarter" idx="5"/>
          </p:nvPr>
        </p:nvSpPr>
        <p:spPr/>
        <p:txBody>
          <a:bodyPr/>
          <a:lstStyle/>
          <a:p>
            <a:fld id="{5A27CBEC-3BA9-408E-897B-DC62741FD035}" type="slidenum">
              <a:rPr lang="en-GB" smtClean="0"/>
              <a:t>4</a:t>
            </a:fld>
            <a:endParaRPr lang="en-GB"/>
          </a:p>
        </p:txBody>
      </p:sp>
    </p:spTree>
    <p:extLst>
      <p:ext uri="{BB962C8B-B14F-4D97-AF65-F5344CB8AC3E}">
        <p14:creationId xmlns:p14="http://schemas.microsoft.com/office/powerpoint/2010/main" val="3610212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1200"/>
              </a:spcBef>
              <a:spcAft>
                <a:spcPts val="1200"/>
              </a:spcAft>
              <a:buClrTx/>
              <a:buSzTx/>
              <a:buFontTx/>
              <a:buNone/>
              <a:tabLst/>
              <a:defRPr/>
            </a:pPr>
            <a:fld id="{5A27CBEC-3BA9-408E-897B-DC62741FD035}" type="slidenum">
              <a:rPr kumimoji="0" lang="en-GB" sz="1200" b="0" i="0" u="none" strike="noStrike" kern="0" cap="none" spc="0" normalizeH="0" baseline="0" noProof="0" smtClean="0">
                <a:ln>
                  <a:noFill/>
                </a:ln>
                <a:solidFill>
                  <a:prstClr val="black"/>
                </a:solidFill>
                <a:effectLst/>
                <a:uLnTx/>
                <a:uFillTx/>
                <a:latin typeface="Calibre Light" panose="020B0303030202060203" pitchFamily="34" charset="0"/>
                <a:ea typeface="+mn-ea"/>
                <a:cs typeface="+mn-cs"/>
              </a:rPr>
              <a:pPr marL="0" marR="0" lvl="0" indent="0" algn="r" defTabSz="914400" eaLnBrk="1" fontAlgn="auto" latinLnBrk="0" hangingPunct="1">
                <a:lnSpc>
                  <a:spcPct val="100000"/>
                </a:lnSpc>
                <a:spcBef>
                  <a:spcPts val="1200"/>
                </a:spcBef>
                <a:spcAft>
                  <a:spcPts val="1200"/>
                </a:spcAft>
                <a:buClrTx/>
                <a:buSzTx/>
                <a:buFontTx/>
                <a:buNone/>
                <a:tabLst/>
                <a:defRPr/>
              </a:pPr>
              <a:t>5</a:t>
            </a:fld>
            <a:endParaRPr kumimoji="0" lang="en-GB" sz="1200" b="0" i="0" u="none" strike="noStrike" kern="0" cap="none" spc="0" normalizeH="0" baseline="0" noProof="0">
              <a:ln>
                <a:noFill/>
              </a:ln>
              <a:solidFill>
                <a:prstClr val="black"/>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107957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27CBEC-3BA9-408E-897B-DC62741FD035}" type="slidenum">
              <a:rPr lang="en-GB" smtClean="0"/>
              <a:t>7</a:t>
            </a:fld>
            <a:endParaRPr lang="en-GB"/>
          </a:p>
        </p:txBody>
      </p:sp>
    </p:spTree>
    <p:extLst>
      <p:ext uri="{BB962C8B-B14F-4D97-AF65-F5344CB8AC3E}">
        <p14:creationId xmlns:p14="http://schemas.microsoft.com/office/powerpoint/2010/main" val="186260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0000"/>
              </a:lnSpc>
              <a:spcBef>
                <a:spcPts val="0"/>
              </a:spcBef>
              <a:spcAft>
                <a:spcPts val="3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0E5B37-0F80-D040-A085-3051A520AE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87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1200"/>
              </a:spcAft>
              <a:buClrTx/>
              <a:buSzTx/>
              <a:buFontTx/>
              <a:buNone/>
              <a:tabLst/>
              <a:defRPr/>
            </a:pPr>
            <a:fld id="{5A27CBEC-3BA9-408E-897B-DC62741FD035}" type="slidenum">
              <a:rPr kumimoji="0" lang="en-GB" sz="1200" b="0" i="0" u="none" strike="noStrike" kern="0" cap="none" spc="0" normalizeH="0" baseline="0" noProof="0" smtClean="0">
                <a:ln>
                  <a:noFill/>
                </a:ln>
                <a:solidFill>
                  <a:prstClr val="black"/>
                </a:solidFill>
                <a:effectLst/>
                <a:uLnTx/>
                <a:uFillTx/>
                <a:latin typeface="Calibre Light" panose="020B0303030202060203" pitchFamily="34" charset="0"/>
                <a:ea typeface="+mn-ea"/>
                <a:cs typeface="Arial"/>
                <a:sym typeface="Arial"/>
              </a:rPr>
              <a:pPr marL="0" marR="0" lvl="0" indent="0" algn="r" defTabSz="914400" rtl="0" eaLnBrk="1" fontAlgn="auto" latinLnBrk="0" hangingPunct="1">
                <a:lnSpc>
                  <a:spcPct val="100000"/>
                </a:lnSpc>
                <a:spcBef>
                  <a:spcPts val="1200"/>
                </a:spcBef>
                <a:spcAft>
                  <a:spcPts val="1200"/>
                </a:spcAft>
                <a:buClrTx/>
                <a:buSzTx/>
                <a:buFontTx/>
                <a:buNone/>
                <a:tabLst/>
                <a:defRPr/>
              </a:pPr>
              <a:t>10</a:t>
            </a:fld>
            <a:endParaRPr kumimoji="0" lang="en-GB" sz="1200" b="0" i="0" u="none" strike="noStrike" kern="0" cap="none" spc="0" normalizeH="0" baseline="0" noProof="0">
              <a:ln>
                <a:noFill/>
              </a:ln>
              <a:solidFill>
                <a:prstClr val="black"/>
              </a:solidFill>
              <a:effectLst/>
              <a:uLnTx/>
              <a:uFillTx/>
              <a:latin typeface="Calibre Light" panose="020B0303030202060203" pitchFamily="34" charset="0"/>
              <a:ea typeface="+mn-ea"/>
              <a:cs typeface="Arial"/>
              <a:sym typeface="Arial"/>
            </a:endParaRPr>
          </a:p>
        </p:txBody>
      </p:sp>
    </p:spTree>
    <p:extLst>
      <p:ext uri="{BB962C8B-B14F-4D97-AF65-F5344CB8AC3E}">
        <p14:creationId xmlns:p14="http://schemas.microsoft.com/office/powerpoint/2010/main" val="3286845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Talk </a:t>
            </a:r>
            <a:r>
              <a:rPr lang="fr-CH" err="1"/>
              <a:t>track</a:t>
            </a:r>
            <a:r>
              <a:rPr lang="fr-CH"/>
              <a:t>:</a:t>
            </a:r>
          </a:p>
          <a:p>
            <a:r>
              <a:rPr lang="fr-CH"/>
              <a:t>One of the key </a:t>
            </a:r>
            <a:r>
              <a:rPr lang="fr-CH" err="1"/>
              <a:t>reasons</a:t>
            </a:r>
            <a:r>
              <a:rPr lang="fr-CH"/>
              <a:t> CBRE </a:t>
            </a:r>
            <a:r>
              <a:rPr lang="fr-CH" err="1"/>
              <a:t>invested</a:t>
            </a:r>
            <a:r>
              <a:rPr lang="fr-CH"/>
              <a:t> in </a:t>
            </a:r>
            <a:r>
              <a:rPr lang="fr-CH" err="1"/>
              <a:t>having</a:t>
            </a:r>
            <a:r>
              <a:rPr lang="fr-CH"/>
              <a:t> a </a:t>
            </a:r>
            <a:r>
              <a:rPr lang="fr-CH" err="1"/>
              <a:t>third</a:t>
            </a:r>
            <a:r>
              <a:rPr lang="fr-CH"/>
              <a:t> party </a:t>
            </a:r>
            <a:r>
              <a:rPr lang="fr-CH" err="1"/>
              <a:t>involved</a:t>
            </a:r>
            <a:r>
              <a:rPr lang="fr-CH"/>
              <a:t> in Carbon Trace </a:t>
            </a:r>
            <a:r>
              <a:rPr lang="fr-CH" err="1"/>
              <a:t>is</a:t>
            </a:r>
            <a:r>
              <a:rPr lang="fr-CH"/>
              <a:t> </a:t>
            </a:r>
            <a:r>
              <a:rPr lang="fr-CH" err="1"/>
              <a:t>that</a:t>
            </a:r>
            <a:r>
              <a:rPr lang="fr-CH"/>
              <a:t> </a:t>
            </a:r>
            <a:r>
              <a:rPr lang="fr-CH" err="1"/>
              <a:t>we</a:t>
            </a:r>
            <a:r>
              <a:rPr lang="fr-CH"/>
              <a:t> </a:t>
            </a:r>
            <a:r>
              <a:rPr lang="fr-CH" err="1"/>
              <a:t>need</a:t>
            </a:r>
            <a:r>
              <a:rPr lang="fr-CH"/>
              <a:t> to </a:t>
            </a:r>
            <a:r>
              <a:rPr lang="fr-CH" err="1"/>
              <a:t>access</a:t>
            </a:r>
            <a:r>
              <a:rPr lang="fr-CH"/>
              <a:t> </a:t>
            </a:r>
            <a:r>
              <a:rPr lang="fr-CH" err="1"/>
              <a:t>granular</a:t>
            </a:r>
            <a:r>
              <a:rPr lang="fr-CH"/>
              <a:t> </a:t>
            </a:r>
            <a:r>
              <a:rPr lang="fr-CH" err="1"/>
              <a:t>company</a:t>
            </a:r>
            <a:r>
              <a:rPr lang="fr-CH"/>
              <a:t> </a:t>
            </a:r>
            <a:r>
              <a:rPr lang="fr-CH" err="1"/>
              <a:t>activity</a:t>
            </a:r>
            <a:r>
              <a:rPr lang="fr-CH"/>
              <a:t> data to </a:t>
            </a:r>
            <a:r>
              <a:rPr lang="fr-CH" err="1"/>
              <a:t>derive</a:t>
            </a:r>
            <a:r>
              <a:rPr lang="fr-CH"/>
              <a:t> the </a:t>
            </a:r>
            <a:r>
              <a:rPr lang="fr-CH" err="1"/>
              <a:t>higher</a:t>
            </a:r>
            <a:r>
              <a:rPr lang="fr-CH"/>
              <a:t> </a:t>
            </a:r>
            <a:r>
              <a:rPr lang="fr-CH" err="1"/>
              <a:t>quality</a:t>
            </a:r>
            <a:r>
              <a:rPr lang="fr-CH"/>
              <a:t> of </a:t>
            </a:r>
            <a:r>
              <a:rPr lang="fr-CH" err="1"/>
              <a:t>emissions</a:t>
            </a:r>
            <a:r>
              <a:rPr lang="fr-CH"/>
              <a:t> information. This data </a:t>
            </a:r>
            <a:r>
              <a:rPr lang="fr-CH" err="1"/>
              <a:t>is</a:t>
            </a:r>
            <a:r>
              <a:rPr lang="fr-CH"/>
              <a:t> </a:t>
            </a:r>
            <a:r>
              <a:rPr lang="fr-CH" err="1"/>
              <a:t>too</a:t>
            </a:r>
            <a:r>
              <a:rPr lang="fr-CH"/>
              <a:t> sensitive for CBRE to </a:t>
            </a:r>
            <a:r>
              <a:rPr lang="fr-CH" err="1"/>
              <a:t>collect</a:t>
            </a:r>
            <a:r>
              <a:rPr lang="fr-CH"/>
              <a:t> </a:t>
            </a:r>
            <a:r>
              <a:rPr lang="fr-CH" err="1"/>
              <a:t>directly</a:t>
            </a:r>
            <a:r>
              <a:rPr lang="fr-CH"/>
              <a:t> </a:t>
            </a:r>
            <a:r>
              <a:rPr lang="fr-CH" err="1"/>
              <a:t>from</a:t>
            </a:r>
            <a:r>
              <a:rPr lang="fr-CH"/>
              <a:t> </a:t>
            </a:r>
            <a:r>
              <a:rPr lang="fr-CH" err="1"/>
              <a:t>our</a:t>
            </a:r>
            <a:r>
              <a:rPr lang="fr-CH"/>
              <a:t> </a:t>
            </a:r>
            <a:r>
              <a:rPr lang="fr-CH" err="1"/>
              <a:t>suppliers</a:t>
            </a:r>
            <a:r>
              <a:rPr lang="fr-CH"/>
              <a:t>, </a:t>
            </a:r>
            <a:r>
              <a:rPr lang="fr-CH" err="1"/>
              <a:t>so</a:t>
            </a:r>
            <a:r>
              <a:rPr lang="fr-CH"/>
              <a:t> </a:t>
            </a:r>
            <a:r>
              <a:rPr lang="fr-CH" err="1"/>
              <a:t>our</a:t>
            </a:r>
            <a:r>
              <a:rPr lang="fr-CH"/>
              <a:t> </a:t>
            </a:r>
            <a:r>
              <a:rPr lang="fr-CH" err="1"/>
              <a:t>partneriship</a:t>
            </a:r>
            <a:r>
              <a:rPr lang="fr-CH"/>
              <a:t> </a:t>
            </a:r>
            <a:r>
              <a:rPr lang="fr-CH" err="1"/>
              <a:t>with</a:t>
            </a:r>
            <a:r>
              <a:rPr lang="fr-CH"/>
              <a:t> Emitwise enables a </a:t>
            </a:r>
            <a:r>
              <a:rPr lang="fr-CH" err="1"/>
              <a:t>thrid</a:t>
            </a:r>
            <a:r>
              <a:rPr lang="fr-CH"/>
              <a:t> party to </a:t>
            </a:r>
            <a:r>
              <a:rPr lang="fr-CH" err="1"/>
              <a:t>gather</a:t>
            </a:r>
            <a:r>
              <a:rPr lang="fr-CH"/>
              <a:t> and manage the </a:t>
            </a:r>
            <a:r>
              <a:rPr lang="fr-CH" err="1"/>
              <a:t>most</a:t>
            </a:r>
            <a:r>
              <a:rPr lang="fr-CH"/>
              <a:t> sensitive </a:t>
            </a:r>
            <a:r>
              <a:rPr lang="fr-CH" err="1"/>
              <a:t>informatoin</a:t>
            </a:r>
            <a:r>
              <a:rPr lang="fr-CH"/>
              <a:t> and sharing </a:t>
            </a:r>
            <a:r>
              <a:rPr lang="fr-CH" err="1"/>
              <a:t>only</a:t>
            </a:r>
            <a:r>
              <a:rPr lang="fr-CH"/>
              <a:t> relevant supplier-</a:t>
            </a:r>
            <a:r>
              <a:rPr lang="fr-CH" err="1"/>
              <a:t>specific</a:t>
            </a:r>
            <a:r>
              <a:rPr lang="fr-CH"/>
              <a:t> </a:t>
            </a:r>
            <a:r>
              <a:rPr lang="fr-CH" err="1"/>
              <a:t>emissions</a:t>
            </a:r>
            <a:r>
              <a:rPr lang="fr-CH"/>
              <a:t> </a:t>
            </a:r>
            <a:r>
              <a:rPr lang="fr-CH" err="1"/>
              <a:t>intensity</a:t>
            </a:r>
            <a:r>
              <a:rPr lang="fr-CH"/>
              <a:t> </a:t>
            </a:r>
            <a:r>
              <a:rPr lang="fr-CH" err="1"/>
              <a:t>informatin</a:t>
            </a:r>
            <a:r>
              <a:rPr lang="fr-CH"/>
              <a:t> </a:t>
            </a:r>
            <a:r>
              <a:rPr lang="fr-CH" err="1"/>
              <a:t>with</a:t>
            </a:r>
            <a:r>
              <a:rPr lang="fr-CH"/>
              <a:t> CBRE.</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1200"/>
              </a:spcBef>
              <a:spcAft>
                <a:spcPts val="1200"/>
              </a:spcAft>
              <a:buClrTx/>
              <a:buSzTx/>
              <a:buFontTx/>
              <a:buNone/>
              <a:tabLst/>
              <a:defRPr/>
            </a:pPr>
            <a:fld id="{5A27CBEC-3BA9-408E-897B-DC62741FD035}" type="slidenum">
              <a:rPr kumimoji="0" lang="en-GB" sz="1200" b="0" i="0" u="none" strike="noStrike" kern="0" cap="none" spc="0" normalizeH="0" baseline="0" noProof="0" smtClean="0">
                <a:ln>
                  <a:noFill/>
                </a:ln>
                <a:solidFill>
                  <a:prstClr val="black"/>
                </a:solidFill>
                <a:effectLst/>
                <a:uLnTx/>
                <a:uFillTx/>
                <a:latin typeface="Calibre Light" panose="020B0303030202060203" pitchFamily="34" charset="0"/>
                <a:ea typeface="+mn-ea"/>
                <a:cs typeface="Arial"/>
                <a:sym typeface="Arial"/>
              </a:rPr>
              <a:pPr marL="0" marR="0" lvl="0" indent="0" algn="r" defTabSz="914400" rtl="0" eaLnBrk="1" fontAlgn="auto" latinLnBrk="0" hangingPunct="1">
                <a:lnSpc>
                  <a:spcPct val="100000"/>
                </a:lnSpc>
                <a:spcBef>
                  <a:spcPts val="1200"/>
                </a:spcBef>
                <a:spcAft>
                  <a:spcPts val="1200"/>
                </a:spcAft>
                <a:buClrTx/>
                <a:buSzTx/>
                <a:buFontTx/>
                <a:buNone/>
                <a:tabLst/>
                <a:defRPr/>
              </a:pPr>
              <a:t>11</a:t>
            </a:fld>
            <a:endParaRPr kumimoji="0" lang="en-GB" sz="1200" b="0" i="0" u="none" strike="noStrike" kern="0" cap="none" spc="0" normalizeH="0" baseline="0" noProof="0">
              <a:ln>
                <a:noFill/>
              </a:ln>
              <a:solidFill>
                <a:prstClr val="black"/>
              </a:solidFill>
              <a:effectLst/>
              <a:uLnTx/>
              <a:uFillTx/>
              <a:latin typeface="Calibre Light" panose="020B0303030202060203" pitchFamily="34" charset="0"/>
              <a:ea typeface="+mn-ea"/>
              <a:cs typeface="Arial"/>
              <a:sym typeface="Arial"/>
            </a:endParaRPr>
          </a:p>
        </p:txBody>
      </p:sp>
    </p:spTree>
    <p:extLst>
      <p:ext uri="{BB962C8B-B14F-4D97-AF65-F5344CB8AC3E}">
        <p14:creationId xmlns:p14="http://schemas.microsoft.com/office/powerpoint/2010/main" val="63785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A27CBEC-3BA9-408E-897B-DC62741FD035}" type="slidenum">
              <a:rPr lang="en-GB" smtClean="0"/>
              <a:t>13</a:t>
            </a:fld>
            <a:endParaRPr lang="en-GB"/>
          </a:p>
        </p:txBody>
      </p:sp>
    </p:spTree>
    <p:extLst>
      <p:ext uri="{BB962C8B-B14F-4D97-AF65-F5344CB8AC3E}">
        <p14:creationId xmlns:p14="http://schemas.microsoft.com/office/powerpoint/2010/main" val="1752049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ext Cover 1">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1238" y="1451248"/>
            <a:ext cx="7585236" cy="3210125"/>
          </a:xfrm>
        </p:spPr>
        <p:txBody>
          <a:bodyPr/>
          <a:lstStyle>
            <a:lvl1pPr>
              <a:defRPr sz="6600">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84575" y="4727575"/>
            <a:ext cx="5534025" cy="1250951"/>
          </a:xfrm>
        </p:spPr>
        <p:txBody>
          <a:bodyPr tIns="0">
            <a:noAutofit/>
          </a:bodyPr>
          <a:lstStyle>
            <a:lvl1pPr>
              <a:spcBef>
                <a:spcPts val="0"/>
              </a:spcBef>
              <a:spcAft>
                <a:spcPts val="0"/>
              </a:spcAft>
              <a:defRPr sz="1700">
                <a:solidFill>
                  <a:schemeClr val="bg1"/>
                </a:solidFill>
                <a:latin typeface="+mn-lt"/>
              </a:defRPr>
            </a:lvl1pPr>
            <a:lvl2pPr>
              <a:spcBef>
                <a:spcPts val="0"/>
              </a:spcBef>
              <a:spcAft>
                <a:spcPts val="0"/>
              </a:spcAft>
              <a:defRPr sz="1700">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US"/>
              <a:t>Subheading</a:t>
            </a:r>
          </a:p>
          <a:p>
            <a:pPr lvl="1"/>
            <a:r>
              <a:rPr lang="en-US"/>
              <a:t>Subheading 2</a:t>
            </a:r>
            <a:endParaRPr lang="en-GB"/>
          </a:p>
        </p:txBody>
      </p:sp>
      <p:cxnSp>
        <p:nvCxnSpPr>
          <p:cNvPr id="16" name="Straight Connector 15">
            <a:extLst>
              <a:ext uri="{FF2B5EF4-FFF2-40B4-BE49-F238E27FC236}">
                <a16:creationId xmlns:a16="http://schemas.microsoft.com/office/drawing/2014/main" id="{1966C4C6-F1A2-4A38-9A31-435D9A2CDF67}"/>
              </a:ext>
            </a:extLst>
          </p:cNvPr>
          <p:cNvCxnSpPr>
            <a:cxnSpLocks/>
          </p:cNvCxnSpPr>
          <p:nvPr/>
        </p:nvCxnSpPr>
        <p:spPr>
          <a:xfrm>
            <a:off x="511175" y="601449"/>
            <a:ext cx="96320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9F76590-D194-4616-B4B7-387B12B531DC}"/>
              </a:ext>
            </a:extLst>
          </p:cNvPr>
          <p:cNvPicPr>
            <a:picLocks noChangeAspect="1"/>
          </p:cNvPicPr>
          <p:nvPr userDrawn="1"/>
        </p:nvPicPr>
        <p:blipFill>
          <a:blip r:embed="rId2"/>
          <a:stretch>
            <a:fillRect/>
          </a:stretch>
        </p:blipFill>
        <p:spPr>
          <a:xfrm>
            <a:off x="10755020" y="482113"/>
            <a:ext cx="922631" cy="229614"/>
          </a:xfrm>
          <a:prstGeom prst="rect">
            <a:avLst/>
          </a:prstGeom>
        </p:spPr>
      </p:pic>
    </p:spTree>
    <p:extLst>
      <p:ext uri="{BB962C8B-B14F-4D97-AF65-F5344CB8AC3E}">
        <p14:creationId xmlns:p14="http://schemas.microsoft.com/office/powerpoint/2010/main" val="13137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250" fill="hold"/>
                                        <p:tgtEl>
                                          <p:spTgt spid="16"/>
                                        </p:tgtEl>
                                        <p:attrNameLst>
                                          <p:attrName>ppt_x</p:attrName>
                                        </p:attrNameLst>
                                      </p:cBhvr>
                                      <p:tavLst>
                                        <p:tav tm="0">
                                          <p:val>
                                            <p:strVal val="0-#ppt_w/2"/>
                                          </p:val>
                                        </p:tav>
                                        <p:tav tm="100000">
                                          <p:val>
                                            <p:strVal val="#ppt_x"/>
                                          </p:val>
                                        </p:tav>
                                      </p:tavLst>
                                    </p:anim>
                                    <p:anim calcmode="lin" valueType="num">
                                      <p:cBhvr additive="base">
                                        <p:cTn id="13" dur="2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Cover 3">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3" cy="4775200"/>
          </a:xfrm>
        </p:spPr>
        <p:txBody>
          <a:bodyPr/>
          <a:lstStyle>
            <a:lvl1pPr>
              <a:defRPr>
                <a:solidFill>
                  <a:schemeClr val="accent3"/>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17054"/>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0"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4" y="1548314"/>
            <a:ext cx="2970211" cy="1929899"/>
          </a:xfrm>
        </p:spPr>
        <p:txBody>
          <a:bodyPr/>
          <a:lstStyle>
            <a:lvl1pPr>
              <a:lnSpc>
                <a:spcPct val="85000"/>
              </a:lnSpc>
              <a:defRPr sz="4400">
                <a:solidFill>
                  <a:schemeClr val="accent6"/>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29156"/>
            <a:ext cx="2971800" cy="1122293"/>
          </a:xfrm>
        </p:spPr>
        <p:txBody>
          <a:bodyPr tIns="0">
            <a:noAutofit/>
          </a:bodyPr>
          <a:lstStyle>
            <a:lvl1pPr>
              <a:spcAft>
                <a:spcPts val="0"/>
              </a:spcAft>
              <a:defRPr sz="1700">
                <a:solidFill>
                  <a:schemeClr val="tx1"/>
                </a:solidFill>
                <a:latin typeface="+mn-lt"/>
              </a:defRPr>
            </a:lvl1pPr>
            <a:lvl2pPr>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US"/>
              <a:t>Subheading</a:t>
            </a:r>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AFB0BCD-EAB1-45D2-A4D5-707DEFFCD618}"/>
              </a:ext>
            </a:extLst>
          </p:cNvPr>
          <p:cNvPicPr>
            <a:picLocks noChangeAspect="1"/>
          </p:cNvPicPr>
          <p:nvPr userDrawn="1"/>
        </p:nvPicPr>
        <p:blipFill>
          <a:blip r:embed="rId2"/>
          <a:stretch>
            <a:fillRect/>
          </a:stretch>
        </p:blipFill>
        <p:spPr>
          <a:xfrm>
            <a:off x="10755020" y="482113"/>
            <a:ext cx="921449" cy="229614"/>
          </a:xfrm>
          <a:prstGeom prst="rect">
            <a:avLst/>
          </a:prstGeom>
        </p:spPr>
      </p:pic>
    </p:spTree>
    <p:extLst>
      <p:ext uri="{BB962C8B-B14F-4D97-AF65-F5344CB8AC3E}">
        <p14:creationId xmlns:p14="http://schemas.microsoft.com/office/powerpoint/2010/main" val="146218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ext Quote 2">
    <p:bg>
      <p:bgPr>
        <a:solidFill>
          <a:schemeClr val="tx1"/>
        </a:soli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75403291-4461-41FB-9C05-5D224A319BFE}"/>
              </a:ext>
            </a:extLst>
          </p:cNvPr>
          <p:cNvSpPr>
            <a:spLocks noGrp="1"/>
          </p:cNvSpPr>
          <p:nvPr>
            <p:ph type="body" sz="quarter" idx="46"/>
          </p:nvPr>
        </p:nvSpPr>
        <p:spPr>
          <a:xfrm>
            <a:off x="504471" y="1556659"/>
            <a:ext cx="1687299" cy="243656"/>
          </a:xfrm>
          <a:prstGeom prst="rect">
            <a:avLst/>
          </a:prstGeom>
        </p:spPr>
        <p:txBody>
          <a:bodyPr anchor="b"/>
          <a:lstStyle>
            <a:lvl1pPr marL="7694" algn="l" defTabSz="553979" rtl="0" eaLnBrk="1" latinLnBrk="0" hangingPunct="1">
              <a:lnSpc>
                <a:spcPct val="100000"/>
              </a:lnSpc>
              <a:spcBef>
                <a:spcPts val="61"/>
              </a:spcBef>
              <a:defRPr lang="en-US" sz="1697" b="1" i="0" kern="0" dirty="0">
                <a:solidFill>
                  <a:srgbClr val="CAD1D2"/>
                </a:solidFill>
                <a:latin typeface="Calibre-Semibold"/>
                <a:ea typeface="+mj-ea"/>
                <a:cs typeface="Calibre-Semibold"/>
              </a:defRPr>
            </a:lvl1pPr>
          </a:lstStyle>
          <a:p>
            <a:pPr lvl="0"/>
            <a:r>
              <a:rPr lang="en-US"/>
              <a:t>Click to edit Master text styles</a:t>
            </a:r>
          </a:p>
        </p:txBody>
      </p:sp>
      <p:sp>
        <p:nvSpPr>
          <p:cNvPr id="9" name="Text Placeholder 10">
            <a:extLst>
              <a:ext uri="{FF2B5EF4-FFF2-40B4-BE49-F238E27FC236}">
                <a16:creationId xmlns:a16="http://schemas.microsoft.com/office/drawing/2014/main" id="{F20A762D-6EE7-4EA9-A463-536C42903C04}"/>
              </a:ext>
            </a:extLst>
          </p:cNvPr>
          <p:cNvSpPr>
            <a:spLocks noGrp="1"/>
          </p:cNvSpPr>
          <p:nvPr>
            <p:ph type="body" sz="quarter" idx="16"/>
          </p:nvPr>
        </p:nvSpPr>
        <p:spPr>
          <a:xfrm>
            <a:off x="504471" y="1811551"/>
            <a:ext cx="1687299" cy="243656"/>
          </a:xfrm>
          <a:prstGeom prst="rect">
            <a:avLst/>
          </a:prstGeom>
        </p:spPr>
        <p:txBody>
          <a:bodyPr tIns="0"/>
          <a:lstStyle>
            <a:lvl1pPr marL="7694" algn="l" defTabSz="553979" rtl="0" eaLnBrk="1" latinLnBrk="0" hangingPunct="1">
              <a:lnSpc>
                <a:spcPts val="1866"/>
              </a:lnSpc>
              <a:defRPr lang="en-US" sz="1697" b="0" i="0" kern="0" dirty="0">
                <a:solidFill>
                  <a:srgbClr val="CAD1D2"/>
                </a:solidFill>
                <a:latin typeface="Calibre"/>
                <a:ea typeface="+mj-ea"/>
                <a:cs typeface="Calibre"/>
              </a:defRPr>
            </a:lvl1pPr>
          </a:lstStyle>
          <a:p>
            <a:pPr lvl="0"/>
            <a:r>
              <a:rPr lang="en-US"/>
              <a:t>Click to edit Master text styles</a:t>
            </a:r>
          </a:p>
        </p:txBody>
      </p:sp>
      <p:sp>
        <p:nvSpPr>
          <p:cNvPr id="10" name="Title 16">
            <a:extLst>
              <a:ext uri="{FF2B5EF4-FFF2-40B4-BE49-F238E27FC236}">
                <a16:creationId xmlns:a16="http://schemas.microsoft.com/office/drawing/2014/main" id="{9FAFE378-6B41-4CCA-BF34-5E1D9ACE1F13}"/>
              </a:ext>
            </a:extLst>
          </p:cNvPr>
          <p:cNvSpPr>
            <a:spLocks noGrp="1"/>
          </p:cNvSpPr>
          <p:nvPr>
            <p:ph type="title"/>
          </p:nvPr>
        </p:nvSpPr>
        <p:spPr>
          <a:xfrm>
            <a:off x="4097865" y="1318057"/>
            <a:ext cx="6557435" cy="4034992"/>
          </a:xfrm>
        </p:spPr>
        <p:txBody>
          <a:bodyPr tIns="0"/>
          <a:lstStyle>
            <a:lvl1pPr>
              <a:defRPr sz="7593">
                <a:solidFill>
                  <a:srgbClr val="CAD1D2"/>
                </a:solidFill>
              </a:defRPr>
            </a:lvl1pPr>
          </a:lstStyle>
          <a:p>
            <a:r>
              <a:rPr lang="en-US"/>
              <a:t>Click to edit Master title style</a:t>
            </a:r>
          </a:p>
        </p:txBody>
      </p:sp>
      <p:sp>
        <p:nvSpPr>
          <p:cNvPr id="17" name="TextBox 16">
            <a:extLst>
              <a:ext uri="{FF2B5EF4-FFF2-40B4-BE49-F238E27FC236}">
                <a16:creationId xmlns:a16="http://schemas.microsoft.com/office/drawing/2014/main" id="{A6AD595E-9438-4AA7-AE3E-7A280FAB7713}"/>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8" name="TextBox 17">
            <a:extLst>
              <a:ext uri="{FF2B5EF4-FFF2-40B4-BE49-F238E27FC236}">
                <a16:creationId xmlns:a16="http://schemas.microsoft.com/office/drawing/2014/main" id="{176FE298-427E-4552-BF1F-AEEAA2F48BA5}"/>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20" name="Opening Quote">
            <a:extLst>
              <a:ext uri="{FF2B5EF4-FFF2-40B4-BE49-F238E27FC236}">
                <a16:creationId xmlns:a16="http://schemas.microsoft.com/office/drawing/2014/main" id="{58D3F7D6-A2FF-45F1-88DD-CDA086CC8602}"/>
              </a:ext>
            </a:extLst>
          </p:cNvPr>
          <p:cNvSpPr>
            <a:spLocks noChangeAspect="1"/>
          </p:cNvSpPr>
          <p:nvPr userDrawn="1"/>
        </p:nvSpPr>
        <p:spPr>
          <a:xfrm>
            <a:off x="4100609" y="353035"/>
            <a:ext cx="685800" cy="52874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9"/>
          </a:p>
        </p:txBody>
      </p:sp>
      <p:sp>
        <p:nvSpPr>
          <p:cNvPr id="21" name="Closing Quote">
            <a:extLst>
              <a:ext uri="{FF2B5EF4-FFF2-40B4-BE49-F238E27FC236}">
                <a16:creationId xmlns:a16="http://schemas.microsoft.com/office/drawing/2014/main" id="{110AA37A-696F-461E-9566-F396BE874D7F}"/>
              </a:ext>
            </a:extLst>
          </p:cNvPr>
          <p:cNvSpPr>
            <a:spLocks noChangeAspect="1"/>
          </p:cNvSpPr>
          <p:nvPr userDrawn="1"/>
        </p:nvSpPr>
        <p:spPr>
          <a:xfrm>
            <a:off x="4097867" y="5843675"/>
            <a:ext cx="685800" cy="528746"/>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678" tIns="0" rIns="45678" bIns="0" rtlCol="0" anchor="ctr">
            <a:noAutofit/>
          </a:bodyPr>
          <a:lstStyle/>
          <a:p>
            <a:pPr algn="ctr">
              <a:spcAft>
                <a:spcPts val="300"/>
              </a:spcAft>
            </a:pPr>
            <a:endParaRPr lang="en-US" sz="1299">
              <a:solidFill>
                <a:schemeClr val="bg1"/>
              </a:solidFill>
            </a:endParaRPr>
          </a:p>
        </p:txBody>
      </p:sp>
    </p:spTree>
    <p:extLst>
      <p:ext uri="{BB962C8B-B14F-4D97-AF65-F5344CB8AC3E}">
        <p14:creationId xmlns:p14="http://schemas.microsoft.com/office/powerpoint/2010/main" val="214663766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ext Quote 3">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36700" y="3092810"/>
            <a:ext cx="9118600" cy="637097"/>
          </a:xfrm>
          <a:prstGeom prst="rect">
            <a:avLst/>
          </a:prstGeom>
        </p:spPr>
        <p:txBody>
          <a:bodyPr wrap="square" lIns="0" tIns="0" rIns="0" bIns="0" anchor="b">
            <a:spAutoFit/>
          </a:bodyPr>
          <a:lstStyle>
            <a:lvl1pPr algn="ctr">
              <a:lnSpc>
                <a:spcPct val="90000"/>
              </a:lnSpc>
              <a:defRPr sz="4596" b="0" i="0">
                <a:solidFill>
                  <a:srgbClr val="CAD1D2"/>
                </a:solidFill>
                <a:latin typeface="Financier Display"/>
                <a:cs typeface="Financier Display"/>
              </a:defRPr>
            </a:lvl1pPr>
          </a:lstStyle>
          <a:p>
            <a:r>
              <a:rPr lang="en-US"/>
              <a:t>Click to edit Master title style</a:t>
            </a:r>
            <a:endParaRPr/>
          </a:p>
        </p:txBody>
      </p:sp>
      <p:sp>
        <p:nvSpPr>
          <p:cNvPr id="16" name="Text Placeholder 10">
            <a:extLst>
              <a:ext uri="{FF2B5EF4-FFF2-40B4-BE49-F238E27FC236}">
                <a16:creationId xmlns:a16="http://schemas.microsoft.com/office/drawing/2014/main" id="{5750BA3A-52DC-41A4-A658-8078E25D0140}"/>
              </a:ext>
            </a:extLst>
          </p:cNvPr>
          <p:cNvSpPr>
            <a:spLocks noGrp="1"/>
          </p:cNvSpPr>
          <p:nvPr>
            <p:ph type="body" sz="quarter" idx="46" hasCustomPrompt="1"/>
          </p:nvPr>
        </p:nvSpPr>
        <p:spPr>
          <a:xfrm>
            <a:off x="8707439" y="4102101"/>
            <a:ext cx="1946276" cy="1590928"/>
          </a:xfrm>
          <a:prstGeom prst="rect">
            <a:avLst/>
          </a:prstGeom>
        </p:spPr>
        <p:txBody>
          <a:bodyPr anchor="t"/>
          <a:lstStyle>
            <a:lvl1pPr marL="7694" algn="r" defTabSz="553979" rtl="0" eaLnBrk="1" latinLnBrk="0" hangingPunct="1">
              <a:lnSpc>
                <a:spcPct val="90000"/>
              </a:lnSpc>
              <a:spcBef>
                <a:spcPts val="0"/>
              </a:spcBef>
              <a:spcAft>
                <a:spcPts val="0"/>
              </a:spcAft>
              <a:defRPr lang="en-US" sz="1698" b="0" i="0" kern="0" dirty="0">
                <a:solidFill>
                  <a:srgbClr val="CAD1D2"/>
                </a:solidFill>
                <a:latin typeface="Calibre-Semibold"/>
                <a:ea typeface="+mj-ea"/>
                <a:cs typeface="Calibre-Semibold"/>
              </a:defRPr>
            </a:lvl1pPr>
            <a:lvl2pPr algn="r">
              <a:lnSpc>
                <a:spcPct val="90000"/>
              </a:lnSpc>
              <a:spcAft>
                <a:spcPts val="0"/>
              </a:spcAft>
              <a:defRPr sz="1698">
                <a:solidFill>
                  <a:srgbClr val="CAD0D2"/>
                </a:solidFill>
                <a:latin typeface="+mn-lt"/>
              </a:defRPr>
            </a:lvl2pPr>
          </a:lstStyle>
          <a:p>
            <a:pPr lvl="0"/>
            <a:r>
              <a:rPr lang="en-US"/>
              <a:t>Name</a:t>
            </a:r>
          </a:p>
          <a:p>
            <a:pPr lvl="1"/>
            <a:r>
              <a:rPr lang="en-US"/>
              <a:t>Title</a:t>
            </a:r>
          </a:p>
        </p:txBody>
      </p:sp>
      <p:sp>
        <p:nvSpPr>
          <p:cNvPr id="14" name="TextBox 13">
            <a:extLst>
              <a:ext uri="{FF2B5EF4-FFF2-40B4-BE49-F238E27FC236}">
                <a16:creationId xmlns:a16="http://schemas.microsoft.com/office/drawing/2014/main" id="{1A4E8BEF-6622-4062-86F9-CE4DE20D0529}"/>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5" name="TextBox 14">
            <a:extLst>
              <a:ext uri="{FF2B5EF4-FFF2-40B4-BE49-F238E27FC236}">
                <a16:creationId xmlns:a16="http://schemas.microsoft.com/office/drawing/2014/main" id="{68AB1674-9492-4197-834A-32CF410DC24A}"/>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8" name="Opening Quote">
            <a:extLst>
              <a:ext uri="{FF2B5EF4-FFF2-40B4-BE49-F238E27FC236}">
                <a16:creationId xmlns:a16="http://schemas.microsoft.com/office/drawing/2014/main" id="{D6269C3F-E0E2-4BBC-9F9B-F8999172E0EF}"/>
              </a:ext>
            </a:extLst>
          </p:cNvPr>
          <p:cNvSpPr>
            <a:spLocks noChangeAspect="1"/>
          </p:cNvSpPr>
          <p:nvPr userDrawn="1"/>
        </p:nvSpPr>
        <p:spPr>
          <a:xfrm>
            <a:off x="578067" y="2229137"/>
            <a:ext cx="685800" cy="52874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9"/>
          </a:p>
        </p:txBody>
      </p:sp>
      <p:sp>
        <p:nvSpPr>
          <p:cNvPr id="19" name="Closing Quote">
            <a:extLst>
              <a:ext uri="{FF2B5EF4-FFF2-40B4-BE49-F238E27FC236}">
                <a16:creationId xmlns:a16="http://schemas.microsoft.com/office/drawing/2014/main" id="{9B9B38E5-0096-413E-902E-55D8FAE3C3D7}"/>
              </a:ext>
            </a:extLst>
          </p:cNvPr>
          <p:cNvSpPr>
            <a:spLocks noChangeAspect="1"/>
          </p:cNvSpPr>
          <p:nvPr userDrawn="1"/>
        </p:nvSpPr>
        <p:spPr>
          <a:xfrm>
            <a:off x="11007081" y="4088580"/>
            <a:ext cx="685800" cy="528746"/>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678" tIns="0" rIns="45678" bIns="0" rtlCol="0" anchor="ctr">
            <a:noAutofit/>
          </a:bodyPr>
          <a:lstStyle/>
          <a:p>
            <a:pPr algn="ctr">
              <a:spcAft>
                <a:spcPts val="300"/>
              </a:spcAft>
            </a:pPr>
            <a:endParaRPr lang="en-US" sz="1299">
              <a:solidFill>
                <a:schemeClr val="bg1"/>
              </a:solidFill>
            </a:endParaRPr>
          </a:p>
        </p:txBody>
      </p:sp>
    </p:spTree>
    <p:extLst>
      <p:ext uri="{BB962C8B-B14F-4D97-AF65-F5344CB8AC3E}">
        <p14:creationId xmlns:p14="http://schemas.microsoft.com/office/powerpoint/2010/main" val="38782645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1"/>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7" y="1596707"/>
            <a:ext cx="1947863" cy="3024188"/>
          </a:xfrm>
        </p:spPr>
        <p:txBody>
          <a:bodyPr tIns="0"/>
          <a:lstStyle>
            <a:lvl1pPr>
              <a:defRPr sz="1798">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6" y="4727576"/>
            <a:ext cx="1687299" cy="1590928"/>
          </a:xfrm>
          <a:prstGeom prst="rect">
            <a:avLst/>
          </a:prstGeom>
        </p:spPr>
        <p:txBody>
          <a:bodyPr anchor="t"/>
          <a:lstStyle>
            <a:lvl1pPr marL="7694" algn="l" defTabSz="553979" rtl="0" eaLnBrk="1" latinLnBrk="0" hangingPunct="1">
              <a:lnSpc>
                <a:spcPct val="90000"/>
              </a:lnSpc>
              <a:spcBef>
                <a:spcPts val="0"/>
              </a:spcBef>
              <a:spcAft>
                <a:spcPts val="0"/>
              </a:spcAft>
              <a:defRPr lang="en-US" sz="1599" b="0" i="0" kern="0" dirty="0">
                <a:solidFill>
                  <a:srgbClr val="CAD1D2"/>
                </a:solidFill>
                <a:latin typeface="Calibre-Semibold"/>
                <a:ea typeface="+mj-ea"/>
                <a:cs typeface="Calibre-Semibold"/>
              </a:defRPr>
            </a:lvl1pPr>
            <a:lvl2pPr>
              <a:lnSpc>
                <a:spcPct val="90000"/>
              </a:lnSpc>
              <a:spcAft>
                <a:spcPts val="0"/>
              </a:spcAft>
              <a:defRPr sz="1599">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3636868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Image Quote 2">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6" y="1596707"/>
            <a:ext cx="3997325" cy="4785044"/>
          </a:xfrm>
          <a:prstGeom prst="rect">
            <a:avLst/>
          </a:prstGeom>
          <a:noFill/>
        </p:spPr>
        <p:txBody>
          <a:bodyPr/>
          <a:lstStyle>
            <a:lvl1pPr>
              <a:defRPr>
                <a:solidFill>
                  <a:schemeClr val="bg1"/>
                </a:solidFill>
              </a:defRPr>
            </a:lvl1pPr>
          </a:lstStyle>
          <a:p>
            <a:r>
              <a:rPr lang="en-US"/>
              <a:t>Click icon to add picture</a:t>
            </a:r>
          </a:p>
        </p:txBody>
      </p:sp>
      <p:sp>
        <p:nvSpPr>
          <p:cNvPr id="7" name="Text Placeholder 10">
            <a:extLst>
              <a:ext uri="{FF2B5EF4-FFF2-40B4-BE49-F238E27FC236}">
                <a16:creationId xmlns:a16="http://schemas.microsoft.com/office/drawing/2014/main" id="{10616811-862F-4B2B-8023-56408E854F51}"/>
              </a:ext>
            </a:extLst>
          </p:cNvPr>
          <p:cNvSpPr>
            <a:spLocks noGrp="1"/>
          </p:cNvSpPr>
          <p:nvPr>
            <p:ph type="body" sz="quarter" idx="46" hasCustomPrompt="1"/>
          </p:nvPr>
        </p:nvSpPr>
        <p:spPr>
          <a:xfrm>
            <a:off x="512763" y="435259"/>
            <a:ext cx="1946276" cy="1590928"/>
          </a:xfrm>
          <a:prstGeom prst="rect">
            <a:avLst/>
          </a:prstGeom>
        </p:spPr>
        <p:txBody>
          <a:bodyPr anchor="t"/>
          <a:lstStyle>
            <a:lvl1pPr marL="7694" algn="l" defTabSz="553979" rtl="0" eaLnBrk="1" latinLnBrk="0" hangingPunct="1">
              <a:lnSpc>
                <a:spcPct val="90000"/>
              </a:lnSpc>
              <a:spcBef>
                <a:spcPts val="0"/>
              </a:spcBef>
              <a:spcAft>
                <a:spcPts val="0"/>
              </a:spcAft>
              <a:defRPr lang="en-US" sz="1698" b="0" i="0" kern="0" dirty="0">
                <a:solidFill>
                  <a:srgbClr val="CAD1D2"/>
                </a:solidFill>
                <a:latin typeface="Calibre-Semibold"/>
                <a:ea typeface="+mj-ea"/>
                <a:cs typeface="Calibre-Semibold"/>
              </a:defRPr>
            </a:lvl1pPr>
            <a:lvl2pPr>
              <a:lnSpc>
                <a:spcPct val="90000"/>
              </a:lnSpc>
              <a:spcAft>
                <a:spcPts val="0"/>
              </a:spcAft>
              <a:defRPr sz="1698">
                <a:solidFill>
                  <a:srgbClr val="CAD0D2"/>
                </a:solidFill>
                <a:latin typeface="+mn-lt"/>
              </a:defRPr>
            </a:lvl2pPr>
          </a:lstStyle>
          <a:p>
            <a:pPr lvl="0"/>
            <a:r>
              <a:rPr lang="en-US"/>
              <a:t>Name</a:t>
            </a:r>
          </a:p>
          <a:p>
            <a:pPr lvl="1"/>
            <a:r>
              <a:rPr lang="en-US"/>
              <a:t>Title</a:t>
            </a:r>
          </a:p>
        </p:txBody>
      </p:sp>
      <p:cxnSp>
        <p:nvCxnSpPr>
          <p:cNvPr id="9" name="Straight Connector 8">
            <a:extLst>
              <a:ext uri="{FF2B5EF4-FFF2-40B4-BE49-F238E27FC236}">
                <a16:creationId xmlns:a16="http://schemas.microsoft.com/office/drawing/2014/main" id="{E1DD74FA-C762-48A2-89CD-3EF7EAB9017C}"/>
              </a:ext>
            </a:extLst>
          </p:cNvPr>
          <p:cNvCxnSpPr>
            <a:cxnSpLocks/>
          </p:cNvCxnSpPr>
          <p:nvPr userDrawn="1"/>
        </p:nvCxnSpPr>
        <p:spPr>
          <a:xfrm flipH="1">
            <a:off x="3584576" y="606041"/>
            <a:ext cx="399732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Title 16">
            <a:extLst>
              <a:ext uri="{FF2B5EF4-FFF2-40B4-BE49-F238E27FC236}">
                <a16:creationId xmlns:a16="http://schemas.microsoft.com/office/drawing/2014/main" id="{3FFE17E8-D69A-4AEE-8B9D-1B946AA990F9}"/>
              </a:ext>
            </a:extLst>
          </p:cNvPr>
          <p:cNvSpPr>
            <a:spLocks noGrp="1"/>
          </p:cNvSpPr>
          <p:nvPr>
            <p:ph type="title" hasCustomPrompt="1"/>
          </p:nvPr>
        </p:nvSpPr>
        <p:spPr>
          <a:xfrm>
            <a:off x="8194675" y="338013"/>
            <a:ext cx="3484564" cy="5076711"/>
          </a:xfrm>
        </p:spPr>
        <p:txBody>
          <a:bodyPr tIns="0"/>
          <a:lstStyle>
            <a:lvl1pPr marL="268040" indent="-268040">
              <a:lnSpc>
                <a:spcPct val="88000"/>
              </a:lnSpc>
              <a:defRPr sz="6594">
                <a:solidFill>
                  <a:srgbClr val="CAD1D2"/>
                </a:solidFill>
              </a:defRPr>
            </a:lvl1pPr>
          </a:lstStyle>
          <a:p>
            <a:r>
              <a:rPr lang="en-US"/>
              <a:t>“Click to edit Master title style</a:t>
            </a:r>
          </a:p>
        </p:txBody>
      </p:sp>
      <p:sp>
        <p:nvSpPr>
          <p:cNvPr id="8" name="TextBox 7">
            <a:extLst>
              <a:ext uri="{FF2B5EF4-FFF2-40B4-BE49-F238E27FC236}">
                <a16:creationId xmlns:a16="http://schemas.microsoft.com/office/drawing/2014/main" id="{248A47BC-4AFE-4833-ACB5-0154C03F0E07}"/>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79F49699-A770-49B7-92AD-617393C26B91}"/>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6443816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Image Quote 3">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3478213"/>
            <a:ext cx="8094663" cy="2903537"/>
          </a:xfrm>
          <a:prstGeom prst="rect">
            <a:avLst/>
          </a:prstGeom>
          <a:noFill/>
        </p:spPr>
        <p:txBody>
          <a:bodyPr/>
          <a:lstStyle>
            <a:lvl1pPr>
              <a:defRPr>
                <a:solidFill>
                  <a:schemeClr val="bg1"/>
                </a:solidFill>
              </a:defRPr>
            </a:lvl1pPr>
          </a:lstStyle>
          <a:p>
            <a:r>
              <a:rPr lang="en-US"/>
              <a:t>Click icon to add picture</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511176" y="1596707"/>
            <a:ext cx="1936443" cy="528956"/>
          </a:xfrm>
          <a:prstGeom prst="rect">
            <a:avLst/>
          </a:prstGeom>
        </p:spPr>
        <p:txBody>
          <a:bodyPr anchor="t"/>
          <a:lstStyle>
            <a:lvl1pPr marL="7694" algn="l" defTabSz="553979" rtl="0" eaLnBrk="1" latinLnBrk="0" hangingPunct="1">
              <a:lnSpc>
                <a:spcPct val="90000"/>
              </a:lnSpc>
              <a:spcBef>
                <a:spcPts val="0"/>
              </a:spcBef>
              <a:spcAft>
                <a:spcPts val="0"/>
              </a:spcAft>
              <a:defRPr lang="en-US" sz="1599" b="0" i="0" kern="0" dirty="0">
                <a:solidFill>
                  <a:srgbClr val="CAD1D2"/>
                </a:solidFill>
                <a:latin typeface="Calibre-Semibold"/>
                <a:ea typeface="+mj-ea"/>
                <a:cs typeface="Calibre-Semibold"/>
              </a:defRPr>
            </a:lvl1pPr>
            <a:lvl2pPr>
              <a:lnSpc>
                <a:spcPct val="90000"/>
              </a:lnSpc>
              <a:spcAft>
                <a:spcPts val="0"/>
              </a:spcAft>
              <a:defRPr sz="1599">
                <a:solidFill>
                  <a:srgbClr val="CAD0D2"/>
                </a:solidFill>
                <a:latin typeface="+mn-lt"/>
              </a:defRPr>
            </a:lvl2pPr>
          </a:lstStyle>
          <a:p>
            <a:pPr lvl="0"/>
            <a:r>
              <a:rPr lang="en-US"/>
              <a:t>Name</a:t>
            </a:r>
          </a:p>
          <a:p>
            <a:pPr lvl="1"/>
            <a:r>
              <a:rPr lang="en-US"/>
              <a:t>Title</a:t>
            </a:r>
          </a:p>
        </p:txBody>
      </p:sp>
      <p:sp>
        <p:nvSpPr>
          <p:cNvPr id="7" name="Title 6">
            <a:extLst>
              <a:ext uri="{FF2B5EF4-FFF2-40B4-BE49-F238E27FC236}">
                <a16:creationId xmlns:a16="http://schemas.microsoft.com/office/drawing/2014/main" id="{7A709320-8D2C-4D88-9E95-6858D92266C0}"/>
              </a:ext>
            </a:extLst>
          </p:cNvPr>
          <p:cNvSpPr>
            <a:spLocks noGrp="1"/>
          </p:cNvSpPr>
          <p:nvPr>
            <p:ph type="title"/>
          </p:nvPr>
        </p:nvSpPr>
        <p:spPr>
          <a:xfrm>
            <a:off x="3584575" y="352426"/>
            <a:ext cx="8094661" cy="3024188"/>
          </a:xfrm>
        </p:spPr>
        <p:txBody>
          <a:bodyPr/>
          <a:lstStyle>
            <a:lvl1pPr>
              <a:defRPr sz="4796">
                <a:solidFill>
                  <a:srgbClr val="CAD1D2"/>
                </a:solidFill>
              </a:defRPr>
            </a:lvl1pPr>
          </a:lstStyle>
          <a:p>
            <a:r>
              <a:rPr lang="en-US"/>
              <a:t>Click to edit Master title style</a:t>
            </a:r>
          </a:p>
        </p:txBody>
      </p:sp>
      <p:sp>
        <p:nvSpPr>
          <p:cNvPr id="8" name="TextBox 7">
            <a:extLst>
              <a:ext uri="{FF2B5EF4-FFF2-40B4-BE49-F238E27FC236}">
                <a16:creationId xmlns:a16="http://schemas.microsoft.com/office/drawing/2014/main" id="{0A99D6D6-2157-4BE4-A5C3-158FE0F3F650}"/>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0" name="TextBox 9">
            <a:extLst>
              <a:ext uri="{FF2B5EF4-FFF2-40B4-BE49-F238E27FC236}">
                <a16:creationId xmlns:a16="http://schemas.microsoft.com/office/drawing/2014/main" id="{84D951DE-5457-4F9D-993C-32430D8FDF76}"/>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9305462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 No. 1">
    <p:bg>
      <p:bgPr>
        <a:solidFill>
          <a:schemeClr val="tx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8546D87C-2B93-704D-87D6-29E80BEE7F1A}"/>
              </a:ext>
            </a:extLst>
          </p:cNvPr>
          <p:cNvSpPr>
            <a:spLocks noGrp="1"/>
          </p:cNvSpPr>
          <p:nvPr>
            <p:ph type="body" sz="quarter" idx="30" hasCustomPrompt="1"/>
          </p:nvPr>
        </p:nvSpPr>
        <p:spPr>
          <a:xfrm>
            <a:off x="1536705" y="4969531"/>
            <a:ext cx="10142535" cy="650816"/>
          </a:xfrm>
          <a:prstGeom prst="rect">
            <a:avLst/>
          </a:prstGeom>
        </p:spPr>
        <p:txBody>
          <a:bodyPr/>
          <a:lstStyle>
            <a:lvl1pPr algn="l">
              <a:lnSpc>
                <a:spcPts val="2968"/>
              </a:lnSpc>
              <a:defRPr lang="en-US" sz="11989" kern="1200" spc="43" baseline="0" dirty="0">
                <a:solidFill>
                  <a:srgbClr val="CAD1D2"/>
                </a:solidFill>
                <a:latin typeface="Calibre-Light"/>
                <a:ea typeface="+mn-ea"/>
                <a:cs typeface="Calibre-Light"/>
              </a:defRPr>
            </a:lvl1pPr>
          </a:lstStyle>
          <a:p>
            <a:pPr lvl="0"/>
            <a:r>
              <a:rPr lang="en-US"/>
              <a:t>£1,004,0000p/m</a:t>
            </a:r>
          </a:p>
        </p:txBody>
      </p:sp>
      <p:cxnSp>
        <p:nvCxnSpPr>
          <p:cNvPr id="17" name="Straight Connector 16">
            <a:extLst>
              <a:ext uri="{FF2B5EF4-FFF2-40B4-BE49-F238E27FC236}">
                <a16:creationId xmlns:a16="http://schemas.microsoft.com/office/drawing/2014/main" id="{B158D830-F1AA-43AE-93A1-33D9E775437C}"/>
              </a:ext>
            </a:extLst>
          </p:cNvPr>
          <p:cNvCxnSpPr>
            <a:cxnSpLocks/>
          </p:cNvCxnSpPr>
          <p:nvPr userDrawn="1"/>
        </p:nvCxnSpPr>
        <p:spPr>
          <a:xfrm>
            <a:off x="922339" y="1712686"/>
            <a:ext cx="0" cy="3538766"/>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536701" y="1601788"/>
            <a:ext cx="4508500"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A912BE8A-B929-433E-BD03-CC8DBBEDE67B}"/>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0" name="TextBox 9">
            <a:extLst>
              <a:ext uri="{FF2B5EF4-FFF2-40B4-BE49-F238E27FC236}">
                <a16:creationId xmlns:a16="http://schemas.microsoft.com/office/drawing/2014/main" id="{8043A06C-F7F1-4C24-B615-6BA883809D88}"/>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5557230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xt No. 2">
    <p:bg>
      <p:bgPr>
        <a:solidFill>
          <a:schemeClr val="tx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158D830-F1AA-43AE-93A1-33D9E775437C}"/>
              </a:ext>
            </a:extLst>
          </p:cNvPr>
          <p:cNvCxnSpPr>
            <a:cxnSpLocks/>
          </p:cNvCxnSpPr>
          <p:nvPr/>
        </p:nvCxnSpPr>
        <p:spPr>
          <a:xfrm flipV="1">
            <a:off x="1023939" y="3093900"/>
            <a:ext cx="10142539" cy="1"/>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14">
            <a:extLst>
              <a:ext uri="{FF2B5EF4-FFF2-40B4-BE49-F238E27FC236}">
                <a16:creationId xmlns:a16="http://schemas.microsoft.com/office/drawing/2014/main" id="{C172DE9B-13AA-4E87-8426-7B7B0BD7AA01}"/>
              </a:ext>
            </a:extLst>
          </p:cNvPr>
          <p:cNvSpPr>
            <a:spLocks noGrp="1"/>
          </p:cNvSpPr>
          <p:nvPr>
            <p:ph type="body" sz="quarter" idx="30" hasCustomPrompt="1"/>
          </p:nvPr>
        </p:nvSpPr>
        <p:spPr>
          <a:xfrm>
            <a:off x="1023940" y="3873429"/>
            <a:ext cx="10210089" cy="1199953"/>
          </a:xfrm>
          <a:prstGeom prst="rect">
            <a:avLst/>
          </a:prstGeom>
        </p:spPr>
        <p:txBody>
          <a:bodyPr anchor="ctr"/>
          <a:lstStyle>
            <a:lvl1pPr algn="r">
              <a:lnSpc>
                <a:spcPct val="100000"/>
              </a:lnSpc>
              <a:spcAft>
                <a:spcPts val="0"/>
              </a:spcAft>
              <a:defRPr lang="en-US" sz="27974" kern="1200" spc="-155" dirty="0">
                <a:solidFill>
                  <a:srgbClr val="CCCDCB"/>
                </a:solidFill>
                <a:latin typeface="Calibre-Light"/>
                <a:ea typeface="+mn-ea"/>
                <a:cs typeface="Calibre-Light"/>
              </a:defRPr>
            </a:lvl1pPr>
          </a:lstStyle>
          <a:p>
            <a:pPr lvl="0"/>
            <a:r>
              <a:rPr lang="en-US"/>
              <a:t>45K</a:t>
            </a:r>
          </a:p>
        </p:txBody>
      </p:sp>
      <p:cxnSp>
        <p:nvCxnSpPr>
          <p:cNvPr id="13" name="Straight Connector 12">
            <a:extLst>
              <a:ext uri="{FF2B5EF4-FFF2-40B4-BE49-F238E27FC236}">
                <a16:creationId xmlns:a16="http://schemas.microsoft.com/office/drawing/2014/main" id="{A9F57267-6257-4906-B429-8DBD08BB396D}"/>
              </a:ext>
            </a:extLst>
          </p:cNvPr>
          <p:cNvCxnSpPr>
            <a:cxnSpLocks/>
          </p:cNvCxnSpPr>
          <p:nvPr userDrawn="1"/>
        </p:nvCxnSpPr>
        <p:spPr>
          <a:xfrm flipV="1">
            <a:off x="1023939" y="3084374"/>
            <a:ext cx="10142539" cy="1"/>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46F7BD-D621-4658-8FD4-E7F7670762AE}"/>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0" name="TextBox 9">
            <a:extLst>
              <a:ext uri="{FF2B5EF4-FFF2-40B4-BE49-F238E27FC236}">
                <a16:creationId xmlns:a16="http://schemas.microsoft.com/office/drawing/2014/main" id="{FEDB3B94-AC59-415F-B266-7727818737D8}"/>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023937" y="1598513"/>
            <a:ext cx="3484563"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5661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1" y="1"/>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8906138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1"/>
            <a:ext cx="9118600"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39" y="4102101"/>
            <a:ext cx="1435100" cy="2279650"/>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94873823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6" y="1"/>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699" y="352426"/>
            <a:ext cx="1435100" cy="1773238"/>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5" y="352426"/>
            <a:ext cx="1435100" cy="1773238"/>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933016054"/>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genda 1">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userDrawn="1"/>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US"/>
              <a:t>Agenda</a:t>
            </a:r>
            <a:endParaRPr lang="en-GB"/>
          </a:p>
        </p:txBody>
      </p:sp>
      <p:sp>
        <p:nvSpPr>
          <p:cNvPr id="12" name="Text Placeholder 8">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60363" indent="-360363">
              <a:lnSpc>
                <a:spcPct val="100000"/>
              </a:lnSpc>
              <a:spcBef>
                <a:spcPts val="0"/>
              </a:spcBef>
              <a:spcAft>
                <a:spcPts val="600"/>
              </a:spcAft>
              <a:buFontTx/>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48162601"/>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2" y="2852739"/>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2852739"/>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699" y="352425"/>
            <a:ext cx="1435100" cy="239871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1" y="352424"/>
            <a:ext cx="1435100" cy="239871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81331824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8" y="3478213"/>
            <a:ext cx="4508501" cy="2903537"/>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3478213"/>
            <a:ext cx="4508501" cy="2903537"/>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4508501" cy="2903537"/>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9" y="473077"/>
            <a:ext cx="4508501" cy="2903537"/>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79"/>
            <a:ext cx="923925" cy="1994466"/>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2" y="473079"/>
            <a:ext cx="923925" cy="1994466"/>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5" y="3498686"/>
            <a:ext cx="923925" cy="1994466"/>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2" y="3478215"/>
            <a:ext cx="923925" cy="1994466"/>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32265109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2" y="473077"/>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7"/>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6" y="4727575"/>
            <a:ext cx="1435099" cy="1654175"/>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5"/>
            <a:ext cx="1435099" cy="1654175"/>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3044887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1" y="476251"/>
            <a:ext cx="9120185"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89"/>
            <a:ext cx="1435099" cy="477996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89412795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3996613" cy="5908674"/>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7"/>
            <a:ext cx="3995739" cy="5908674"/>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1"/>
            <a:ext cx="1435099" cy="2115119"/>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8"/>
            <a:ext cx="1435099" cy="2115119"/>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3825355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2"/>
            <a:ext cx="1435099" cy="163482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2"/>
            <a:ext cx="1435099" cy="163482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26553852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1773237"/>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1773237"/>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5"/>
            <a:ext cx="2971088" cy="1773237"/>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2"/>
            <a:ext cx="1435099" cy="163482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2"/>
            <a:ext cx="1435099" cy="163482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51864688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1"/>
            <a:ext cx="9118600" cy="5905499"/>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39" y="4266632"/>
            <a:ext cx="1435100" cy="2115119"/>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9908083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6" y="1"/>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5" y="359952"/>
            <a:ext cx="1435100" cy="1765712"/>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13577213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2" y="2852739"/>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2852739"/>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5" y="352425"/>
            <a:ext cx="1435100" cy="2115119"/>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1" y="352424"/>
            <a:ext cx="1435100" cy="2115119"/>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52449680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ext Agenda 1 Dark">
    <p:bg>
      <p:bgPr>
        <a:solidFill>
          <a:srgbClr val="012B2D"/>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solidFill>
                  <a:schemeClr val="bg1"/>
                </a:solidFill>
              </a:defRPr>
            </a:lvl1pPr>
          </a:lstStyle>
          <a:p>
            <a:r>
              <a:rPr lang="en-US"/>
              <a:t>Agenda</a:t>
            </a:r>
            <a:endParaRPr lang="en-GB"/>
          </a:p>
        </p:txBody>
      </p:sp>
      <p:sp>
        <p:nvSpPr>
          <p:cNvPr id="12" name="Text Placeholder 8">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0" y="1601788"/>
            <a:ext cx="2950014" cy="4275137"/>
          </a:xfrm>
        </p:spPr>
        <p:txBody>
          <a:bodyPr/>
          <a:lstStyle>
            <a:lvl1pPr marL="360363" indent="-360363">
              <a:lnSpc>
                <a:spcPct val="100000"/>
              </a:lnSpc>
              <a:spcBef>
                <a:spcPts val="0"/>
              </a:spcBef>
              <a:spcAft>
                <a:spcPts val="600"/>
              </a:spcAft>
              <a:buFontTx/>
              <a:buNone/>
              <a:tabLst>
                <a:tab pos="360363" algn="l"/>
              </a:tabLst>
              <a:defRPr sz="1600">
                <a:solidFill>
                  <a:schemeClr val="bg1"/>
                </a:solidFill>
                <a:latin typeface="+mn-lt"/>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378EE95C-17B0-474E-86B9-86CE4D5CE658}"/>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9" name="TextBox 8">
            <a:extLst>
              <a:ext uri="{FF2B5EF4-FFF2-40B4-BE49-F238E27FC236}">
                <a16:creationId xmlns:a16="http://schemas.microsoft.com/office/drawing/2014/main" id="{F73834A5-DF51-4D0D-B974-EB0F420A22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160488599"/>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8" y="3478213"/>
            <a:ext cx="4508501" cy="2903537"/>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3478213"/>
            <a:ext cx="4508501" cy="2903537"/>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4508501" cy="2903537"/>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9" y="473077"/>
            <a:ext cx="4508501" cy="2903537"/>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1" y="473078"/>
            <a:ext cx="924799" cy="227806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1" y="473078"/>
            <a:ext cx="924799" cy="227806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1" y="3486944"/>
            <a:ext cx="924799" cy="227806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1" y="3486944"/>
            <a:ext cx="924799" cy="227806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19828432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2" y="473077"/>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7"/>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5" y="4737895"/>
            <a:ext cx="1433205" cy="1643856"/>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52454309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1" y="476251"/>
            <a:ext cx="9120185" cy="5905499"/>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89"/>
            <a:ext cx="1435099" cy="477996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21114154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3996613" cy="5908674"/>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7"/>
            <a:ext cx="3995739" cy="5908674"/>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0"/>
            <a:ext cx="1435099" cy="2274888"/>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22983367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2"/>
            <a:ext cx="1435099" cy="163482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2"/>
            <a:ext cx="1435099" cy="163482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92300847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1773237"/>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1773237"/>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5"/>
            <a:ext cx="2971088" cy="1773237"/>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2"/>
            <a:ext cx="1435099" cy="163482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2"/>
            <a:ext cx="1435099" cy="163482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80453656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536078">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1005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38515241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0"/>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2996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_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5"/>
            <a:ext cx="11173968" cy="128016"/>
          </a:xfrm>
        </p:spPr>
        <p:txBody>
          <a:bodyPr/>
          <a:lstStyle>
            <a:lvl1pPr>
              <a:spcBef>
                <a:spcPts val="599"/>
              </a:spcBef>
              <a:spcAft>
                <a:spcPts val="0"/>
              </a:spcAft>
              <a:defRPr sz="899">
                <a:latin typeface="+mn-lt"/>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1" y="1600201"/>
            <a:ext cx="11172825"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1" y="973137"/>
            <a:ext cx="8097839" cy="526478"/>
          </a:xfrm>
        </p:spPr>
        <p:txBody>
          <a:bodyPr anchor="b" anchorCtr="0"/>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3"/>
            <a:ext cx="8094661" cy="398398"/>
          </a:xfrm>
        </p:spPr>
        <p:txBody>
          <a:bodyPr/>
          <a:lstStyle/>
          <a:p>
            <a:r>
              <a:rPr lang="en-US"/>
              <a:t>Click to edit Master title style</a:t>
            </a:r>
          </a:p>
        </p:txBody>
      </p:sp>
    </p:spTree>
    <p:extLst>
      <p:ext uri="{BB962C8B-B14F-4D97-AF65-F5344CB8AC3E}">
        <p14:creationId xmlns:p14="http://schemas.microsoft.com/office/powerpoint/2010/main" val="2472456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27" y="1812877"/>
            <a:ext cx="810371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US"/>
              <a:t>Agenda</a:t>
            </a:r>
            <a:endParaRPr lang="en-GB"/>
          </a:p>
        </p:txBody>
      </p:sp>
      <p:sp>
        <p:nvSpPr>
          <p:cNvPr id="12" name="Text Placeholder 8">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5" y="4106201"/>
            <a:ext cx="2971800" cy="2275550"/>
          </a:xfrm>
        </p:spPr>
        <p:txBody>
          <a:bodyPr/>
          <a:lstStyle>
            <a:lvl1pPr marL="360363" indent="-360363">
              <a:lnSpc>
                <a:spcPct val="100000"/>
              </a:lnSpc>
              <a:spcBef>
                <a:spcPts val="0"/>
              </a:spcBef>
              <a:spcAft>
                <a:spcPts val="600"/>
              </a:spcAft>
              <a:buFontTx/>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a:extLst>
              <a:ext uri="{FF2B5EF4-FFF2-40B4-BE49-F238E27FC236}">
                <a16:creationId xmlns:a16="http://schemas.microsoft.com/office/drawing/2014/main" id="{FF3958F2-CFDC-49E0-9CC5-18230F9D5B79}"/>
              </a:ext>
            </a:extLst>
          </p:cNvPr>
          <p:cNvSpPr>
            <a:spLocks noGrp="1"/>
          </p:cNvSpPr>
          <p:nvPr>
            <p:ph type="body" sz="quarter" idx="13" hasCustomPrompt="1"/>
          </p:nvPr>
        </p:nvSpPr>
        <p:spPr>
          <a:xfrm>
            <a:off x="7683500" y="4106201"/>
            <a:ext cx="2971800" cy="2275550"/>
          </a:xfrm>
        </p:spPr>
        <p:txBody>
          <a:bodyPr/>
          <a:lstStyle>
            <a:lvl1pPr marL="360363" indent="-360363">
              <a:lnSpc>
                <a:spcPct val="100000"/>
              </a:lnSpc>
              <a:spcBef>
                <a:spcPts val="0"/>
              </a:spcBef>
              <a:spcAft>
                <a:spcPts val="600"/>
              </a:spcAft>
              <a:buFontTx/>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8822843"/>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12121405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3484691"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2" y="1601789"/>
            <a:ext cx="3482975" cy="4776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471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9"/>
            <a:ext cx="1938528" cy="4779962"/>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92" indent="-171292">
              <a:buFont typeface="Calibre" panose="020B0503030202060203" pitchFamily="34" charset="0"/>
              <a:buChar char="–"/>
              <a:defRPr lang="en-US" sz="1199" dirty="0">
                <a:solidFill>
                  <a:schemeClr val="tx1"/>
                </a:solidFill>
                <a:latin typeface="+mn-lt"/>
                <a:ea typeface="+mn-ea"/>
                <a:cs typeface="+mn-cs"/>
              </a:defRPr>
            </a:lvl3pPr>
            <a:lvl4pPr marL="356286">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92" indent="-171292">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9"/>
            <a:ext cx="1938528" cy="4779962"/>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92" indent="-171292">
              <a:buFont typeface="Calibre" panose="020B0503030202060203" pitchFamily="34" charset="0"/>
              <a:buChar char="–"/>
              <a:defRPr lang="en-US" sz="1199" dirty="0">
                <a:solidFill>
                  <a:schemeClr val="tx1"/>
                </a:solidFill>
                <a:latin typeface="+mn-lt"/>
                <a:ea typeface="+mn-ea"/>
                <a:cs typeface="+mn-cs"/>
              </a:defRPr>
            </a:lvl3pPr>
            <a:lvl4pPr marL="356286">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92" indent="-171292">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28513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2299663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8"/>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27337241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0"/>
            <a:ext cx="2450592" cy="4151376"/>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5"/>
            <a:ext cx="2450592" cy="1655063"/>
          </a:xfrm>
          <a:solidFill>
            <a:schemeClr val="accent3">
              <a:alpha val="30000"/>
            </a:schemeClr>
          </a:solidFill>
        </p:spPr>
        <p:txBody>
          <a:bodyPr lIns="73152" bIns="73152"/>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0"/>
            <a:ext cx="2450592" cy="4151376"/>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5"/>
            <a:ext cx="2450592" cy="1655063"/>
          </a:xfrm>
          <a:solidFill>
            <a:schemeClr val="accent3">
              <a:alpha val="30000"/>
            </a:schemeClr>
          </a:solidFill>
        </p:spPr>
        <p:txBody>
          <a:bodyPr lIns="73152" bIns="73152"/>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0"/>
            <a:ext cx="2450592" cy="4151376"/>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1"/>
            <a:ext cx="2450592" cy="1655063"/>
          </a:xfrm>
          <a:solidFill>
            <a:schemeClr val="accent3">
              <a:alpha val="30000"/>
            </a:schemeClr>
          </a:solidFill>
        </p:spPr>
        <p:txBody>
          <a:bodyPr lIns="73152" bIns="73152"/>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401585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4086856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9"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1" y="6214685"/>
            <a:ext cx="5047913" cy="192024"/>
          </a:xfrm>
        </p:spPr>
        <p:txBody>
          <a:bodyPr rIns="0" anchor="b" anchorCtr="0"/>
          <a:lstStyle>
            <a:lvl1pPr>
              <a:defRPr sz="1199">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28254173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Click to edit Master text styles</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30339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46" y="430322"/>
            <a:ext cx="2043855" cy="1069867"/>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1"/>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38" y="2125665"/>
            <a:ext cx="2049463" cy="425608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0"/>
            <a:ext cx="1016000" cy="3557869"/>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0" y="430322"/>
            <a:ext cx="2043855" cy="1069867"/>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1"/>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2" y="2125665"/>
            <a:ext cx="2049463" cy="425608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0"/>
            <a:ext cx="1016000" cy="3557869"/>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78" y="3492063"/>
            <a:ext cx="1947861" cy="2889687"/>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537530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Agenda 3">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6" y="1601788"/>
            <a:ext cx="1947862" cy="1325563"/>
          </a:xfrm>
        </p:spPr>
        <p:txBody>
          <a:bodyPr/>
          <a:lstStyle>
            <a:lvl1pPr>
              <a:defRPr/>
            </a:lvl1pPr>
          </a:lstStyle>
          <a:p>
            <a:r>
              <a:rPr lang="en-US"/>
              <a:t>Agenda</a:t>
            </a:r>
            <a:endParaRPr lang="en-GB"/>
          </a:p>
        </p:txBody>
      </p:sp>
      <p:cxnSp>
        <p:nvCxnSpPr>
          <p:cNvPr id="13" name="Straight Connector 12">
            <a:extLst>
              <a:ext uri="{FF2B5EF4-FFF2-40B4-BE49-F238E27FC236}">
                <a16:creationId xmlns:a16="http://schemas.microsoft.com/office/drawing/2014/main" id="{0B9F7272-20C6-418C-8A6C-B6F913708AEE}"/>
              </a:ext>
            </a:extLst>
          </p:cNvPr>
          <p:cNvCxnSpPr>
            <a:cxnSpLocks/>
          </p:cNvCxnSpPr>
          <p:nvPr/>
        </p:nvCxnSpPr>
        <p:spPr>
          <a:xfrm flipH="1">
            <a:off x="2560638"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4" name="Text Placeholder 8">
            <a:extLst>
              <a:ext uri="{FF2B5EF4-FFF2-40B4-BE49-F238E27FC236}">
                <a16:creationId xmlns:a16="http://schemas.microsoft.com/office/drawing/2014/main" id="{E08FCD91-4ED5-4472-8502-99710E85E61C}"/>
              </a:ext>
            </a:extLst>
          </p:cNvPr>
          <p:cNvSpPr>
            <a:spLocks noGrp="1"/>
          </p:cNvSpPr>
          <p:nvPr>
            <p:ph type="body" sz="quarter" idx="10" hasCustomPrompt="1"/>
          </p:nvPr>
        </p:nvSpPr>
        <p:spPr>
          <a:xfrm>
            <a:off x="7683500" y="1601788"/>
            <a:ext cx="2950014" cy="4275137"/>
          </a:xfrm>
        </p:spPr>
        <p:txBody>
          <a:bodyPr/>
          <a:lstStyle>
            <a:lvl1pPr marL="360363" indent="-360363">
              <a:lnSpc>
                <a:spcPct val="100000"/>
              </a:lnSpc>
              <a:spcBef>
                <a:spcPts val="0"/>
              </a:spcBef>
              <a:spcAft>
                <a:spcPts val="600"/>
              </a:spcAft>
              <a:buFont typeface="+mj-lt"/>
              <a:buNone/>
              <a:tabLst>
                <a:tab pos="360363" algn="l"/>
              </a:tabLst>
              <a:defRPr sz="160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BDB04C03-037A-4942-9253-93DB7247F3BE}"/>
              </a:ext>
            </a:extLst>
          </p:cNvPr>
          <p:cNvSpPr>
            <a:spLocks noGrp="1"/>
          </p:cNvSpPr>
          <p:nvPr>
            <p:ph type="pic" sz="quarter" idx="13"/>
          </p:nvPr>
        </p:nvSpPr>
        <p:spPr>
          <a:xfrm>
            <a:off x="511175" y="2436729"/>
            <a:ext cx="2971800" cy="1973208"/>
          </a:xfrm>
        </p:spPr>
        <p:txBody>
          <a:bodyPr/>
          <a:lstStyle/>
          <a:p>
            <a:r>
              <a:rPr lang="en-US"/>
              <a:t>Click icon to add picture</a:t>
            </a:r>
            <a:endParaRPr lang="en-GB"/>
          </a:p>
        </p:txBody>
      </p:sp>
    </p:spTree>
    <p:extLst>
      <p:ext uri="{BB962C8B-B14F-4D97-AF65-F5344CB8AC3E}">
        <p14:creationId xmlns:p14="http://schemas.microsoft.com/office/powerpoint/2010/main" val="4181883849"/>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5059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9"/>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9"/>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0364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8" y="2852740"/>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7068312" cy="113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696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8" y="2852740"/>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3483864" cy="113385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0"/>
            <a:ext cx="3483864" cy="113385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0848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530352"/>
          </a:xfrm>
        </p:spPr>
        <p:txBody>
          <a:bodyPr tIns="100584"/>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5">
              <a:spcBef>
                <a:spcPts val="300"/>
              </a:spcBef>
              <a:spcAft>
                <a:spcPts val="300"/>
              </a:spcAft>
              <a:defRPr lang="en-US" sz="1199" b="0" dirty="0">
                <a:solidFill>
                  <a:schemeClr val="tx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94"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8" dirty="0" smtClean="0">
                <a:solidFill>
                  <a:schemeClr val="bg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bg1"/>
                </a:solidFill>
                <a:latin typeface="Calibre Semibold" panose="020B0703030202060203" pitchFamily="34" charset="0"/>
                <a:ea typeface="+mn-ea"/>
                <a:cs typeface="+mn-cs"/>
              </a:defRPr>
            </a:lvl3pPr>
            <a:lvl4pPr marL="173575">
              <a:spcBef>
                <a:spcPts val="300"/>
              </a:spcBef>
              <a:spcAft>
                <a:spcPts val="300"/>
              </a:spcAft>
              <a:buClr>
                <a:schemeClr val="bg1"/>
              </a:buClr>
              <a:defRPr lang="en-US" sz="1199" b="0" dirty="0">
                <a:solidFill>
                  <a:schemeClr val="bg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5">
              <a:spcBef>
                <a:spcPts val="300"/>
              </a:spcBef>
              <a:spcAft>
                <a:spcPts val="300"/>
              </a:spcAft>
              <a:defRPr lang="en-US" sz="1199" b="0" dirty="0">
                <a:solidFill>
                  <a:schemeClr val="tx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19878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956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5580454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380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5122695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5" y="62115"/>
            <a:ext cx="2937023" cy="892552"/>
          </a:xfrm>
          <a:prstGeom prst="rect">
            <a:avLst/>
          </a:prstGeom>
        </p:spPr>
        <p:txBody>
          <a:bodyPr wrap="none" lIns="0" tIns="0" rIns="0" bIns="0">
            <a:noAutofit/>
          </a:bodyPr>
          <a:lstStyle/>
          <a:p>
            <a:pPr marL="0" marR="0" lvl="0" indent="0" algn="l" defTabSz="913554" rtl="0" eaLnBrk="0" fontAlgn="base" latinLnBrk="0" hangingPunct="0">
              <a:lnSpc>
                <a:spcPct val="100000"/>
              </a:lnSpc>
              <a:spcBef>
                <a:spcPct val="0"/>
              </a:spcBef>
              <a:spcAft>
                <a:spcPct val="0"/>
              </a:spcAft>
              <a:buClrTx/>
              <a:buSzTx/>
              <a:buFontTx/>
              <a:buNone/>
              <a:tabLst/>
              <a:defRPr/>
            </a:pPr>
            <a:r>
              <a:rPr kumimoji="0" lang="en-US" altLang="en-US" sz="6594"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39"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1" y="566231"/>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9"/>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5"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3774" rtl="0" eaLnBrk="1" fontAlgn="auto" latinLnBrk="0" hangingPunct="1">
              <a:lnSpc>
                <a:spcPct val="250000"/>
              </a:lnSpc>
              <a:spcBef>
                <a:spcPts val="0"/>
              </a:spcBef>
              <a:spcAft>
                <a:spcPts val="0"/>
              </a:spcAft>
              <a:buClrTx/>
              <a:buSzTx/>
              <a:buFontTx/>
              <a:buNone/>
              <a:tabLst/>
              <a:defRPr/>
            </a:pPr>
            <a:r>
              <a:rPr kumimoji="0" lang="en-US" sz="1199" b="0" i="0" u="none" strike="noStrike" kern="1200" cap="none" spc="0" normalizeH="0" baseline="0" noProof="0">
                <a:ln>
                  <a:noFill/>
                </a:ln>
                <a:solidFill>
                  <a:srgbClr val="CAD1D3"/>
                </a:solidFill>
                <a:effectLst/>
                <a:uLnTx/>
                <a:uFillTx/>
                <a:latin typeface="+mn-lt"/>
                <a:ea typeface="+mn-ea"/>
                <a:cs typeface="+mn-cs"/>
              </a:rPr>
              <a:t>Gracias </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s-IN" sz="1199" b="0" i="0" u="none" strike="noStrike" kern="1200" cap="none" spc="0" normalizeH="0" baseline="0" noProof="0">
                <a:ln>
                  <a:noFill/>
                </a:ln>
                <a:solidFill>
                  <a:srgbClr val="CAD1D3"/>
                </a:solidFill>
                <a:effectLst/>
                <a:uLnTx/>
                <a:uFillTx/>
                <a:latin typeface="+mn-lt"/>
                <a:ea typeface="+mn-ea"/>
                <a:cs typeface="+mn-cs"/>
              </a:rPr>
              <a:t>ধন্যবাদ</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en-US" altLang="ja-JP" sz="1199" b="0" i="0" u="none" strike="noStrike" kern="1200" cap="none" spc="0" normalizeH="0" baseline="0" noProof="0">
                <a:ln>
                  <a:noFill/>
                </a:ln>
                <a:solidFill>
                  <a:srgbClr val="CAD1D3"/>
                </a:solidFill>
                <a:effectLst/>
                <a:uLnTx/>
                <a:uFillTx/>
                <a:latin typeface="+mn-lt"/>
                <a:ea typeface="+mn-ea"/>
                <a:cs typeface="+mn-cs"/>
              </a:rPr>
              <a:t>Salamat </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hi-IN" sz="1199" b="0" i="0" u="none" strike="noStrike" kern="1200" cap="none" spc="0" normalizeH="0" baseline="0" noProof="0">
                <a:ln>
                  <a:noFill/>
                </a:ln>
                <a:solidFill>
                  <a:srgbClr val="CAD1D3"/>
                </a:solidFill>
                <a:effectLst/>
                <a:uLnTx/>
                <a:uFillTx/>
                <a:latin typeface="+mn-lt"/>
                <a:ea typeface="+mn-ea"/>
                <a:cs typeface="+mn-cs"/>
              </a:rPr>
              <a:t>धन्यवाद</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en-US" altLang="ja-JP" sz="1199" b="0" i="0" u="none" strike="noStrike" kern="1200" cap="none" spc="0" normalizeH="0" baseline="0" noProof="0" err="1">
                <a:ln>
                  <a:noFill/>
                </a:ln>
                <a:solidFill>
                  <a:srgbClr val="CAD1D3"/>
                </a:solidFill>
                <a:effectLst/>
                <a:uLnTx/>
                <a:uFillTx/>
                <a:latin typeface="+mn-lt"/>
                <a:ea typeface="+mn-ea"/>
                <a:cs typeface="+mn-cs"/>
              </a:rPr>
              <a:t>Obrigado</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ja-JP" altLang="en-US" sz="1199" b="0" i="0" u="none" strike="noStrike" kern="1200" cap="none" spc="0" normalizeH="0" baseline="0" noProof="0">
                <a:ln>
                  <a:noFill/>
                </a:ln>
                <a:solidFill>
                  <a:srgbClr val="CAD1D3"/>
                </a:solidFill>
                <a:effectLst/>
                <a:uLnTx/>
                <a:uFillTx/>
                <a:latin typeface="+mn-lt"/>
                <a:ea typeface="+mn-ea"/>
                <a:cs typeface="+mn-cs"/>
              </a:rPr>
              <a:t>謝謝</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9"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9" b="0" i="0" u="none" strike="noStrike" kern="1200" cap="none" spc="0" normalizeH="0" baseline="0" noProof="0">
                <a:ln>
                  <a:noFill/>
                </a:ln>
                <a:solidFill>
                  <a:srgbClr val="CAD1D3"/>
                </a:solidFill>
                <a:effectLst/>
                <a:uLnTx/>
                <a:uFillTx/>
                <a:latin typeface="+mn-lt"/>
                <a:ea typeface="+mn-ea"/>
                <a:cs typeface="+mn-cs"/>
              </a:rPr>
              <a:t> </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ko-KR" altLang="en-US" sz="999" b="1" i="0" u="none" strike="noStrike" kern="1200" cap="none" spc="0" normalizeH="0" baseline="0" noProof="0">
                <a:ln>
                  <a:noFill/>
                </a:ln>
                <a:solidFill>
                  <a:srgbClr val="CAD1D3"/>
                </a:solidFill>
                <a:effectLst/>
                <a:uLnTx/>
                <a:uFillTx/>
                <a:latin typeface="+mn-lt"/>
                <a:ea typeface="+mn-ea"/>
                <a:cs typeface="+mn-cs"/>
              </a:rPr>
              <a:t>감사합니다</a:t>
            </a:r>
            <a:r>
              <a:rPr kumimoji="0" lang="en-US" sz="999" b="0" i="0" u="none" strike="noStrike" kern="1200" cap="none" spc="0" normalizeH="0" baseline="0" noProof="0">
                <a:ln>
                  <a:noFill/>
                </a:ln>
                <a:solidFill>
                  <a:srgbClr val="CAD1D3"/>
                </a:solidFill>
                <a:effectLst/>
                <a:uLnTx/>
                <a:uFillTx/>
                <a:latin typeface="+mn-lt"/>
                <a:ea typeface="+mj-ea"/>
                <a:cs typeface="+mj-cs"/>
              </a:rPr>
              <a:t>   </a:t>
            </a:r>
            <a:r>
              <a:rPr kumimoji="0" lang="en-US" sz="1199" b="0" i="0" u="none" strike="noStrike" kern="1200" cap="none" spc="0" normalizeH="0" baseline="0" noProof="0">
                <a:ln>
                  <a:noFill/>
                </a:ln>
                <a:solidFill>
                  <a:srgbClr val="CAD1D3"/>
                </a:solidFill>
                <a:effectLst/>
                <a:uLnTx/>
                <a:uFillTx/>
                <a:latin typeface="+mn-lt"/>
                <a:ea typeface="+mn-ea"/>
                <a:cs typeface="+mn-cs"/>
              </a:rPr>
              <a:t>Merci</a:t>
            </a:r>
            <a:r>
              <a:rPr kumimoji="0" lang="en-US" sz="1199" b="0" i="0" u="none" strike="noStrike" kern="1200" cap="none" spc="0" normalizeH="0" baseline="0" noProof="0">
                <a:ln>
                  <a:noFill/>
                </a:ln>
                <a:solidFill>
                  <a:srgbClr val="CAD1D3"/>
                </a:solidFill>
                <a:effectLst/>
                <a:uLnTx/>
                <a:uFillTx/>
                <a:latin typeface="+mj-lt"/>
                <a:ea typeface="+mj-ea"/>
                <a:cs typeface="+mj-cs"/>
              </a:rPr>
              <a:t>  </a:t>
            </a:r>
            <a:r>
              <a:rPr kumimoji="0" lang="en-US" sz="1199" b="0" i="0" u="none" strike="noStrike" kern="0" cap="none" spc="0" normalizeH="0" baseline="0" noProof="0" err="1">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r-AE" sz="1199" b="0" i="0" u="none" strike="noStrike" kern="1200" cap="none" spc="0" normalizeH="0" baseline="0" noProof="0">
                <a:ln>
                  <a:noFill/>
                </a:ln>
                <a:solidFill>
                  <a:srgbClr val="CAD1D3"/>
                </a:solidFill>
                <a:effectLst/>
                <a:uLnTx/>
                <a:uFillTx/>
                <a:latin typeface="+mn-lt"/>
                <a:ea typeface="+mj-ea"/>
                <a:cs typeface="+mj-cs"/>
              </a:rPr>
              <a:t>شکریہ</a:t>
            </a:r>
            <a:r>
              <a:rPr kumimoji="0" lang="en-US" sz="1199" b="0" i="0" u="none" strike="noStrike" kern="1200" cap="none" spc="0" normalizeH="0" baseline="0" noProof="0">
                <a:ln>
                  <a:noFill/>
                </a:ln>
                <a:solidFill>
                  <a:srgbClr val="CAD1D3"/>
                </a:solidFill>
                <a:effectLst/>
                <a:uLnTx/>
                <a:uFillTx/>
                <a:latin typeface="+mj-lt"/>
                <a:ea typeface="+mj-ea"/>
                <a:cs typeface="+mj-cs"/>
              </a:rPr>
              <a:t>  </a:t>
            </a:r>
            <a:r>
              <a:rPr kumimoji="0" lang="en-US" sz="1199" b="0" i="0" u="none" strike="noStrike" kern="1200" cap="none" spc="0" normalizeH="0" baseline="0" noProof="0" err="1">
                <a:ln>
                  <a:noFill/>
                </a:ln>
                <a:solidFill>
                  <a:srgbClr val="CAD1D3"/>
                </a:solidFill>
                <a:effectLst/>
                <a:uLnTx/>
                <a:uFillTx/>
                <a:latin typeface="+mn-lt"/>
                <a:ea typeface="+mn-ea"/>
                <a:cs typeface="+mn-cs"/>
              </a:rPr>
              <a:t>Danke</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ja-JP" altLang="en-US" sz="999"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9" b="0" i="0" u="none" strike="noStrike" kern="1200" cap="none" spc="0" normalizeH="0" baseline="0" noProof="0">
                <a:ln>
                  <a:noFill/>
                </a:ln>
                <a:solidFill>
                  <a:srgbClr val="CAD1D3"/>
                </a:solidFill>
                <a:effectLst/>
                <a:uLnTx/>
                <a:uFillTx/>
                <a:latin typeface="+mn-lt"/>
                <a:ea typeface="+mj-ea"/>
                <a:cs typeface="+mj-cs"/>
              </a:rPr>
              <a:t>   </a:t>
            </a:r>
            <a:r>
              <a:rPr kumimoji="0" lang="en-US" sz="1199" b="0" i="0" u="none" strike="noStrike" kern="1200" cap="none" spc="0" normalizeH="0" baseline="0" noProof="0" err="1">
                <a:ln>
                  <a:noFill/>
                </a:ln>
                <a:solidFill>
                  <a:srgbClr val="CAD1D3"/>
                </a:solidFill>
                <a:effectLst/>
                <a:uLnTx/>
                <a:uFillTx/>
                <a:latin typeface="+mn-lt"/>
                <a:ea typeface="+mn-ea"/>
                <a:cs typeface="+mn-cs"/>
              </a:rPr>
              <a:t>Terima</a:t>
            </a:r>
            <a:r>
              <a:rPr kumimoji="0" lang="en-US" sz="1199" b="0" i="0" u="none" strike="noStrike" kern="1200" cap="none" spc="0" normalizeH="0" baseline="0" noProof="0">
                <a:ln>
                  <a:noFill/>
                </a:ln>
                <a:solidFill>
                  <a:srgbClr val="CAD1D3"/>
                </a:solidFill>
                <a:effectLst/>
                <a:uLnTx/>
                <a:uFillTx/>
                <a:latin typeface="+mn-lt"/>
                <a:ea typeface="+mn-ea"/>
                <a:cs typeface="+mn-cs"/>
              </a:rPr>
              <a:t> Kasih</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r-AE" altLang="ja-JP" sz="1199" b="0" i="0" u="none" strike="noStrike" kern="1200" cap="none" spc="0" normalizeH="0" baseline="0" noProof="0">
                <a:ln>
                  <a:noFill/>
                </a:ln>
                <a:solidFill>
                  <a:srgbClr val="CAD1D3"/>
                </a:solidFill>
                <a:effectLst/>
                <a:uLnTx/>
                <a:uFillTx/>
                <a:latin typeface="+mn-lt"/>
                <a:ea typeface="+mn-ea"/>
                <a:cs typeface="+mn-cs"/>
              </a:rPr>
              <a:t>شكرا</a:t>
            </a:r>
            <a:endParaRPr kumimoji="0" lang="en-US" sz="1199"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77" y="2852738"/>
            <a:ext cx="1444625" cy="523875"/>
          </a:xfrm>
          <a:prstGeom prst="rect">
            <a:avLst/>
          </a:prstGeom>
        </p:spPr>
        <p:txBody>
          <a:bodyPr wrap="none" lIns="0" tIns="0" rIns="0" bIns="0" anchor="b" anchorCtr="0">
            <a:noAutofit/>
          </a:bodyPr>
          <a:lstStyle/>
          <a:p>
            <a:pPr marL="0" marR="0" lvl="0" indent="0" algn="l" defTabSz="913554" rtl="0" eaLnBrk="0" fontAlgn="base" latinLnBrk="0" hangingPunct="0">
              <a:lnSpc>
                <a:spcPct val="100000"/>
              </a:lnSpc>
              <a:spcBef>
                <a:spcPct val="0"/>
              </a:spcBef>
              <a:spcAft>
                <a:spcPct val="0"/>
              </a:spcAft>
              <a:buClrTx/>
              <a:buSzTx/>
              <a:buFontTx/>
              <a:buNone/>
              <a:tabLst/>
            </a:pPr>
            <a:endParaRPr kumimoji="0" lang="en-US" altLang="en-US" sz="999"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3"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0"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5" y="5876925"/>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5" y="4993179"/>
            <a:ext cx="11168063" cy="258272"/>
          </a:xfrm>
        </p:spPr>
        <p:txBody>
          <a:bodyPr rIns="0" anchor="b" anchorCtr="0"/>
          <a:lstStyle>
            <a:lvl1pPr>
              <a:spcBef>
                <a:spcPts val="0"/>
              </a:spcBef>
              <a:spcAft>
                <a:spcPts val="899"/>
              </a:spcAft>
              <a:defRPr sz="999">
                <a:solidFill>
                  <a:schemeClr val="bg1"/>
                </a:solidFill>
                <a:latin typeface="+mn-lt"/>
              </a:defRPr>
            </a:lvl1pPr>
            <a:lvl2pPr>
              <a:spcBef>
                <a:spcPts val="100"/>
              </a:spcBef>
              <a:spcAft>
                <a:spcPts val="100"/>
              </a:spcAft>
              <a:defRPr sz="11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35705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0"/>
            <a:ext cx="9118600" cy="5905500"/>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5" y="1596707"/>
            <a:ext cx="1947863" cy="3024188"/>
          </a:xfrm>
        </p:spPr>
        <p:txBody>
          <a:bodyPr tIns="0"/>
          <a:lstStyle>
            <a:lvl1pPr>
              <a:defRPr sz="1800">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5" y="4727575"/>
            <a:ext cx="1687299"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5788725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0" y="1317626"/>
            <a:ext cx="2460625" cy="182563"/>
          </a:xfrm>
        </p:spPr>
        <p:txBody>
          <a:bodyPr wrap="none" anchor="b" anchorCtr="0"/>
          <a:lstStyle>
            <a:lvl1pPr>
              <a:defRPr sz="799">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0"/>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8" y="2852739"/>
            <a:ext cx="2452687" cy="3529011"/>
          </a:xfrm>
          <a:solidFill>
            <a:schemeClr val="tx1"/>
          </a:solidFill>
        </p:spPr>
        <p:txBody>
          <a:bodyPr lIns="73152" tIns="73152" rIns="73152"/>
          <a:lstStyle>
            <a:lvl1pPr marL="0" indent="0">
              <a:spcBef>
                <a:spcPts val="599"/>
              </a:spcBef>
              <a:spcAft>
                <a:spcPts val="0"/>
              </a:spcAft>
              <a:defRPr sz="1599">
                <a:solidFill>
                  <a:schemeClr val="bg1"/>
                </a:solidFill>
                <a:latin typeface="Calibre Semibold" panose="020B0703030202060203" pitchFamily="34" charset="0"/>
              </a:defRPr>
            </a:lvl1pPr>
            <a:lvl2pPr>
              <a:spcBef>
                <a:spcPts val="300"/>
              </a:spcBef>
              <a:spcAft>
                <a:spcPts val="599"/>
              </a:spcAft>
              <a:defRPr sz="1199">
                <a:solidFill>
                  <a:schemeClr val="bg1"/>
                </a:solidFill>
                <a:latin typeface="+mn-lt"/>
              </a:defRPr>
            </a:lvl2pPr>
            <a:lvl3pPr marL="171292" indent="-171292">
              <a:spcAft>
                <a:spcPts val="300"/>
              </a:spcAft>
              <a:buFont typeface="Arial" panose="020B0604020202020204" pitchFamily="34" charset="0"/>
              <a:buChar char="‒"/>
              <a:defRPr>
                <a:solidFill>
                  <a:schemeClr val="bg1"/>
                </a:solidFill>
              </a:defRPr>
            </a:lvl3pPr>
            <a:lvl4pPr marL="342583" indent="-171292">
              <a:spcBef>
                <a:spcPts val="0"/>
              </a:spcBef>
              <a:spcAft>
                <a:spcPts val="300"/>
              </a:spcAft>
              <a:defRPr sz="1199">
                <a:solidFill>
                  <a:schemeClr val="bg1"/>
                </a:solidFill>
              </a:defRPr>
            </a:lvl4pPr>
            <a:lvl5pPr marL="342583" indent="-166534">
              <a:spcBef>
                <a:spcPts val="0"/>
              </a:spcBef>
              <a:spcAft>
                <a:spcPts val="300"/>
              </a:spcAft>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9">
                <a:latin typeface="Calibre Semibold" panose="020B0703030202060203" pitchFamily="34" charset="0"/>
              </a:defRPr>
            </a:lvl1pPr>
            <a:lvl2pPr>
              <a:spcBef>
                <a:spcPts val="0"/>
              </a:spcBef>
              <a:spcAft>
                <a:spcPts val="599"/>
              </a:spcAft>
              <a:defRPr sz="1199">
                <a:latin typeface="+mn-lt"/>
              </a:defRPr>
            </a:lvl2pPr>
            <a:lvl3pPr marL="171292" indent="-171292">
              <a:spcAft>
                <a:spcPts val="300"/>
              </a:spcAft>
              <a:buFont typeface="Arial" panose="020B0604020202020204" pitchFamily="34" charset="0"/>
              <a:buChar char="‒"/>
              <a:defRPr/>
            </a:lvl3pPr>
            <a:lvl4pPr marL="342583" indent="-171292">
              <a:spcBef>
                <a:spcPts val="0"/>
              </a:spcBef>
              <a:spcAft>
                <a:spcPts val="300"/>
              </a:spcAft>
              <a:defRPr sz="1199"/>
            </a:lvl4pPr>
            <a:lvl5pPr marL="342583" indent="-166534">
              <a:spcBef>
                <a:spcPts val="0"/>
              </a:spcBef>
              <a:defRPr sz="1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2852739"/>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6" y="2346961"/>
            <a:ext cx="3484563" cy="404178"/>
          </a:xfrm>
        </p:spPr>
        <p:txBody>
          <a:bodyPr rIns="0"/>
          <a:lstStyle>
            <a:lvl1pPr algn="r">
              <a:spcBef>
                <a:spcPts val="0"/>
              </a:spcBef>
              <a:spcAft>
                <a:spcPts val="0"/>
              </a:spcAft>
              <a:defRPr sz="999">
                <a:solidFill>
                  <a:schemeClr val="accent6"/>
                </a:solidFill>
                <a:latin typeface="Financier Display Semibold" panose="02020703070506060203" pitchFamily="18" charset="0"/>
              </a:defRPr>
            </a:lvl1pPr>
            <a:lvl2pPr algn="r">
              <a:defRPr sz="850">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6" y="1601788"/>
            <a:ext cx="3484563" cy="649224"/>
          </a:xfrm>
        </p:spPr>
        <p:txBody>
          <a:bodyPr rIns="0" anchor="b" anchorCtr="0"/>
          <a:lstStyle>
            <a:lvl1pPr algn="r">
              <a:defRPr sz="1599">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7" y="1601791"/>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9"/>
          </a:p>
        </p:txBody>
      </p:sp>
    </p:spTree>
    <p:extLst>
      <p:ext uri="{BB962C8B-B14F-4D97-AF65-F5344CB8AC3E}">
        <p14:creationId xmlns:p14="http://schemas.microsoft.com/office/powerpoint/2010/main" val="3727228944"/>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0" y="1317626"/>
            <a:ext cx="2460625" cy="182563"/>
          </a:xfrm>
        </p:spPr>
        <p:txBody>
          <a:bodyPr wrap="none" anchor="b" anchorCtr="0"/>
          <a:lstStyle>
            <a:lvl1pPr>
              <a:defRPr sz="799">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0"/>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8" y="2852739"/>
            <a:ext cx="2452687" cy="3529011"/>
          </a:xfrm>
          <a:solidFill>
            <a:schemeClr val="tx1"/>
          </a:solidFill>
        </p:spPr>
        <p:txBody>
          <a:bodyPr lIns="73152" tIns="73152" rIns="73152"/>
          <a:lstStyle>
            <a:lvl1pPr marL="0" indent="0">
              <a:spcBef>
                <a:spcPts val="599"/>
              </a:spcBef>
              <a:spcAft>
                <a:spcPts val="0"/>
              </a:spcAft>
              <a:defRPr sz="1599">
                <a:solidFill>
                  <a:schemeClr val="bg1"/>
                </a:solidFill>
                <a:latin typeface="Calibre Semibold" panose="020B0703030202060203" pitchFamily="34" charset="0"/>
              </a:defRPr>
            </a:lvl1pPr>
            <a:lvl2pPr>
              <a:spcBef>
                <a:spcPts val="300"/>
              </a:spcBef>
              <a:spcAft>
                <a:spcPts val="599"/>
              </a:spcAft>
              <a:defRPr sz="1199">
                <a:solidFill>
                  <a:schemeClr val="bg1"/>
                </a:solidFill>
                <a:latin typeface="+mn-lt"/>
              </a:defRPr>
            </a:lvl2pPr>
            <a:lvl3pPr marL="171292" indent="-171292">
              <a:spcAft>
                <a:spcPts val="300"/>
              </a:spcAft>
              <a:buFont typeface="Arial" panose="020B0604020202020204" pitchFamily="34" charset="0"/>
              <a:buChar char="‒"/>
              <a:defRPr>
                <a:solidFill>
                  <a:schemeClr val="bg1"/>
                </a:solidFill>
              </a:defRPr>
            </a:lvl3pPr>
            <a:lvl4pPr marL="342583" indent="-171292">
              <a:spcBef>
                <a:spcPts val="0"/>
              </a:spcBef>
              <a:spcAft>
                <a:spcPts val="300"/>
              </a:spcAft>
              <a:defRPr sz="1199">
                <a:solidFill>
                  <a:schemeClr val="bg1"/>
                </a:solidFill>
              </a:defRPr>
            </a:lvl4pPr>
            <a:lvl5pPr marL="342583" indent="-166534">
              <a:spcBef>
                <a:spcPts val="0"/>
              </a:spcBef>
              <a:spcAft>
                <a:spcPts val="300"/>
              </a:spcAft>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9">
                <a:latin typeface="Calibre Semibold" panose="020B0703030202060203" pitchFamily="34" charset="0"/>
              </a:defRPr>
            </a:lvl1pPr>
            <a:lvl2pPr>
              <a:spcBef>
                <a:spcPts val="0"/>
              </a:spcBef>
              <a:spcAft>
                <a:spcPts val="599"/>
              </a:spcAft>
              <a:defRPr sz="1199">
                <a:latin typeface="+mn-lt"/>
              </a:defRPr>
            </a:lvl2pPr>
            <a:lvl3pPr marL="171292" indent="-171292">
              <a:spcAft>
                <a:spcPts val="300"/>
              </a:spcAft>
              <a:buFont typeface="Arial" panose="020B0604020202020204" pitchFamily="34" charset="0"/>
              <a:buChar char="‒"/>
              <a:defRPr/>
            </a:lvl3pPr>
            <a:lvl4pPr marL="342583" indent="-171292">
              <a:spcBef>
                <a:spcPts val="0"/>
              </a:spcBef>
              <a:spcAft>
                <a:spcPts val="300"/>
              </a:spcAft>
              <a:defRPr sz="1199"/>
            </a:lvl4pPr>
            <a:lvl5pPr marL="342583" indent="-166534">
              <a:spcBef>
                <a:spcPts val="0"/>
              </a:spcBef>
              <a:defRPr sz="1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476251"/>
            <a:ext cx="3997325" cy="5905499"/>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3027623048"/>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rack Record - 2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1">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7" y="1601788"/>
            <a:ext cx="5021263" cy="463751"/>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39" y="2227264"/>
            <a:ext cx="4516437" cy="195262"/>
          </a:xfrm>
        </p:spPr>
        <p:txBody>
          <a:bodyPr rIns="0" anchor="b" anchorCtr="0"/>
          <a:lstStyle>
            <a:lvl1pPr>
              <a:defRPr sz="1399"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77" y="2227264"/>
            <a:ext cx="504305" cy="195262"/>
          </a:xfrm>
        </p:spPr>
        <p:txBody>
          <a:bodyPr rIns="0" anchor="b" anchorCtr="0"/>
          <a:lstStyle>
            <a:lvl1pPr algn="r">
              <a:defRPr sz="1399"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18"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636526"/>
            <a:ext cx="2452688" cy="2614927"/>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636839"/>
            <a:ext cx="2450592" cy="2614612"/>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7 rows</a:t>
            </a:r>
          </a:p>
        </p:txBody>
      </p:sp>
      <p:sp>
        <p:nvSpPr>
          <p:cNvPr id="21" name="Sector Asset Placeholder 2">
            <a:extLst>
              <a:ext uri="{FF2B5EF4-FFF2-40B4-BE49-F238E27FC236}">
                <a16:creationId xmlns:a16="http://schemas.microsoft.com/office/drawing/2014/main" id="{1CB0BF30-A45D-4066-89F3-913BA2DDDFDF}"/>
              </a:ext>
            </a:extLst>
          </p:cNvPr>
          <p:cNvSpPr>
            <a:spLocks noGrp="1"/>
          </p:cNvSpPr>
          <p:nvPr>
            <p:ph sz="quarter" idx="48" hasCustomPrompt="1"/>
          </p:nvPr>
        </p:nvSpPr>
        <p:spPr>
          <a:xfrm>
            <a:off x="6146802" y="1601788"/>
            <a:ext cx="5021263" cy="463751"/>
          </a:xfrm>
        </p:spPr>
        <p:txBody>
          <a:bodyPr anchor="b" anchorCtr="0"/>
          <a:lstStyle>
            <a:lvl1pPr>
              <a:defRPr>
                <a:solidFill>
                  <a:srgbClr val="96B3B6"/>
                </a:solidFill>
              </a:defRPr>
            </a:lvl1pPr>
          </a:lstStyle>
          <a:p>
            <a:pPr lvl="0"/>
            <a:r>
              <a:rPr lang="en-US"/>
              <a:t>Sector or Asset Type</a:t>
            </a:r>
          </a:p>
        </p:txBody>
      </p:sp>
      <p:sp>
        <p:nvSpPr>
          <p:cNvPr id="22" name="Co. Name Placeholder 2">
            <a:extLst>
              <a:ext uri="{FF2B5EF4-FFF2-40B4-BE49-F238E27FC236}">
                <a16:creationId xmlns:a16="http://schemas.microsoft.com/office/drawing/2014/main" id="{05A7C511-0C58-4634-A410-74911CC57C7F}"/>
              </a:ext>
            </a:extLst>
          </p:cNvPr>
          <p:cNvSpPr>
            <a:spLocks noGrp="1"/>
          </p:cNvSpPr>
          <p:nvPr>
            <p:ph type="body" sz="quarter" idx="49" hasCustomPrompt="1"/>
          </p:nvPr>
        </p:nvSpPr>
        <p:spPr>
          <a:xfrm>
            <a:off x="6138864" y="2227264"/>
            <a:ext cx="4516437" cy="195262"/>
          </a:xfrm>
        </p:spPr>
        <p:txBody>
          <a:bodyPr rIns="0" anchor="b" anchorCtr="0"/>
          <a:lstStyle>
            <a:lvl1pPr>
              <a:defRPr sz="1399" cap="all" baseline="0">
                <a:latin typeface="Calibre Medium" panose="020B0603030202060203" pitchFamily="34" charset="0"/>
              </a:defRPr>
            </a:lvl1pPr>
          </a:lstStyle>
          <a:p>
            <a:pPr lvl="0"/>
            <a:r>
              <a:rPr lang="en-US"/>
              <a:t>Company Name</a:t>
            </a:r>
          </a:p>
        </p:txBody>
      </p:sp>
      <p:sp>
        <p:nvSpPr>
          <p:cNvPr id="23" name="Year Placeholder 2">
            <a:extLst>
              <a:ext uri="{FF2B5EF4-FFF2-40B4-BE49-F238E27FC236}">
                <a16:creationId xmlns:a16="http://schemas.microsoft.com/office/drawing/2014/main" id="{AAECA73B-E9F1-4B11-B1FF-36A5F2BFEA17}"/>
              </a:ext>
            </a:extLst>
          </p:cNvPr>
          <p:cNvSpPr>
            <a:spLocks noGrp="1"/>
          </p:cNvSpPr>
          <p:nvPr>
            <p:ph type="body" sz="quarter" idx="50" hasCustomPrompt="1"/>
          </p:nvPr>
        </p:nvSpPr>
        <p:spPr>
          <a:xfrm>
            <a:off x="10655301" y="2227264"/>
            <a:ext cx="504305" cy="195262"/>
          </a:xfrm>
        </p:spPr>
        <p:txBody>
          <a:bodyPr rIns="0" anchor="b" anchorCtr="0"/>
          <a:lstStyle>
            <a:lvl1pPr algn="r">
              <a:defRPr sz="1399" cap="all" baseline="0">
                <a:solidFill>
                  <a:srgbClr val="17E88F"/>
                </a:solidFill>
                <a:latin typeface="Calibre Medium" panose="020B0603030202060203" pitchFamily="34" charset="0"/>
              </a:defRPr>
            </a:lvl1pPr>
          </a:lstStyle>
          <a:p>
            <a:pPr lvl="0"/>
            <a:r>
              <a:rPr lang="en-US"/>
              <a:t>Year</a:t>
            </a:r>
          </a:p>
        </p:txBody>
      </p:sp>
      <p:cxnSp>
        <p:nvCxnSpPr>
          <p:cNvPr id="24" name="Horizontal Line 2">
            <a:extLst>
              <a:ext uri="{FF2B5EF4-FFF2-40B4-BE49-F238E27FC236}">
                <a16:creationId xmlns:a16="http://schemas.microsoft.com/office/drawing/2014/main" id="{87477E01-7F4D-4012-BA93-177BB45A09FF}"/>
              </a:ext>
            </a:extLst>
          </p:cNvPr>
          <p:cNvCxnSpPr/>
          <p:nvPr userDrawn="1"/>
        </p:nvCxnSpPr>
        <p:spPr>
          <a:xfrm>
            <a:off x="6138344"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4030913B-7188-4276-A89C-49544D94F904}"/>
              </a:ext>
            </a:extLst>
          </p:cNvPr>
          <p:cNvSpPr>
            <a:spLocks noGrp="1"/>
          </p:cNvSpPr>
          <p:nvPr>
            <p:ph type="pic" sz="quarter" idx="51"/>
          </p:nvPr>
        </p:nvSpPr>
        <p:spPr>
          <a:xfrm>
            <a:off x="6146800" y="2636526"/>
            <a:ext cx="2452688" cy="2614927"/>
          </a:xfrm>
          <a:solidFill>
            <a:srgbClr val="CBCDCB"/>
          </a:solidFill>
        </p:spPr>
        <p:txBody>
          <a:bodyPr rIns="0" anchor="ctr" anchorCtr="0"/>
          <a:lstStyle>
            <a:lvl1pPr algn="ctr">
              <a:defRPr/>
            </a:lvl1pPr>
          </a:lstStyle>
          <a:p>
            <a:r>
              <a:rPr lang="en-US"/>
              <a:t>Click icon to add picture</a:t>
            </a:r>
          </a:p>
        </p:txBody>
      </p:sp>
      <p:sp>
        <p:nvSpPr>
          <p:cNvPr id="26" name="Table Placeholder 2">
            <a:extLst>
              <a:ext uri="{FF2B5EF4-FFF2-40B4-BE49-F238E27FC236}">
                <a16:creationId xmlns:a16="http://schemas.microsoft.com/office/drawing/2014/main" id="{AC9ED858-80A4-4C66-9289-A5DAF91EE2AD}"/>
              </a:ext>
            </a:extLst>
          </p:cNvPr>
          <p:cNvSpPr>
            <a:spLocks noGrp="1"/>
          </p:cNvSpPr>
          <p:nvPr>
            <p:ph type="tbl" sz="quarter" idx="52" hasCustomPrompt="1"/>
          </p:nvPr>
        </p:nvSpPr>
        <p:spPr>
          <a:xfrm>
            <a:off x="8717471" y="2636839"/>
            <a:ext cx="2450592" cy="2614612"/>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7 rows</a:t>
            </a:r>
          </a:p>
        </p:txBody>
      </p:sp>
    </p:spTree>
    <p:extLst>
      <p:ext uri="{BB962C8B-B14F-4D97-AF65-F5344CB8AC3E}">
        <p14:creationId xmlns:p14="http://schemas.microsoft.com/office/powerpoint/2010/main" val="1665566462"/>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7" y="1292230"/>
            <a:ext cx="5021263" cy="566122"/>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39" y="1894272"/>
            <a:ext cx="4516437" cy="195262"/>
          </a:xfrm>
        </p:spPr>
        <p:txBody>
          <a:bodyPr rIns="0" anchor="b" anchorCtr="0"/>
          <a:lstStyle>
            <a:lvl1pPr>
              <a:defRPr sz="1199"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77" y="1894272"/>
            <a:ext cx="504305" cy="195262"/>
          </a:xfrm>
        </p:spPr>
        <p:txBody>
          <a:bodyPr rIns="0" anchor="b" anchorCtr="0"/>
          <a:lstStyle>
            <a:lvl1pPr algn="r">
              <a:defRPr sz="1199"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18"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4"/>
            <a:ext cx="2452688"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227265"/>
            <a:ext cx="2450592" cy="1773034"/>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39" y="4275725"/>
            <a:ext cx="4516437" cy="195262"/>
          </a:xfrm>
        </p:spPr>
        <p:txBody>
          <a:bodyPr rIns="0" anchor="b" anchorCtr="0"/>
          <a:lstStyle>
            <a:lvl1pPr>
              <a:defRPr sz="1199" cap="all" baseline="0">
                <a:latin typeface="Calibre Medium" panose="020B0603030202060203" pitchFamily="34" charset="0"/>
              </a:defRPr>
            </a:lvl1pPr>
          </a:lstStyle>
          <a:p>
            <a:pPr lvl="0"/>
            <a:r>
              <a:rPr lang="en-US"/>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77" y="4275725"/>
            <a:ext cx="504305" cy="195262"/>
          </a:xfrm>
        </p:spPr>
        <p:txBody>
          <a:bodyPr rIns="0" anchor="b" anchorCtr="0"/>
          <a:lstStyle>
            <a:lvl1pPr algn="r">
              <a:defRPr sz="1199" cap="all" baseline="0">
                <a:solidFill>
                  <a:srgbClr val="17E88F"/>
                </a:solidFill>
                <a:latin typeface="Calibre Medium" panose="020B0603030202060203" pitchFamily="34" charset="0"/>
              </a:defRPr>
            </a:lvl1pPr>
          </a:lstStyle>
          <a:p>
            <a:pPr lvl="0"/>
            <a:r>
              <a:rPr lang="en-US"/>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18"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08716"/>
            <a:ext cx="2452688" cy="1773233"/>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7" y="4608717"/>
            <a:ext cx="2450592" cy="1773034"/>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77" y="1292230"/>
            <a:ext cx="5021263" cy="566122"/>
          </a:xfrm>
        </p:spPr>
        <p:txBody>
          <a:bodyPr anchor="b" anchorCtr="0"/>
          <a:lstStyle>
            <a:lvl1pPr>
              <a:defRPr>
                <a:solidFill>
                  <a:srgbClr val="96B3B6"/>
                </a:solidFill>
              </a:defRPr>
            </a:lvl1pPr>
          </a:lstStyle>
          <a:p>
            <a:pPr lvl="0"/>
            <a:r>
              <a:rPr lang="en-US"/>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39" y="1894272"/>
            <a:ext cx="4516437" cy="195262"/>
          </a:xfrm>
        </p:spPr>
        <p:txBody>
          <a:bodyPr rIns="0" anchor="b" anchorCtr="0"/>
          <a:lstStyle>
            <a:lvl1pPr>
              <a:defRPr sz="1199" cap="all" baseline="0">
                <a:latin typeface="Calibre Medium" panose="020B0603030202060203" pitchFamily="34" charset="0"/>
              </a:defRPr>
            </a:lvl1pPr>
          </a:lstStyle>
          <a:p>
            <a:pPr lvl="0"/>
            <a:r>
              <a:rPr lang="en-US"/>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77" y="1894272"/>
            <a:ext cx="504305" cy="195262"/>
          </a:xfrm>
        </p:spPr>
        <p:txBody>
          <a:bodyPr rIns="0" anchor="b" anchorCtr="0"/>
          <a:lstStyle>
            <a:lvl1pPr algn="r">
              <a:defRPr sz="1199" cap="all" baseline="0">
                <a:solidFill>
                  <a:srgbClr val="17E88F"/>
                </a:solidFill>
                <a:latin typeface="Calibre Medium" panose="020B0603030202060203" pitchFamily="34" charset="0"/>
              </a:defRPr>
            </a:lvl1pPr>
          </a:lstStyle>
          <a:p>
            <a:pPr lvl="0"/>
            <a:r>
              <a:rPr lang="en-US"/>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18"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4"/>
            <a:ext cx="2452688" cy="1773233"/>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7" y="2227265"/>
            <a:ext cx="2450592" cy="1773034"/>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39" y="4275725"/>
            <a:ext cx="4516437" cy="195262"/>
          </a:xfrm>
        </p:spPr>
        <p:txBody>
          <a:bodyPr rIns="0" anchor="b" anchorCtr="0"/>
          <a:lstStyle>
            <a:lvl1pPr>
              <a:defRPr sz="1199" cap="all" baseline="0">
                <a:latin typeface="Calibre Medium" panose="020B0603030202060203" pitchFamily="34" charset="0"/>
              </a:defRPr>
            </a:lvl1pPr>
          </a:lstStyle>
          <a:p>
            <a:pPr lvl="0"/>
            <a:r>
              <a:rPr lang="en-US"/>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77" y="4275725"/>
            <a:ext cx="504305" cy="195262"/>
          </a:xfrm>
        </p:spPr>
        <p:txBody>
          <a:bodyPr rIns="0" anchor="b" anchorCtr="0"/>
          <a:lstStyle>
            <a:lvl1pPr algn="r">
              <a:defRPr sz="1199" cap="all" baseline="0">
                <a:solidFill>
                  <a:srgbClr val="17E88F"/>
                </a:solidFill>
                <a:latin typeface="Calibre Medium" panose="020B0603030202060203" pitchFamily="34" charset="0"/>
              </a:defRPr>
            </a:lvl1pPr>
          </a:lstStyle>
          <a:p>
            <a:pPr lvl="0"/>
            <a:r>
              <a:rPr lang="en-US"/>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18"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08716"/>
            <a:ext cx="2452688" cy="1773233"/>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7" y="4608717"/>
            <a:ext cx="2450592" cy="1773034"/>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1401126850"/>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rack Record - 3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7" y="1292230"/>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4"/>
            <a:ext cx="3484563"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511175" y="4000496"/>
            <a:ext cx="3484563" cy="1876426"/>
          </a:xfrm>
        </p:spPr>
        <p:txBody>
          <a:bodyPr rIns="0" anchor="ctr" anchorCtr="0"/>
          <a:lstStyle>
            <a:lvl1pPr algn="ctr">
              <a:defRPr/>
            </a:lvl1pPr>
            <a:lvl2pPr algn="ctr">
              <a:defRPr sz="1199"/>
            </a:lvl2pPr>
          </a:lstStyle>
          <a:p>
            <a:r>
              <a:rPr lang="en-US"/>
              <a:t>Click icon to insert table</a:t>
            </a:r>
            <a:br>
              <a:rPr lang="en-US"/>
            </a:br>
            <a:r>
              <a:rPr lang="en-US"/>
              <a:t>2 columns x 6 rows</a:t>
            </a:r>
          </a:p>
        </p:txBody>
      </p:sp>
      <p:sp>
        <p:nvSpPr>
          <p:cNvPr id="41" name="Picture Placeholder 2">
            <a:extLst>
              <a:ext uri="{FF2B5EF4-FFF2-40B4-BE49-F238E27FC236}">
                <a16:creationId xmlns:a16="http://schemas.microsoft.com/office/drawing/2014/main" id="{D16FDEBB-CDB1-4A20-9F59-F349EEE1C516}"/>
              </a:ext>
            </a:extLst>
          </p:cNvPr>
          <p:cNvSpPr>
            <a:spLocks noGrp="1"/>
          </p:cNvSpPr>
          <p:nvPr>
            <p:ph type="pic" sz="quarter" idx="48"/>
          </p:nvPr>
        </p:nvSpPr>
        <p:spPr>
          <a:xfrm>
            <a:off x="4353719" y="2227264"/>
            <a:ext cx="3484563" cy="1773233"/>
          </a:xfrm>
          <a:solidFill>
            <a:srgbClr val="CBCDCB"/>
          </a:solidFill>
        </p:spPr>
        <p:txBody>
          <a:bodyPr rIns="0" anchor="ctr" anchorCtr="0"/>
          <a:lstStyle>
            <a:lvl1pPr algn="ctr">
              <a:defRPr/>
            </a:lvl1pPr>
          </a:lstStyle>
          <a:p>
            <a:r>
              <a:rPr lang="en-US"/>
              <a:t>Click icon to add picture</a:t>
            </a:r>
          </a:p>
        </p:txBody>
      </p:sp>
      <p:sp>
        <p:nvSpPr>
          <p:cNvPr id="42" name="Table Placeholder 2">
            <a:extLst>
              <a:ext uri="{FF2B5EF4-FFF2-40B4-BE49-F238E27FC236}">
                <a16:creationId xmlns:a16="http://schemas.microsoft.com/office/drawing/2014/main" id="{0A45C0B8-0909-4C05-9842-8CFC1E65CA6E}"/>
              </a:ext>
            </a:extLst>
          </p:cNvPr>
          <p:cNvSpPr>
            <a:spLocks noGrp="1"/>
          </p:cNvSpPr>
          <p:nvPr>
            <p:ph type="tbl" sz="quarter" idx="49" hasCustomPrompt="1"/>
          </p:nvPr>
        </p:nvSpPr>
        <p:spPr>
          <a:xfrm>
            <a:off x="4353719" y="4000496"/>
            <a:ext cx="3484563" cy="1876426"/>
          </a:xfrm>
        </p:spPr>
        <p:txBody>
          <a:bodyPr rIns="0" anchor="ctr" anchorCtr="0"/>
          <a:lstStyle>
            <a:lvl1pPr algn="ctr">
              <a:defRPr/>
            </a:lvl1pPr>
            <a:lvl2pPr algn="ctr">
              <a:defRPr sz="1199"/>
            </a:lvl2pPr>
          </a:lstStyle>
          <a:p>
            <a:r>
              <a:rPr lang="en-US"/>
              <a:t>Click icon to insert table</a:t>
            </a:r>
            <a:br>
              <a:rPr lang="en-US"/>
            </a:br>
            <a:r>
              <a:rPr lang="en-US"/>
              <a:t>2 columns x 6 rows</a:t>
            </a:r>
          </a:p>
        </p:txBody>
      </p:sp>
      <p:sp>
        <p:nvSpPr>
          <p:cNvPr id="43" name="Picture Placeholder 3">
            <a:extLst>
              <a:ext uri="{FF2B5EF4-FFF2-40B4-BE49-F238E27FC236}">
                <a16:creationId xmlns:a16="http://schemas.microsoft.com/office/drawing/2014/main" id="{D0DCD58F-F3C7-4E2F-9EDE-21383ECB9ECB}"/>
              </a:ext>
            </a:extLst>
          </p:cNvPr>
          <p:cNvSpPr>
            <a:spLocks noGrp="1"/>
          </p:cNvSpPr>
          <p:nvPr>
            <p:ph type="pic" sz="quarter" idx="50"/>
          </p:nvPr>
        </p:nvSpPr>
        <p:spPr>
          <a:xfrm>
            <a:off x="8194676" y="2227264"/>
            <a:ext cx="3484563" cy="1773233"/>
          </a:xfrm>
          <a:solidFill>
            <a:srgbClr val="CBCDCB"/>
          </a:solidFill>
        </p:spPr>
        <p:txBody>
          <a:bodyPr rIns="0" anchor="ctr" anchorCtr="0"/>
          <a:lstStyle>
            <a:lvl1pPr algn="ctr">
              <a:defRPr/>
            </a:lvl1pPr>
          </a:lstStyle>
          <a:p>
            <a:r>
              <a:rPr lang="en-US"/>
              <a:t>Click icon to add picture</a:t>
            </a:r>
          </a:p>
        </p:txBody>
      </p:sp>
      <p:sp>
        <p:nvSpPr>
          <p:cNvPr id="44" name="Table Placeholder 3">
            <a:extLst>
              <a:ext uri="{FF2B5EF4-FFF2-40B4-BE49-F238E27FC236}">
                <a16:creationId xmlns:a16="http://schemas.microsoft.com/office/drawing/2014/main" id="{C96A6F0A-397E-4C72-B34E-F20C5738B130}"/>
              </a:ext>
            </a:extLst>
          </p:cNvPr>
          <p:cNvSpPr>
            <a:spLocks noGrp="1"/>
          </p:cNvSpPr>
          <p:nvPr>
            <p:ph type="tbl" sz="quarter" idx="51" hasCustomPrompt="1"/>
          </p:nvPr>
        </p:nvSpPr>
        <p:spPr>
          <a:xfrm>
            <a:off x="8194676" y="4000496"/>
            <a:ext cx="3484563" cy="1876426"/>
          </a:xfrm>
        </p:spPr>
        <p:txBody>
          <a:bodyPr rIns="0" anchor="ctr" anchorCtr="0"/>
          <a:lstStyle>
            <a:lvl1pPr algn="ctr">
              <a:defRPr/>
            </a:lvl1pPr>
            <a:lvl2pPr algn="ctr">
              <a:defRPr sz="1199"/>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2865387983"/>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1"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7" y="1292230"/>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18"/>
            <a:ext cx="2452688" cy="1965959"/>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5" y="2139719"/>
            <a:ext cx="3081337" cy="1965959"/>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10294"/>
            <a:ext cx="2452688" cy="1965959"/>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5" y="4410294"/>
            <a:ext cx="3081337" cy="1965959"/>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18"/>
            <a:ext cx="2452688" cy="1965959"/>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19"/>
            <a:ext cx="3081528" cy="1965959"/>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10294"/>
            <a:ext cx="2452688" cy="1965959"/>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10294"/>
            <a:ext cx="3081528" cy="1965959"/>
          </a:xfrm>
        </p:spPr>
        <p:txBody>
          <a:bodyPr rIns="0" anchor="ctr" anchorCtr="0"/>
          <a:lstStyle>
            <a:lvl1pPr algn="ctr">
              <a:defRPr/>
            </a:lvl1pPr>
            <a:lvl2pPr algn="ctr">
              <a:defRPr sz="1199"/>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2917300645"/>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298919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6821398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9"/>
            <a:ext cx="1938528" cy="4779962"/>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92" indent="-171292">
              <a:buFont typeface="Calibre" panose="020B0503030202060203" pitchFamily="34" charset="0"/>
              <a:buChar char="–"/>
              <a:defRPr lang="en-US" sz="1199" dirty="0">
                <a:solidFill>
                  <a:schemeClr val="tx1"/>
                </a:solidFill>
                <a:latin typeface="+mn-lt"/>
                <a:ea typeface="+mn-ea"/>
                <a:cs typeface="+mn-cs"/>
              </a:defRPr>
            </a:lvl3pPr>
            <a:lvl4pPr marL="356286">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92" indent="-171292">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9"/>
            <a:ext cx="1938528" cy="4779962"/>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92" indent="-171292">
              <a:buFont typeface="Calibre" panose="020B0503030202060203" pitchFamily="34" charset="0"/>
              <a:buChar char="–"/>
              <a:defRPr lang="en-US" sz="1199" dirty="0">
                <a:solidFill>
                  <a:schemeClr val="tx1"/>
                </a:solidFill>
                <a:latin typeface="+mn-lt"/>
                <a:ea typeface="+mn-ea"/>
                <a:cs typeface="+mn-cs"/>
              </a:defRPr>
            </a:lvl3pPr>
            <a:lvl4pPr marL="356286">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92" indent="-171292">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347134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55073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Image Quote 2">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1596706"/>
            <a:ext cx="3997325" cy="4785043"/>
          </a:xfrm>
          <a:prstGeom prst="rect">
            <a:avLst/>
          </a:prstGeom>
          <a:noFill/>
        </p:spPr>
        <p:txBody>
          <a:bodyPr/>
          <a:lstStyle>
            <a:lvl1pPr>
              <a:defRPr>
                <a:solidFill>
                  <a:schemeClr val="bg1"/>
                </a:solidFill>
              </a:defRPr>
            </a:lvl1pPr>
          </a:lstStyle>
          <a:p>
            <a:r>
              <a:rPr lang="en-US"/>
              <a:t>Click icon to add picture</a:t>
            </a:r>
          </a:p>
        </p:txBody>
      </p:sp>
      <p:sp>
        <p:nvSpPr>
          <p:cNvPr id="7" name="Text Placeholder 10">
            <a:extLst>
              <a:ext uri="{FF2B5EF4-FFF2-40B4-BE49-F238E27FC236}">
                <a16:creationId xmlns:a16="http://schemas.microsoft.com/office/drawing/2014/main" id="{10616811-862F-4B2B-8023-56408E854F51}"/>
              </a:ext>
            </a:extLst>
          </p:cNvPr>
          <p:cNvSpPr>
            <a:spLocks noGrp="1"/>
          </p:cNvSpPr>
          <p:nvPr>
            <p:ph type="body" sz="quarter" idx="46" hasCustomPrompt="1"/>
          </p:nvPr>
        </p:nvSpPr>
        <p:spPr>
          <a:xfrm>
            <a:off x="512762" y="435258"/>
            <a:ext cx="1946276" cy="1590928"/>
          </a:xfrm>
          <a:prstGeom prst="rect">
            <a:avLst/>
          </a:prstGeom>
        </p:spPr>
        <p:txBody>
          <a:bodyPr anchor="t"/>
          <a:lstStyle>
            <a:lvl1pPr marL="7701" algn="l"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nSpc>
                <a:spcPct val="90000"/>
              </a:lnSpc>
              <a:spcAft>
                <a:spcPts val="0"/>
              </a:spcAft>
              <a:defRPr sz="1700">
                <a:solidFill>
                  <a:srgbClr val="CAD0D2"/>
                </a:solidFill>
                <a:latin typeface="+mn-lt"/>
              </a:defRPr>
            </a:lvl2pPr>
          </a:lstStyle>
          <a:p>
            <a:pPr lvl="0"/>
            <a:r>
              <a:rPr lang="en-US"/>
              <a:t>Name</a:t>
            </a:r>
          </a:p>
          <a:p>
            <a:pPr lvl="1"/>
            <a:r>
              <a:rPr lang="en-US"/>
              <a:t>Title</a:t>
            </a:r>
          </a:p>
        </p:txBody>
      </p:sp>
      <p:cxnSp>
        <p:nvCxnSpPr>
          <p:cNvPr id="9" name="Straight Connector 8">
            <a:extLst>
              <a:ext uri="{FF2B5EF4-FFF2-40B4-BE49-F238E27FC236}">
                <a16:creationId xmlns:a16="http://schemas.microsoft.com/office/drawing/2014/main" id="{E1DD74FA-C762-48A2-89CD-3EF7EAB9017C}"/>
              </a:ext>
            </a:extLst>
          </p:cNvPr>
          <p:cNvCxnSpPr>
            <a:cxnSpLocks/>
          </p:cNvCxnSpPr>
          <p:nvPr userDrawn="1"/>
        </p:nvCxnSpPr>
        <p:spPr>
          <a:xfrm flipH="1">
            <a:off x="3584575" y="606041"/>
            <a:ext cx="399732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Title 16">
            <a:extLst>
              <a:ext uri="{FF2B5EF4-FFF2-40B4-BE49-F238E27FC236}">
                <a16:creationId xmlns:a16="http://schemas.microsoft.com/office/drawing/2014/main" id="{3FFE17E8-D69A-4AEE-8B9D-1B946AA990F9}"/>
              </a:ext>
            </a:extLst>
          </p:cNvPr>
          <p:cNvSpPr>
            <a:spLocks noGrp="1"/>
          </p:cNvSpPr>
          <p:nvPr>
            <p:ph type="title" hasCustomPrompt="1"/>
          </p:nvPr>
        </p:nvSpPr>
        <p:spPr>
          <a:xfrm>
            <a:off x="8194674" y="338012"/>
            <a:ext cx="3484564" cy="5076711"/>
          </a:xfrm>
        </p:spPr>
        <p:txBody>
          <a:bodyPr tIns="0"/>
          <a:lstStyle>
            <a:lvl1pPr marL="268288" indent="-268288">
              <a:lnSpc>
                <a:spcPct val="88000"/>
              </a:lnSpc>
              <a:defRPr sz="6600">
                <a:solidFill>
                  <a:srgbClr val="CAD1D2"/>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248A47BC-4AFE-4833-ACB5-0154C03F0E0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3" name="TextBox 12">
            <a:extLst>
              <a:ext uri="{FF2B5EF4-FFF2-40B4-BE49-F238E27FC236}">
                <a16:creationId xmlns:a16="http://schemas.microsoft.com/office/drawing/2014/main" id="{79F49699-A770-49B7-92AD-617393C26B91}"/>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3927518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8"/>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5934823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endParaRPr lang="en-US"/>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endParaRPr lang="en-US"/>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endParaRPr lang="en-US"/>
          </a:p>
        </p:txBody>
      </p:sp>
    </p:spTree>
    <p:extLst>
      <p:ext uri="{BB962C8B-B14F-4D97-AF65-F5344CB8AC3E}">
        <p14:creationId xmlns:p14="http://schemas.microsoft.com/office/powerpoint/2010/main" val="23462200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endParaRPr lang="en-US"/>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endParaRPr lang="en-US"/>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9"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1" y="6214685"/>
            <a:ext cx="5047913" cy="192024"/>
          </a:xfrm>
        </p:spPr>
        <p:txBody>
          <a:bodyPr rIns="0" anchor="b" anchorCtr="0"/>
          <a:lstStyle>
            <a:lvl1pPr>
              <a:defRPr sz="1199">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17297782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endParaRPr lang="en-US"/>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8269746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9"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9"/>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9"/>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4008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530352"/>
          </a:xfrm>
        </p:spPr>
        <p:txBody>
          <a:bodyPr tIns="100584"/>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5">
              <a:spcBef>
                <a:spcPts val="300"/>
              </a:spcBef>
              <a:spcAft>
                <a:spcPts val="300"/>
              </a:spcAft>
              <a:defRPr lang="en-US" sz="1199" b="0" dirty="0">
                <a:solidFill>
                  <a:schemeClr val="tx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94"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8" dirty="0" smtClean="0">
                <a:solidFill>
                  <a:schemeClr val="bg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bg1"/>
                </a:solidFill>
                <a:latin typeface="Calibre Semibold" panose="020B0703030202060203" pitchFamily="34" charset="0"/>
                <a:ea typeface="+mn-ea"/>
                <a:cs typeface="+mn-cs"/>
              </a:defRPr>
            </a:lvl3pPr>
            <a:lvl4pPr marL="173575">
              <a:spcBef>
                <a:spcPts val="300"/>
              </a:spcBef>
              <a:spcAft>
                <a:spcPts val="300"/>
              </a:spcAft>
              <a:buClr>
                <a:schemeClr val="bg1"/>
              </a:buClr>
              <a:defRPr lang="en-US" sz="1199" b="0" dirty="0">
                <a:solidFill>
                  <a:schemeClr val="bg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5">
              <a:spcBef>
                <a:spcPts val="300"/>
              </a:spcBef>
              <a:spcAft>
                <a:spcPts val="300"/>
              </a:spcAft>
              <a:defRPr lang="en-US" sz="1199" b="0" dirty="0">
                <a:solidFill>
                  <a:schemeClr val="tx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13656872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4314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5" y="62115"/>
            <a:ext cx="2937023" cy="892552"/>
          </a:xfrm>
          <a:prstGeom prst="rect">
            <a:avLst/>
          </a:prstGeom>
        </p:spPr>
        <p:txBody>
          <a:bodyPr wrap="none" lIns="0" tIns="0" rIns="0" bIns="0">
            <a:noAutofit/>
          </a:bodyPr>
          <a:lstStyle/>
          <a:p>
            <a:pPr marL="0" marR="0" lvl="0" indent="0" algn="l" defTabSz="913554" rtl="0" eaLnBrk="0" fontAlgn="base" latinLnBrk="0" hangingPunct="0">
              <a:lnSpc>
                <a:spcPct val="100000"/>
              </a:lnSpc>
              <a:spcBef>
                <a:spcPct val="0"/>
              </a:spcBef>
              <a:spcAft>
                <a:spcPct val="0"/>
              </a:spcAft>
              <a:buClrTx/>
              <a:buSzTx/>
              <a:buFontTx/>
              <a:buNone/>
              <a:tabLst/>
              <a:defRPr/>
            </a:pPr>
            <a:r>
              <a:rPr kumimoji="0" lang="en-US" altLang="en-US" sz="6594"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39"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1" y="566231"/>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9"/>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5"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3774" rtl="0" eaLnBrk="1" fontAlgn="auto" latinLnBrk="0" hangingPunct="1">
              <a:lnSpc>
                <a:spcPct val="250000"/>
              </a:lnSpc>
              <a:spcBef>
                <a:spcPts val="0"/>
              </a:spcBef>
              <a:spcAft>
                <a:spcPts val="0"/>
              </a:spcAft>
              <a:buClrTx/>
              <a:buSzTx/>
              <a:buFontTx/>
              <a:buNone/>
              <a:tabLst/>
              <a:defRPr/>
            </a:pPr>
            <a:r>
              <a:rPr kumimoji="0" lang="en-US" sz="1199" b="0" i="0" u="none" strike="noStrike" kern="1200" cap="none" spc="0" normalizeH="0" baseline="0" noProof="0">
                <a:ln>
                  <a:noFill/>
                </a:ln>
                <a:solidFill>
                  <a:srgbClr val="CAD1D3"/>
                </a:solidFill>
                <a:effectLst/>
                <a:uLnTx/>
                <a:uFillTx/>
                <a:latin typeface="+mn-lt"/>
                <a:ea typeface="+mn-ea"/>
                <a:cs typeface="+mn-cs"/>
              </a:rPr>
              <a:t>Gracias </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s-IN" sz="1199" b="0" i="0" u="none" strike="noStrike" kern="1200" cap="none" spc="0" normalizeH="0" baseline="0" noProof="0">
                <a:ln>
                  <a:noFill/>
                </a:ln>
                <a:solidFill>
                  <a:srgbClr val="CAD1D3"/>
                </a:solidFill>
                <a:effectLst/>
                <a:uLnTx/>
                <a:uFillTx/>
                <a:latin typeface="+mn-lt"/>
                <a:ea typeface="+mn-ea"/>
                <a:cs typeface="+mn-cs"/>
              </a:rPr>
              <a:t>ধন্যবাদ</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en-US" altLang="ja-JP" sz="1199" b="0" i="0" u="none" strike="noStrike" kern="1200" cap="none" spc="0" normalizeH="0" baseline="0" noProof="0">
                <a:ln>
                  <a:noFill/>
                </a:ln>
                <a:solidFill>
                  <a:srgbClr val="CAD1D3"/>
                </a:solidFill>
                <a:effectLst/>
                <a:uLnTx/>
                <a:uFillTx/>
                <a:latin typeface="+mn-lt"/>
                <a:ea typeface="+mn-ea"/>
                <a:cs typeface="+mn-cs"/>
              </a:rPr>
              <a:t>Salamat </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hi-IN" sz="1199" b="0" i="0" u="none" strike="noStrike" kern="1200" cap="none" spc="0" normalizeH="0" baseline="0" noProof="0">
                <a:ln>
                  <a:noFill/>
                </a:ln>
                <a:solidFill>
                  <a:srgbClr val="CAD1D3"/>
                </a:solidFill>
                <a:effectLst/>
                <a:uLnTx/>
                <a:uFillTx/>
                <a:latin typeface="+mn-lt"/>
                <a:ea typeface="+mn-ea"/>
                <a:cs typeface="+mn-cs"/>
              </a:rPr>
              <a:t>धन्यवाद</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en-US" altLang="ja-JP" sz="1199" b="0" i="0" u="none" strike="noStrike" kern="1200" cap="none" spc="0" normalizeH="0" baseline="0" noProof="0" err="1">
                <a:ln>
                  <a:noFill/>
                </a:ln>
                <a:solidFill>
                  <a:srgbClr val="CAD1D3"/>
                </a:solidFill>
                <a:effectLst/>
                <a:uLnTx/>
                <a:uFillTx/>
                <a:latin typeface="+mn-lt"/>
                <a:ea typeface="+mn-ea"/>
                <a:cs typeface="+mn-cs"/>
              </a:rPr>
              <a:t>Obrigado</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ja-JP" altLang="en-US" sz="1199" b="0" i="0" u="none" strike="noStrike" kern="1200" cap="none" spc="0" normalizeH="0" baseline="0" noProof="0">
                <a:ln>
                  <a:noFill/>
                </a:ln>
                <a:solidFill>
                  <a:srgbClr val="CAD1D3"/>
                </a:solidFill>
                <a:effectLst/>
                <a:uLnTx/>
                <a:uFillTx/>
                <a:latin typeface="+mn-lt"/>
                <a:ea typeface="+mn-ea"/>
                <a:cs typeface="+mn-cs"/>
              </a:rPr>
              <a:t>謝謝</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9"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9" b="0" i="0" u="none" strike="noStrike" kern="1200" cap="none" spc="0" normalizeH="0" baseline="0" noProof="0">
                <a:ln>
                  <a:noFill/>
                </a:ln>
                <a:solidFill>
                  <a:srgbClr val="CAD1D3"/>
                </a:solidFill>
                <a:effectLst/>
                <a:uLnTx/>
                <a:uFillTx/>
                <a:latin typeface="+mn-lt"/>
                <a:ea typeface="+mn-ea"/>
                <a:cs typeface="+mn-cs"/>
              </a:rPr>
              <a:t> </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ko-KR" altLang="en-US" sz="999" b="1" i="0" u="none" strike="noStrike" kern="1200" cap="none" spc="0" normalizeH="0" baseline="0" noProof="0">
                <a:ln>
                  <a:noFill/>
                </a:ln>
                <a:solidFill>
                  <a:srgbClr val="CAD1D3"/>
                </a:solidFill>
                <a:effectLst/>
                <a:uLnTx/>
                <a:uFillTx/>
                <a:latin typeface="+mn-lt"/>
                <a:ea typeface="+mn-ea"/>
                <a:cs typeface="+mn-cs"/>
              </a:rPr>
              <a:t>감사합니다</a:t>
            </a:r>
            <a:r>
              <a:rPr kumimoji="0" lang="en-US" sz="999" b="0" i="0" u="none" strike="noStrike" kern="1200" cap="none" spc="0" normalizeH="0" baseline="0" noProof="0">
                <a:ln>
                  <a:noFill/>
                </a:ln>
                <a:solidFill>
                  <a:srgbClr val="CAD1D3"/>
                </a:solidFill>
                <a:effectLst/>
                <a:uLnTx/>
                <a:uFillTx/>
                <a:latin typeface="+mn-lt"/>
                <a:ea typeface="+mj-ea"/>
                <a:cs typeface="+mj-cs"/>
              </a:rPr>
              <a:t>   </a:t>
            </a:r>
            <a:r>
              <a:rPr kumimoji="0" lang="en-US" sz="1199" b="0" i="0" u="none" strike="noStrike" kern="1200" cap="none" spc="0" normalizeH="0" baseline="0" noProof="0">
                <a:ln>
                  <a:noFill/>
                </a:ln>
                <a:solidFill>
                  <a:srgbClr val="CAD1D3"/>
                </a:solidFill>
                <a:effectLst/>
                <a:uLnTx/>
                <a:uFillTx/>
                <a:latin typeface="+mn-lt"/>
                <a:ea typeface="+mn-ea"/>
                <a:cs typeface="+mn-cs"/>
              </a:rPr>
              <a:t>Merci</a:t>
            </a:r>
            <a:r>
              <a:rPr kumimoji="0" lang="en-US" sz="1199" b="0" i="0" u="none" strike="noStrike" kern="1200" cap="none" spc="0" normalizeH="0" baseline="0" noProof="0">
                <a:ln>
                  <a:noFill/>
                </a:ln>
                <a:solidFill>
                  <a:srgbClr val="CAD1D3"/>
                </a:solidFill>
                <a:effectLst/>
                <a:uLnTx/>
                <a:uFillTx/>
                <a:latin typeface="+mj-lt"/>
                <a:ea typeface="+mj-ea"/>
                <a:cs typeface="+mj-cs"/>
              </a:rPr>
              <a:t>  </a:t>
            </a:r>
            <a:r>
              <a:rPr kumimoji="0" lang="en-US" sz="1199" b="0" i="0" u="none" strike="noStrike" kern="0" cap="none" spc="0" normalizeH="0" baseline="0" noProof="0" err="1">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r-AE" sz="1199" b="0" i="0" u="none" strike="noStrike" kern="1200" cap="none" spc="0" normalizeH="0" baseline="0" noProof="0">
                <a:ln>
                  <a:noFill/>
                </a:ln>
                <a:solidFill>
                  <a:srgbClr val="CAD1D3"/>
                </a:solidFill>
                <a:effectLst/>
                <a:uLnTx/>
                <a:uFillTx/>
                <a:latin typeface="+mn-lt"/>
                <a:ea typeface="+mj-ea"/>
                <a:cs typeface="+mj-cs"/>
              </a:rPr>
              <a:t>شکریہ</a:t>
            </a:r>
            <a:r>
              <a:rPr kumimoji="0" lang="en-US" sz="1199" b="0" i="0" u="none" strike="noStrike" kern="1200" cap="none" spc="0" normalizeH="0" baseline="0" noProof="0">
                <a:ln>
                  <a:noFill/>
                </a:ln>
                <a:solidFill>
                  <a:srgbClr val="CAD1D3"/>
                </a:solidFill>
                <a:effectLst/>
                <a:uLnTx/>
                <a:uFillTx/>
                <a:latin typeface="+mj-lt"/>
                <a:ea typeface="+mj-ea"/>
                <a:cs typeface="+mj-cs"/>
              </a:rPr>
              <a:t>  </a:t>
            </a:r>
            <a:r>
              <a:rPr kumimoji="0" lang="en-US" sz="1199" b="0" i="0" u="none" strike="noStrike" kern="1200" cap="none" spc="0" normalizeH="0" baseline="0" noProof="0" err="1">
                <a:ln>
                  <a:noFill/>
                </a:ln>
                <a:solidFill>
                  <a:srgbClr val="CAD1D3"/>
                </a:solidFill>
                <a:effectLst/>
                <a:uLnTx/>
                <a:uFillTx/>
                <a:latin typeface="+mn-lt"/>
                <a:ea typeface="+mn-ea"/>
                <a:cs typeface="+mn-cs"/>
              </a:rPr>
              <a:t>Danke</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ja-JP" altLang="en-US" sz="999"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9" b="0" i="0" u="none" strike="noStrike" kern="1200" cap="none" spc="0" normalizeH="0" baseline="0" noProof="0">
                <a:ln>
                  <a:noFill/>
                </a:ln>
                <a:solidFill>
                  <a:srgbClr val="CAD1D3"/>
                </a:solidFill>
                <a:effectLst/>
                <a:uLnTx/>
                <a:uFillTx/>
                <a:latin typeface="+mn-lt"/>
                <a:ea typeface="+mj-ea"/>
                <a:cs typeface="+mj-cs"/>
              </a:rPr>
              <a:t>   </a:t>
            </a:r>
            <a:r>
              <a:rPr kumimoji="0" lang="en-US" sz="1199" b="0" i="0" u="none" strike="noStrike" kern="1200" cap="none" spc="0" normalizeH="0" baseline="0" noProof="0" err="1">
                <a:ln>
                  <a:noFill/>
                </a:ln>
                <a:solidFill>
                  <a:srgbClr val="CAD1D3"/>
                </a:solidFill>
                <a:effectLst/>
                <a:uLnTx/>
                <a:uFillTx/>
                <a:latin typeface="+mn-lt"/>
                <a:ea typeface="+mn-ea"/>
                <a:cs typeface="+mn-cs"/>
              </a:rPr>
              <a:t>Terima</a:t>
            </a:r>
            <a:r>
              <a:rPr kumimoji="0" lang="en-US" sz="1199" b="0" i="0" u="none" strike="noStrike" kern="1200" cap="none" spc="0" normalizeH="0" baseline="0" noProof="0">
                <a:ln>
                  <a:noFill/>
                </a:ln>
                <a:solidFill>
                  <a:srgbClr val="CAD1D3"/>
                </a:solidFill>
                <a:effectLst/>
                <a:uLnTx/>
                <a:uFillTx/>
                <a:latin typeface="+mn-lt"/>
                <a:ea typeface="+mn-ea"/>
                <a:cs typeface="+mn-cs"/>
              </a:rPr>
              <a:t> Kasih</a:t>
            </a:r>
            <a:r>
              <a:rPr kumimoji="0" lang="en-US" sz="1199" b="0" i="0" u="none" strike="noStrike" kern="1200" cap="none" spc="0" normalizeH="0" baseline="0" noProof="0">
                <a:ln>
                  <a:noFill/>
                </a:ln>
                <a:solidFill>
                  <a:srgbClr val="CAD1D3"/>
                </a:solidFill>
                <a:effectLst/>
                <a:uLnTx/>
                <a:uFillTx/>
                <a:latin typeface="+mn-lt"/>
                <a:ea typeface="+mj-ea"/>
                <a:cs typeface="+mj-cs"/>
              </a:rPr>
              <a:t>  </a:t>
            </a:r>
            <a:r>
              <a:rPr kumimoji="0" lang="ar-AE" altLang="ja-JP" sz="1199" b="0" i="0" u="none" strike="noStrike" kern="1200" cap="none" spc="0" normalizeH="0" baseline="0" noProof="0">
                <a:ln>
                  <a:noFill/>
                </a:ln>
                <a:solidFill>
                  <a:srgbClr val="CAD1D3"/>
                </a:solidFill>
                <a:effectLst/>
                <a:uLnTx/>
                <a:uFillTx/>
                <a:latin typeface="+mn-lt"/>
                <a:ea typeface="+mn-ea"/>
                <a:cs typeface="+mn-cs"/>
              </a:rPr>
              <a:t>شكرا</a:t>
            </a:r>
            <a:endParaRPr kumimoji="0" lang="en-US" sz="1199"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77" y="2852738"/>
            <a:ext cx="1444625" cy="523875"/>
          </a:xfrm>
          <a:prstGeom prst="rect">
            <a:avLst/>
          </a:prstGeom>
        </p:spPr>
        <p:txBody>
          <a:bodyPr wrap="none" lIns="0" tIns="0" rIns="0" bIns="0" anchor="b" anchorCtr="0">
            <a:noAutofit/>
          </a:bodyPr>
          <a:lstStyle/>
          <a:p>
            <a:pPr marL="0" marR="0" lvl="0" indent="0" algn="l" defTabSz="913554" rtl="0" eaLnBrk="0" fontAlgn="base" latinLnBrk="0" hangingPunct="0">
              <a:lnSpc>
                <a:spcPct val="100000"/>
              </a:lnSpc>
              <a:spcBef>
                <a:spcPct val="0"/>
              </a:spcBef>
              <a:spcAft>
                <a:spcPct val="0"/>
              </a:spcAft>
              <a:buClrTx/>
              <a:buSzTx/>
              <a:buFontTx/>
              <a:buNone/>
              <a:tabLst/>
            </a:pPr>
            <a:r>
              <a:rPr kumimoji="0" lang="en-US" altLang="en-US" sz="999"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9"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3"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0"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2"/>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5" y="5876925"/>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5" y="4993179"/>
            <a:ext cx="11168063" cy="258272"/>
          </a:xfrm>
        </p:spPr>
        <p:txBody>
          <a:bodyPr rIns="0" anchor="b" anchorCtr="0"/>
          <a:lstStyle>
            <a:lvl1pPr>
              <a:spcBef>
                <a:spcPts val="0"/>
              </a:spcBef>
              <a:spcAft>
                <a:spcPts val="899"/>
              </a:spcAft>
              <a:defRPr sz="999">
                <a:solidFill>
                  <a:schemeClr val="bg1"/>
                </a:solidFill>
                <a:latin typeface="+mn-lt"/>
              </a:defRPr>
            </a:lvl1pPr>
            <a:lvl2pPr>
              <a:spcBef>
                <a:spcPts val="100"/>
              </a:spcBef>
              <a:spcAft>
                <a:spcPts val="100"/>
              </a:spcAft>
              <a:defRPr sz="11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41962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lvl1pPr marL="0" indent="535583">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7812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Page Layout 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spTree>
    <p:extLst>
      <p:ext uri="{BB962C8B-B14F-4D97-AF65-F5344CB8AC3E}">
        <p14:creationId xmlns:p14="http://schemas.microsoft.com/office/powerpoint/2010/main" val="1775173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Image Quote 3">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3584575" y="3478212"/>
            <a:ext cx="8094662" cy="2903537"/>
          </a:xfrm>
          <a:prstGeom prst="rect">
            <a:avLst/>
          </a:prstGeom>
          <a:noFill/>
        </p:spPr>
        <p:txBody>
          <a:bodyPr/>
          <a:lstStyle>
            <a:lvl1pPr>
              <a:defRPr>
                <a:solidFill>
                  <a:schemeClr val="bg1"/>
                </a:solidFill>
              </a:defRPr>
            </a:lvl1pPr>
          </a:lstStyle>
          <a:p>
            <a:r>
              <a:rPr lang="en-US"/>
              <a:t>Click icon to add picture</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511175" y="1596707"/>
            <a:ext cx="1936443" cy="528956"/>
          </a:xfrm>
          <a:prstGeom prst="rect">
            <a:avLst/>
          </a:prstGeom>
        </p:spPr>
        <p:txBody>
          <a:bodyPr anchor="t"/>
          <a:lstStyle>
            <a:lvl1pPr marL="7701" algn="l" defTabSz="554492" rtl="0" eaLnBrk="1" latinLnBrk="0" hangingPunct="1">
              <a:lnSpc>
                <a:spcPct val="90000"/>
              </a:lnSpc>
              <a:spcBef>
                <a:spcPts val="0"/>
              </a:spcBef>
              <a:spcAft>
                <a:spcPts val="0"/>
              </a:spcAft>
              <a:defRPr lang="en-US" sz="1600" b="0" i="0" kern="0" dirty="0">
                <a:solidFill>
                  <a:srgbClr val="CAD1D2"/>
                </a:solidFill>
                <a:latin typeface="Calibre-Semibold"/>
                <a:ea typeface="+mj-ea"/>
                <a:cs typeface="Calibre-Semibold"/>
              </a:defRPr>
            </a:lvl1pPr>
            <a:lvl2pPr>
              <a:lnSpc>
                <a:spcPct val="90000"/>
              </a:lnSpc>
              <a:spcAft>
                <a:spcPts val="0"/>
              </a:spcAft>
              <a:defRPr sz="1600">
                <a:solidFill>
                  <a:srgbClr val="CAD0D2"/>
                </a:solidFill>
                <a:latin typeface="+mn-lt"/>
              </a:defRPr>
            </a:lvl2pPr>
          </a:lstStyle>
          <a:p>
            <a:pPr lvl="0"/>
            <a:r>
              <a:rPr lang="en-US"/>
              <a:t>Name</a:t>
            </a:r>
          </a:p>
          <a:p>
            <a:pPr lvl="1"/>
            <a:r>
              <a:rPr lang="en-US"/>
              <a:t>Title</a:t>
            </a:r>
          </a:p>
        </p:txBody>
      </p:sp>
      <p:sp>
        <p:nvSpPr>
          <p:cNvPr id="7" name="Title 6">
            <a:extLst>
              <a:ext uri="{FF2B5EF4-FFF2-40B4-BE49-F238E27FC236}">
                <a16:creationId xmlns:a16="http://schemas.microsoft.com/office/drawing/2014/main" id="{7A709320-8D2C-4D88-9E95-6858D92266C0}"/>
              </a:ext>
            </a:extLst>
          </p:cNvPr>
          <p:cNvSpPr>
            <a:spLocks noGrp="1"/>
          </p:cNvSpPr>
          <p:nvPr>
            <p:ph type="title"/>
          </p:nvPr>
        </p:nvSpPr>
        <p:spPr>
          <a:xfrm>
            <a:off x="3584574" y="352425"/>
            <a:ext cx="8094661" cy="3024188"/>
          </a:xfrm>
        </p:spPr>
        <p:txBody>
          <a:bodyPr/>
          <a:lstStyle>
            <a:lvl1pPr>
              <a:defRPr sz="4800">
                <a:solidFill>
                  <a:srgbClr val="CAD1D2"/>
                </a:solidFill>
              </a:defRPr>
            </a:lvl1pPr>
          </a:lstStyle>
          <a:p>
            <a:r>
              <a:rPr lang="en-US"/>
              <a:t>Click to edit Master title style</a:t>
            </a:r>
            <a:endParaRPr lang="en-GB"/>
          </a:p>
        </p:txBody>
      </p:sp>
      <p:sp>
        <p:nvSpPr>
          <p:cNvPr id="8" name="TextBox 7">
            <a:extLst>
              <a:ext uri="{FF2B5EF4-FFF2-40B4-BE49-F238E27FC236}">
                <a16:creationId xmlns:a16="http://schemas.microsoft.com/office/drawing/2014/main" id="{0A99D6D6-2157-4BE4-A5C3-158FE0F3F65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0" name="TextBox 9">
            <a:extLst>
              <a:ext uri="{FF2B5EF4-FFF2-40B4-BE49-F238E27FC236}">
                <a16:creationId xmlns:a16="http://schemas.microsoft.com/office/drawing/2014/main" id="{84D951DE-5457-4F9D-993C-32430D8FDF76}"/>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9996330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29"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8" y="1601791"/>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5" y="4102102"/>
            <a:ext cx="7581903" cy="2275551"/>
          </a:xfrm>
        </p:spPr>
        <p:txBody>
          <a:bodyPr rIns="512064" numCol="2" spcCol="768096"/>
          <a:lstStyle>
            <a:lvl1pPr marL="342573" indent="-342573">
              <a:lnSpc>
                <a:spcPct val="100000"/>
              </a:lnSpc>
              <a:spcBef>
                <a:spcPts val="0"/>
              </a:spcBef>
              <a:spcAft>
                <a:spcPts val="599"/>
              </a:spcAft>
              <a:buFont typeface="+mj-lt"/>
              <a:buAutoNum type="arabicPlain"/>
              <a:tabLst/>
              <a:defRPr sz="1599">
                <a:solidFill>
                  <a:schemeClr val="tx1"/>
                </a:solidFill>
                <a:latin typeface="+mn-lt"/>
              </a:defRPr>
            </a:lvl1pPr>
            <a:lvl2pPr marL="513863" indent="-171288">
              <a:buFont typeface="Calibre" panose="020B0503030202060203" pitchFamily="34" charset="0"/>
              <a:buChar char="–"/>
              <a:defRPr sz="1199">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0117916"/>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2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1"/>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8" y="1596707"/>
            <a:ext cx="1947863" cy="3024188"/>
          </a:xfrm>
        </p:spPr>
        <p:txBody>
          <a:bodyPr tIns="0"/>
          <a:lstStyle>
            <a:lvl1pPr>
              <a:defRPr sz="1798">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7" y="4727576"/>
            <a:ext cx="1687299" cy="1590928"/>
          </a:xfrm>
          <a:prstGeom prst="rect">
            <a:avLst/>
          </a:prstGeom>
        </p:spPr>
        <p:txBody>
          <a:bodyPr anchor="t"/>
          <a:lstStyle>
            <a:lvl1pPr marL="7694" algn="l" defTabSz="553966" rtl="0" eaLnBrk="1" latinLnBrk="0" hangingPunct="1">
              <a:lnSpc>
                <a:spcPct val="90000"/>
              </a:lnSpc>
              <a:spcBef>
                <a:spcPts val="0"/>
              </a:spcBef>
              <a:spcAft>
                <a:spcPts val="0"/>
              </a:spcAft>
              <a:defRPr lang="en-US" sz="1599" b="0" i="0" kern="0" dirty="0">
                <a:solidFill>
                  <a:srgbClr val="CAD1D2"/>
                </a:solidFill>
                <a:latin typeface="Calibre-Semibold"/>
                <a:ea typeface="+mj-ea"/>
                <a:cs typeface="Calibre-Semibold"/>
              </a:defRPr>
            </a:lvl1pPr>
            <a:lvl2pPr>
              <a:lnSpc>
                <a:spcPct val="90000"/>
              </a:lnSpc>
              <a:spcAft>
                <a:spcPts val="0"/>
              </a:spcAft>
              <a:defRPr sz="1599">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8593446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_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0" y="1"/>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733457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76251"/>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39" y="4102100"/>
            <a:ext cx="1435100" cy="2279652"/>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6261771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227263"/>
            <a:ext cx="2971801" cy="415448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352427"/>
            <a:ext cx="1444625" cy="1781175"/>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78" y="1"/>
            <a:ext cx="5534025" cy="6858000"/>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5" y="352427"/>
            <a:ext cx="1435100" cy="1781175"/>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59522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Photo Layout 3">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852740"/>
            <a:ext cx="5534025" cy="352901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352427"/>
            <a:ext cx="1444625" cy="239871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5" y="2852740"/>
            <a:ext cx="5532435" cy="3529012"/>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352427"/>
            <a:ext cx="1435100" cy="239871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638443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93776"/>
            <a:ext cx="4507992" cy="2907793"/>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93776"/>
            <a:ext cx="923544" cy="199339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9" y="493776"/>
            <a:ext cx="4507992" cy="2907793"/>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93776"/>
            <a:ext cx="923544" cy="199339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19"/>
            <a:ext cx="4507992" cy="2907793"/>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1" y="3474721"/>
            <a:ext cx="922339" cy="165506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9" y="3474719"/>
            <a:ext cx="4507992" cy="2907793"/>
          </a:xfrm>
        </p:spPr>
        <p:txBody>
          <a:bodyPr/>
          <a:lstStyle/>
          <a:p>
            <a:r>
              <a:rPr lang="en-US"/>
              <a:t>Click icon to add picture</a:t>
            </a:r>
          </a:p>
        </p:txBody>
      </p:sp>
    </p:spTree>
    <p:extLst>
      <p:ext uri="{BB962C8B-B14F-4D97-AF65-F5344CB8AC3E}">
        <p14:creationId xmlns:p14="http://schemas.microsoft.com/office/powerpoint/2010/main" val="685696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476250"/>
            <a:ext cx="5534025" cy="352425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4727575"/>
            <a:ext cx="1444625" cy="1654175"/>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5" y="476250"/>
            <a:ext cx="5532435" cy="3524251"/>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4727575"/>
            <a:ext cx="1435100" cy="1654175"/>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6889955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9" y="476251"/>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3" y="1601789"/>
            <a:ext cx="1435100" cy="477996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8098107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476251"/>
            <a:ext cx="3997327"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6" y="476251"/>
            <a:ext cx="1444625" cy="2274889"/>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4" y="476252"/>
            <a:ext cx="3997327" cy="5905503"/>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3" y="476251"/>
            <a:ext cx="1435100" cy="2274889"/>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30654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ext Section Opener 1">
    <p:bg>
      <p:bgPr>
        <a:solidFill>
          <a:srgbClr val="012A2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3"/>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0"/>
            <a:ext cx="6203950"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2" y="2852738"/>
            <a:ext cx="2466739" cy="726893"/>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1" y="-1006460"/>
            <a:ext cx="7026275" cy="6857985"/>
          </a:xfrm>
        </p:spPr>
        <p:txBody>
          <a:bodyPr anchor="ctr"/>
          <a:lstStyle>
            <a:lvl1pPr>
              <a:defRPr sz="88000">
                <a:solidFill>
                  <a:schemeClr val="bg1">
                    <a:alpha val="80000"/>
                  </a:schemeClr>
                </a:solidFill>
              </a:defRPr>
            </a:lvl1pPr>
          </a:lstStyle>
          <a:p>
            <a:pPr lvl="0"/>
            <a:r>
              <a:rPr lang="en-US"/>
              <a:t>1</a:t>
            </a:r>
          </a:p>
        </p:txBody>
      </p:sp>
    </p:spTree>
    <p:extLst>
      <p:ext uri="{BB962C8B-B14F-4D97-AF65-F5344CB8AC3E}">
        <p14:creationId xmlns:p14="http://schemas.microsoft.com/office/powerpoint/2010/main" val="283664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227263"/>
            <a:ext cx="2971801" cy="415448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493777"/>
            <a:ext cx="1444625"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3"/>
            <a:ext cx="2971800" cy="4154488"/>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2" y="493777"/>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6"/>
            <a:ext cx="2971800" cy="4154488"/>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39" y="493777"/>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9536788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227265"/>
            <a:ext cx="2971801" cy="1773237"/>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493777"/>
            <a:ext cx="1444625"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5"/>
            <a:ext cx="2971800" cy="1773237"/>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2" y="493777"/>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5"/>
            <a:ext cx="2971800" cy="1773237"/>
          </a:xfrm>
        </p:spPr>
        <p:txBody>
          <a:bodyPr/>
          <a:lstStyle>
            <a:lvl1pPr marL="0" marR="0" indent="0" defTabSz="913532" eaLnBrk="1" fontAlgn="auto" latinLnBrk="0" hangingPunct="1">
              <a:lnSpc>
                <a:spcPct val="100000"/>
              </a:lnSpc>
              <a:spcBef>
                <a:spcPts val="1199"/>
              </a:spcBef>
              <a:spcAft>
                <a:spcPts val="1199"/>
              </a:spcAft>
              <a:buClrTx/>
              <a:buSzTx/>
              <a:buFontTx/>
              <a:buNone/>
              <a:tabLst/>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39" y="493777"/>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77">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5608187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_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76251"/>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41" y="4102100"/>
            <a:ext cx="1436687" cy="2279652"/>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8860067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3"/>
            <a:ext cx="2971800" cy="415448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352424"/>
            <a:ext cx="1436687" cy="1776664"/>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78" y="1"/>
            <a:ext cx="5534025" cy="6858000"/>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5" y="352427"/>
            <a:ext cx="1435100" cy="1781175"/>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5750191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38"/>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352426"/>
            <a:ext cx="1436687" cy="239605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6" y="2852739"/>
            <a:ext cx="5534023" cy="3529013"/>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6" y="352426"/>
            <a:ext cx="1435100" cy="2402140"/>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821819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5"/>
            <a:ext cx="4507992" cy="2907793"/>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93775"/>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93775"/>
            <a:ext cx="4507992" cy="2907793"/>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93775"/>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8"/>
            <a:ext cx="4507992" cy="2907793"/>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7" y="3493200"/>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200"/>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8"/>
            <a:ext cx="4507992" cy="2907793"/>
          </a:xfrm>
        </p:spPr>
        <p:txBody>
          <a:bodyPr/>
          <a:lstStyle/>
          <a:p>
            <a:r>
              <a:rPr lang="en-US"/>
              <a:t>Click icon to add picture</a:t>
            </a:r>
          </a:p>
        </p:txBody>
      </p:sp>
    </p:spTree>
    <p:extLst>
      <p:ext uri="{BB962C8B-B14F-4D97-AF65-F5344CB8AC3E}">
        <p14:creationId xmlns:p14="http://schemas.microsoft.com/office/powerpoint/2010/main" val="4170264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7"/>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4731766"/>
            <a:ext cx="1436687" cy="1649985"/>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6" y="493777"/>
            <a:ext cx="5534023" cy="3529013"/>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6" y="4727575"/>
            <a:ext cx="1435100" cy="1654175"/>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260239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76251"/>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1601789"/>
            <a:ext cx="1436687" cy="477996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0786708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7"/>
            <a:ext cx="3997325" cy="59070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3" y="493777"/>
            <a:ext cx="1436687" cy="227641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2" y="493777"/>
            <a:ext cx="3997327" cy="5907025"/>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6" y="493777"/>
            <a:ext cx="1435100" cy="227641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5394936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3"/>
            <a:ext cx="2971800" cy="415448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493778"/>
            <a:ext cx="1436687" cy="1652839"/>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4"/>
            <a:ext cx="2971800" cy="4151376"/>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2" y="493778"/>
            <a:ext cx="1435100" cy="165703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6"/>
            <a:ext cx="2971800" cy="4154488"/>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7" y="493778"/>
            <a:ext cx="1435100" cy="1652588"/>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94754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ext Section Opener 2">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chemeClr val="bg1">
                    <a:alpha val="80000"/>
                  </a:schemeClr>
                </a:solidFill>
              </a:defRPr>
            </a:lvl1pPr>
          </a:lstStyle>
          <a:p>
            <a:pPr lvl="0"/>
            <a:r>
              <a:rPr lang="en-US"/>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US"/>
              <a:t>27 March 2021</a:t>
            </a:r>
            <a:endParaRPr lang="en-GB"/>
          </a:p>
        </p:txBody>
      </p:sp>
    </p:spTree>
    <p:extLst>
      <p:ext uri="{BB962C8B-B14F-4D97-AF65-F5344CB8AC3E}">
        <p14:creationId xmlns:p14="http://schemas.microsoft.com/office/powerpoint/2010/main" val="66627394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32"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32"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32"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5"/>
            <a:ext cx="2971800" cy="17732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96825"/>
            <a:ext cx="1435608" cy="163677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4"/>
            <a:ext cx="2971800" cy="1771909"/>
          </a:xfrm>
        </p:spPr>
        <p:txBody>
          <a:bodyPr/>
          <a:lstStyle>
            <a:lvl1pPr marL="0" marR="0" indent="0" defTabSz="913532"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96825"/>
            <a:ext cx="1435608" cy="163677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5"/>
            <a:ext cx="2971800" cy="1773237"/>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96825"/>
            <a:ext cx="1435608" cy="163677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88" indent="-171288">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7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4667987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8092440" cy="4275137"/>
          </a:xfrm>
        </p:spPr>
        <p:txBody>
          <a:bodyPr/>
          <a:lstStyle>
            <a:lvl1pPr marL="0" indent="536065">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32475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9902877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1610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0" y="1601790"/>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9"/>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7749005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484691"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3" y="1601791"/>
            <a:ext cx="3482975" cy="4776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66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0" y="1601789"/>
            <a:ext cx="399745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9"/>
            <a:ext cx="1938528" cy="4779963"/>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88" indent="-171288">
              <a:buFont typeface="Calibre" panose="020B0503030202060203" pitchFamily="34" charset="0"/>
              <a:buChar char="–"/>
              <a:defRPr lang="en-US" sz="1199" dirty="0">
                <a:solidFill>
                  <a:schemeClr val="tx1"/>
                </a:solidFill>
                <a:latin typeface="+mn-lt"/>
                <a:ea typeface="+mn-ea"/>
                <a:cs typeface="+mn-cs"/>
              </a:defRPr>
            </a:lvl3pPr>
            <a:lvl4pPr marL="356277">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88" indent="-171288">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9"/>
            <a:ext cx="1938528" cy="4779963"/>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88" indent="-171288">
              <a:buFont typeface="Calibre" panose="020B0503030202060203" pitchFamily="34" charset="0"/>
              <a:buChar char="–"/>
              <a:defRPr lang="en-US" sz="1199" dirty="0">
                <a:solidFill>
                  <a:schemeClr val="tx1"/>
                </a:solidFill>
                <a:latin typeface="+mn-lt"/>
                <a:ea typeface="+mn-ea"/>
                <a:cs typeface="+mn-cs"/>
              </a:defRPr>
            </a:lvl3pPr>
            <a:lvl4pPr marL="356277">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88" indent="-171288">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511803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1197650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9"/>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8"/>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4526739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6"/>
            <a:ext cx="2450592" cy="1655063"/>
          </a:xfrm>
          <a:solidFill>
            <a:schemeClr val="accent3">
              <a:alpha val="30000"/>
            </a:schemeClr>
          </a:solidFill>
        </p:spPr>
        <p:txBody>
          <a:bodyPr lIns="73152" bIns="73152"/>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6"/>
            <a:ext cx="2450592" cy="1655063"/>
          </a:xfrm>
          <a:solidFill>
            <a:schemeClr val="accent3">
              <a:alpha val="30000"/>
            </a:schemeClr>
          </a:solidFill>
        </p:spPr>
        <p:txBody>
          <a:bodyPr lIns="73152" bIns="73152"/>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1"/>
            <a:ext cx="2450592" cy="1655063"/>
          </a:xfrm>
          <a:solidFill>
            <a:schemeClr val="accent3">
              <a:alpha val="30000"/>
            </a:schemeClr>
          </a:solidFill>
        </p:spPr>
        <p:txBody>
          <a:bodyPr lIns="73152" bIns="73152"/>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939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ext Cover 1">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1D45DB-0606-981D-FF72-FF0022403A9A}"/>
              </a:ext>
            </a:extLst>
          </p:cNvPr>
          <p:cNvSpPr/>
          <p:nvPr userDrawn="1"/>
        </p:nvSpPr>
        <p:spPr>
          <a:xfrm>
            <a:off x="0" y="3529884"/>
            <a:ext cx="12192000" cy="332811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4155440"/>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hasCustomPrompt="1"/>
          </p:nvPr>
        </p:nvSpPr>
        <p:spPr>
          <a:xfrm>
            <a:off x="3581238" y="4155440"/>
            <a:ext cx="7585236" cy="505933"/>
          </a:xfrm>
        </p:spPr>
        <p:txBody>
          <a:bodyPr/>
          <a:lstStyle>
            <a:lvl1pPr>
              <a:defRPr sz="5400">
                <a:solidFill>
                  <a:schemeClr val="bg1"/>
                </a:solidFill>
              </a:defRPr>
            </a:lvl1pPr>
          </a:lstStyle>
          <a:p>
            <a:r>
              <a:rPr lang="en-US"/>
              <a:t>[Active headline (what does this product do?]</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84575" y="5913120"/>
            <a:ext cx="5534025" cy="505933"/>
          </a:xfrm>
        </p:spPr>
        <p:txBody>
          <a:bodyPr tIns="0">
            <a:noAutofit/>
          </a:bodyPr>
          <a:lstStyle>
            <a:lvl1pPr>
              <a:spcBef>
                <a:spcPts val="0"/>
              </a:spcBef>
              <a:spcAft>
                <a:spcPts val="0"/>
              </a:spcAft>
              <a:defRPr sz="1700">
                <a:solidFill>
                  <a:schemeClr val="bg1"/>
                </a:solidFill>
                <a:latin typeface="+mn-lt"/>
              </a:defRPr>
            </a:lvl1pPr>
            <a:lvl2pPr>
              <a:spcBef>
                <a:spcPts val="0"/>
              </a:spcBef>
              <a:spcAft>
                <a:spcPts val="0"/>
              </a:spcAft>
              <a:defRPr sz="1700">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r>
              <a:rPr lang="en-GB"/>
              <a:t>An introduction to CBRE’s </a:t>
            </a:r>
            <a:r>
              <a:rPr lang="en-GB" b="1"/>
              <a:t>[Product name] </a:t>
            </a:r>
            <a:r>
              <a:rPr lang="en-GB"/>
              <a:t>product</a:t>
            </a:r>
          </a:p>
        </p:txBody>
      </p:sp>
      <p:cxnSp>
        <p:nvCxnSpPr>
          <p:cNvPr id="16" name="Straight Connector 15">
            <a:extLst>
              <a:ext uri="{FF2B5EF4-FFF2-40B4-BE49-F238E27FC236}">
                <a16:creationId xmlns:a16="http://schemas.microsoft.com/office/drawing/2014/main" id="{1966C4C6-F1A2-4A38-9A31-435D9A2CDF67}"/>
              </a:ext>
            </a:extLst>
          </p:cNvPr>
          <p:cNvCxnSpPr>
            <a:cxnSpLocks/>
          </p:cNvCxnSpPr>
          <p:nvPr/>
        </p:nvCxnSpPr>
        <p:spPr>
          <a:xfrm>
            <a:off x="511175" y="601449"/>
            <a:ext cx="96320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 name="Holder 3">
            <a:extLst>
              <a:ext uri="{FF2B5EF4-FFF2-40B4-BE49-F238E27FC236}">
                <a16:creationId xmlns:a16="http://schemas.microsoft.com/office/drawing/2014/main" id="{A4296EAB-8C5C-335D-B8F6-6A4950ED2EBC}"/>
              </a:ext>
            </a:extLst>
          </p:cNvPr>
          <p:cNvSpPr>
            <a:spLocks noGrp="1"/>
          </p:cNvSpPr>
          <p:nvPr>
            <p:ph type="body" idx="12" hasCustomPrompt="1"/>
          </p:nvPr>
        </p:nvSpPr>
        <p:spPr>
          <a:xfrm>
            <a:off x="3581238" y="3743340"/>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[PRODUCT NAME]</a:t>
            </a:r>
          </a:p>
          <a:p>
            <a:endParaRPr/>
          </a:p>
        </p:txBody>
      </p:sp>
      <p:pic>
        <p:nvPicPr>
          <p:cNvPr id="6" name="Picture 5">
            <a:extLst>
              <a:ext uri="{FF2B5EF4-FFF2-40B4-BE49-F238E27FC236}">
                <a16:creationId xmlns:a16="http://schemas.microsoft.com/office/drawing/2014/main" id="{9022BB80-685F-1236-55BD-B72005C2F48A}"/>
              </a:ext>
            </a:extLst>
          </p:cNvPr>
          <p:cNvPicPr>
            <a:picLocks noChangeAspect="1"/>
          </p:cNvPicPr>
          <p:nvPr userDrawn="1"/>
        </p:nvPicPr>
        <p:blipFill>
          <a:blip r:embed="rId2"/>
          <a:stretch>
            <a:fillRect/>
          </a:stretch>
        </p:blipFill>
        <p:spPr>
          <a:xfrm>
            <a:off x="10755020" y="482113"/>
            <a:ext cx="921449" cy="229614"/>
          </a:xfrm>
          <a:prstGeom prst="rect">
            <a:avLst/>
          </a:prstGeom>
        </p:spPr>
      </p:pic>
      <p:pic>
        <p:nvPicPr>
          <p:cNvPr id="2052" name="Picture 4">
            <a:extLst>
              <a:ext uri="{FF2B5EF4-FFF2-40B4-BE49-F238E27FC236}">
                <a16:creationId xmlns:a16="http://schemas.microsoft.com/office/drawing/2014/main" id="{26AA47F7-0C8C-4D1E-8C1F-A11E5E7D6F3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68" r="168"/>
          <a:stretch/>
        </p:blipFill>
        <p:spPr bwMode="auto">
          <a:xfrm>
            <a:off x="0" y="0"/>
            <a:ext cx="12191999" cy="356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560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250" fill="hold"/>
                                        <p:tgtEl>
                                          <p:spTgt spid="16"/>
                                        </p:tgtEl>
                                        <p:attrNameLst>
                                          <p:attrName>ppt_x</p:attrName>
                                        </p:attrNameLst>
                                      </p:cBhvr>
                                      <p:tavLst>
                                        <p:tav tm="0">
                                          <p:val>
                                            <p:strVal val="0-#ppt_w/2"/>
                                          </p:val>
                                        </p:tav>
                                        <p:tav tm="100000">
                                          <p:val>
                                            <p:strVal val="#ppt_x"/>
                                          </p:val>
                                        </p:tav>
                                      </p:tavLst>
                                    </p:anim>
                                    <p:anim calcmode="lin" valueType="num">
                                      <p:cBhvr additive="base">
                                        <p:cTn id="13" dur="2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ext Section Opener 3">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0"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0" y="0"/>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0"/>
            <a:ext cx="2971800" cy="1844675"/>
          </a:xfrm>
        </p:spPr>
        <p:txBody>
          <a:bodyPr anchor="t"/>
          <a:lstStyle>
            <a:lvl1pPr>
              <a:defRPr sz="3600" b="0">
                <a:solidFill>
                  <a:schemeClr val="bg1">
                    <a:alpha val="80000"/>
                  </a:schemeClr>
                </a:solidFill>
              </a:defRPr>
            </a:lvl1pPr>
          </a:lstStyle>
          <a:p>
            <a:r>
              <a:rPr lang="en-US"/>
              <a:t>Click to edit Master title style</a:t>
            </a:r>
            <a:endParaRPr lang="en-GB"/>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8" y="352424"/>
            <a:ext cx="1436687" cy="1147763"/>
          </a:xfrm>
        </p:spPr>
        <p:txBody>
          <a:bodyPr anchor="b"/>
          <a:lstStyle>
            <a:lvl1pPr algn="r">
              <a:defRPr sz="9600">
                <a:solidFill>
                  <a:schemeClr val="bg1">
                    <a:alpha val="80000"/>
                  </a:schemeClr>
                </a:solidFill>
              </a:defRPr>
            </a:lvl1pPr>
          </a:lstStyle>
          <a:p>
            <a:pPr lvl="0"/>
            <a:r>
              <a:rPr lang="en-US"/>
              <a:t>3</a:t>
            </a:r>
          </a:p>
        </p:txBody>
      </p:sp>
    </p:spTree>
    <p:extLst>
      <p:ext uri="{BB962C8B-B14F-4D97-AF65-F5344CB8AC3E}">
        <p14:creationId xmlns:p14="http://schemas.microsoft.com/office/powerpoint/2010/main" val="381449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2202719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9"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2" y="6214685"/>
            <a:ext cx="5047913" cy="192024"/>
          </a:xfrm>
        </p:spPr>
        <p:txBody>
          <a:bodyPr rIns="0" anchor="b" anchorCtr="0"/>
          <a:lstStyle>
            <a:lvl1pPr>
              <a:defRPr sz="1199">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3513841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54018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962977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hasCustomPrompt="1"/>
          </p:nvPr>
        </p:nvSpPr>
        <p:spPr>
          <a:xfrm>
            <a:off x="4096512"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3" indent="-90403">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hasCustomPrompt="1"/>
          </p:nvPr>
        </p:nvSpPr>
        <p:spPr>
          <a:xfrm>
            <a:off x="8194675"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3" indent="-90403">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17439058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2"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47" y="430322"/>
            <a:ext cx="2043855" cy="1069867"/>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1"/>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39" y="2125667"/>
            <a:ext cx="2049463" cy="4256087"/>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2"/>
            <a:ext cx="1016000" cy="3557869"/>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3" indent="-90403">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1" y="430322"/>
            <a:ext cx="2043855" cy="1069867"/>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1"/>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3" y="2125667"/>
            <a:ext cx="2049463" cy="4256087"/>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2"/>
            <a:ext cx="1016000" cy="3557869"/>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3" indent="-90403">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79" y="3492066"/>
            <a:ext cx="1947861" cy="2889687"/>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47688498"/>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28981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8191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9" y="2852740"/>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3"/>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7068312" cy="113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2426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9" y="2852740"/>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3"/>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3483864" cy="113385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0"/>
            <a:ext cx="3483864" cy="113385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7817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1">
              <a:spcBef>
                <a:spcPts val="300"/>
              </a:spcBef>
              <a:spcAft>
                <a:spcPts val="300"/>
              </a:spcAft>
              <a:defRPr lang="en-US" sz="1199" b="0" dirty="0">
                <a:solidFill>
                  <a:schemeClr val="tx1"/>
                </a:solidFill>
                <a:latin typeface="+mn-lt"/>
                <a:ea typeface="+mn-ea"/>
                <a:cs typeface="+mn-cs"/>
              </a:defRPr>
            </a:lvl4pPr>
            <a:lvl5pPr marL="356277" indent="-171288">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94"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8" dirty="0" smtClean="0">
                <a:solidFill>
                  <a:schemeClr val="bg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bg1"/>
                </a:solidFill>
                <a:latin typeface="Calibre Semibold" panose="020B0703030202060203" pitchFamily="34" charset="0"/>
                <a:ea typeface="+mn-ea"/>
                <a:cs typeface="+mn-cs"/>
              </a:defRPr>
            </a:lvl3pPr>
            <a:lvl4pPr marL="173571">
              <a:spcBef>
                <a:spcPts val="300"/>
              </a:spcBef>
              <a:spcAft>
                <a:spcPts val="300"/>
              </a:spcAft>
              <a:buClr>
                <a:schemeClr val="bg1"/>
              </a:buClr>
              <a:defRPr lang="en-US" sz="1199" b="0" dirty="0">
                <a:solidFill>
                  <a:schemeClr val="bg1"/>
                </a:solidFill>
                <a:latin typeface="+mn-lt"/>
                <a:ea typeface="+mn-ea"/>
                <a:cs typeface="+mn-cs"/>
              </a:defRPr>
            </a:lvl4pPr>
            <a:lvl5pPr marL="356277" indent="-171288">
              <a:spcBef>
                <a:spcPts val="599"/>
              </a:spcBef>
              <a:spcAft>
                <a:spcPts val="0"/>
              </a:spcAft>
              <a:buFont typeface="Calibre" panose="020B0503030202060203" pitchFamily="34" charset="0"/>
              <a:buChar char="–"/>
              <a:defRPr lang="en-US" sz="1199"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1">
              <a:spcBef>
                <a:spcPts val="300"/>
              </a:spcBef>
              <a:spcAft>
                <a:spcPts val="300"/>
              </a:spcAft>
              <a:defRPr lang="en-US" sz="1199" b="0" dirty="0">
                <a:solidFill>
                  <a:schemeClr val="tx1"/>
                </a:solidFill>
                <a:latin typeface="+mn-lt"/>
                <a:ea typeface="+mn-ea"/>
                <a:cs typeface="+mn-cs"/>
              </a:defRPr>
            </a:lvl4pPr>
            <a:lvl5pPr marL="356277" indent="-171288">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30924477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4097339"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88" indent="-171288">
              <a:buFont typeface="Calibre" panose="020B0503030202060203" pitchFamily="34" charset="0"/>
              <a:buChar char="–"/>
              <a:defRPr lang="en-US" sz="1199" dirty="0" smtClean="0">
                <a:solidFill>
                  <a:schemeClr val="tx1"/>
                </a:solidFill>
                <a:latin typeface="+mn-lt"/>
                <a:ea typeface="+mn-ea"/>
                <a:cs typeface="+mn-cs"/>
              </a:defRPr>
            </a:lvl3pPr>
            <a:lvl4pPr marL="356277">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88" indent="-171288">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hasCustomPrompt="1"/>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hasCustomPrompt="1"/>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hasCustomPrompt="1"/>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hasCustomPrompt="1"/>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hasCustomPrompt="1"/>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hasCustomPrompt="1"/>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hasCustomPrompt="1"/>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hasCustomPrompt="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hasCustomPrompt="1"/>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hasCustomPrompt="1"/>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hasCustomPrompt="1"/>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16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ext Quote 1">
    <p:bg>
      <p:bgPr>
        <a:solidFill>
          <a:schemeClr val="tx1"/>
        </a:solidFill>
        <a:effectLst/>
      </p:bgPr>
    </p:bg>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86713B7F-2214-EC45-B16D-691521DFD097}"/>
              </a:ext>
            </a:extLst>
          </p:cNvPr>
          <p:cNvSpPr>
            <a:spLocks noGrp="1"/>
          </p:cNvSpPr>
          <p:nvPr>
            <p:ph type="body" sz="quarter" idx="15"/>
          </p:nvPr>
        </p:nvSpPr>
        <p:spPr>
          <a:xfrm>
            <a:off x="2047875" y="5978525"/>
            <a:ext cx="3484563" cy="377825"/>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US"/>
              <a:t>Click to edit Master text styles</a:t>
            </a:r>
          </a:p>
        </p:txBody>
      </p:sp>
      <p:sp>
        <p:nvSpPr>
          <p:cNvPr id="17" name="Title 16">
            <a:extLst>
              <a:ext uri="{FF2B5EF4-FFF2-40B4-BE49-F238E27FC236}">
                <a16:creationId xmlns:a16="http://schemas.microsoft.com/office/drawing/2014/main" id="{84F3302C-956C-4D92-A7AC-A2576257DE4C}"/>
              </a:ext>
            </a:extLst>
          </p:cNvPr>
          <p:cNvSpPr>
            <a:spLocks noGrp="1"/>
          </p:cNvSpPr>
          <p:nvPr>
            <p:ph type="title"/>
          </p:nvPr>
        </p:nvSpPr>
        <p:spPr>
          <a:xfrm>
            <a:off x="2048404" y="501650"/>
            <a:ext cx="8094134" cy="5375275"/>
          </a:xfrm>
        </p:spPr>
        <p:txBody>
          <a:bodyPr tIns="0" anchor="ctr"/>
          <a:lstStyle>
            <a:lvl1pPr>
              <a:defRPr sz="7600">
                <a:solidFill>
                  <a:srgbClr val="CAD1D2"/>
                </a:solidFill>
              </a:defRPr>
            </a:lvl1pPr>
          </a:lstStyle>
          <a:p>
            <a:r>
              <a:rPr lang="en-US"/>
              <a:t>Click to edit Master title style</a:t>
            </a:r>
            <a:endParaRPr lang="en-GB"/>
          </a:p>
        </p:txBody>
      </p:sp>
      <p:sp>
        <p:nvSpPr>
          <p:cNvPr id="18" name="object 6">
            <a:extLst>
              <a:ext uri="{FF2B5EF4-FFF2-40B4-BE49-F238E27FC236}">
                <a16:creationId xmlns:a16="http://schemas.microsoft.com/office/drawing/2014/main" id="{400F07D7-1A14-41D3-9B69-71D33B4E8ABC}"/>
              </a:ext>
            </a:extLst>
          </p:cNvPr>
          <p:cNvSpPr/>
          <p:nvPr/>
        </p:nvSpPr>
        <p:spPr>
          <a:xfrm>
            <a:off x="1075690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3" name="object 6">
            <a:extLst>
              <a:ext uri="{FF2B5EF4-FFF2-40B4-BE49-F238E27FC236}">
                <a16:creationId xmlns:a16="http://schemas.microsoft.com/office/drawing/2014/main" id="{FB813681-E3D6-4A56-B77D-11D49DBDAAD1}"/>
              </a:ext>
            </a:extLst>
          </p:cNvPr>
          <p:cNvSpPr/>
          <p:nvPr/>
        </p:nvSpPr>
        <p:spPr>
          <a:xfrm flipH="1" flipV="1">
            <a:off x="50447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8" name="object 6">
            <a:extLst>
              <a:ext uri="{FF2B5EF4-FFF2-40B4-BE49-F238E27FC236}">
                <a16:creationId xmlns:a16="http://schemas.microsoft.com/office/drawing/2014/main" id="{EF7AD529-2E17-459A-A518-F7E536FD6E90}"/>
              </a:ext>
            </a:extLst>
          </p:cNvPr>
          <p:cNvSpPr/>
          <p:nvPr/>
        </p:nvSpPr>
        <p:spPr>
          <a:xfrm>
            <a:off x="1075690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9" name="object 6">
            <a:extLst>
              <a:ext uri="{FF2B5EF4-FFF2-40B4-BE49-F238E27FC236}">
                <a16:creationId xmlns:a16="http://schemas.microsoft.com/office/drawing/2014/main" id="{A836EC68-B0EA-42E5-A306-7FCE97C078A6}"/>
              </a:ext>
            </a:extLst>
          </p:cNvPr>
          <p:cNvSpPr/>
          <p:nvPr/>
        </p:nvSpPr>
        <p:spPr>
          <a:xfrm flipH="1" flipV="1">
            <a:off x="50447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0" name="object 6">
            <a:extLst>
              <a:ext uri="{FF2B5EF4-FFF2-40B4-BE49-F238E27FC236}">
                <a16:creationId xmlns:a16="http://schemas.microsoft.com/office/drawing/2014/main" id="{F836AC56-5990-4120-816A-004A5973D11E}"/>
              </a:ext>
            </a:extLst>
          </p:cNvPr>
          <p:cNvSpPr/>
          <p:nvPr userDrawn="1"/>
        </p:nvSpPr>
        <p:spPr>
          <a:xfrm>
            <a:off x="1075690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1" name="object 6">
            <a:extLst>
              <a:ext uri="{FF2B5EF4-FFF2-40B4-BE49-F238E27FC236}">
                <a16:creationId xmlns:a16="http://schemas.microsoft.com/office/drawing/2014/main" id="{511A8604-858C-4A12-ADE8-6705A09610F4}"/>
              </a:ext>
            </a:extLst>
          </p:cNvPr>
          <p:cNvSpPr/>
          <p:nvPr userDrawn="1"/>
        </p:nvSpPr>
        <p:spPr>
          <a:xfrm flipH="1" flipV="1">
            <a:off x="504470" y="2665823"/>
            <a:ext cx="922338" cy="710790"/>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4" name="TextBox 13">
            <a:extLst>
              <a:ext uri="{FF2B5EF4-FFF2-40B4-BE49-F238E27FC236}">
                <a16:creationId xmlns:a16="http://schemas.microsoft.com/office/drawing/2014/main" id="{35D231BF-12DF-4AA6-8A1D-225A3C833697}"/>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2" name="TextBox 11">
            <a:extLst>
              <a:ext uri="{FF2B5EF4-FFF2-40B4-BE49-F238E27FC236}">
                <a16:creationId xmlns:a16="http://schemas.microsoft.com/office/drawing/2014/main" id="{E78127E9-DB37-431B-B7CA-4D1DA013E6F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Tree>
    <p:extLst>
      <p:ext uri="{BB962C8B-B14F-4D97-AF65-F5344CB8AC3E}">
        <p14:creationId xmlns:p14="http://schemas.microsoft.com/office/powerpoint/2010/main" val="1978004370"/>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7060597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2_Thank you">
    <p:bg>
      <p:bgPr>
        <a:solidFill>
          <a:schemeClr val="accent6"/>
        </a:solidFill>
        <a:effectLst/>
      </p:bgPr>
    </p:bg>
    <p:spTree>
      <p:nvGrpSpPr>
        <p:cNvPr id="1" name=""/>
        <p:cNvGrpSpPr/>
        <p:nvPr/>
      </p:nvGrpSpPr>
      <p:grpSpPr>
        <a:xfrm>
          <a:off x="0" y="0"/>
          <a:ext cx="0" cy="0"/>
          <a:chOff x="0" y="0"/>
          <a:chExt cx="0" cy="0"/>
        </a:xfrm>
      </p:grpSpPr>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2" y="566233"/>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713"/>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5"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3751" rtl="0" eaLnBrk="1" fontAlgn="auto" latinLnBrk="0" hangingPunct="1">
              <a:lnSpc>
                <a:spcPct val="250000"/>
              </a:lnSpc>
              <a:spcBef>
                <a:spcPts val="0"/>
              </a:spcBef>
              <a:spcAft>
                <a:spcPts val="0"/>
              </a:spcAft>
              <a:buClrTx/>
              <a:buSzTx/>
              <a:buFontTx/>
              <a:buNone/>
              <a:tabLst/>
              <a:defRPr/>
            </a:pPr>
            <a:r>
              <a:rPr kumimoji="0" lang="en-US" sz="1199" b="0" i="0" u="none" strike="noStrike" kern="1200" cap="none" spc="0" normalizeH="0" baseline="0" noProof="0">
                <a:ln>
                  <a:noFill/>
                </a:ln>
                <a:solidFill>
                  <a:srgbClr val="CAD1D3"/>
                </a:solidFill>
                <a:effectLst/>
                <a:uLnTx/>
                <a:uFillTx/>
                <a:latin typeface="Calibre"/>
                <a:ea typeface="+mn-ea"/>
                <a:cs typeface="+mn-cs"/>
              </a:rPr>
              <a:t>Gracias   </a:t>
            </a:r>
            <a:r>
              <a:rPr kumimoji="0" lang="en-US" sz="1199" b="0" i="0" u="none" strike="noStrike" kern="1200" cap="none" spc="0" normalizeH="0" baseline="0" noProof="0" err="1">
                <a:ln>
                  <a:noFill/>
                </a:ln>
                <a:solidFill>
                  <a:srgbClr val="CAD1D3"/>
                </a:solidFill>
                <a:effectLst/>
                <a:uLnTx/>
                <a:uFillTx/>
                <a:latin typeface="Calibre"/>
                <a:ea typeface="+mn-ea"/>
                <a:cs typeface="+mn-cs"/>
              </a:rPr>
              <a:t>ধন্যবাদ</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9" b="0" i="0" u="none" strike="noStrike" kern="1200" cap="none" spc="0" normalizeH="0" baseline="0" noProof="0">
                <a:ln>
                  <a:noFill/>
                </a:ln>
                <a:solidFill>
                  <a:srgbClr val="CAD1D3"/>
                </a:solidFill>
                <a:effectLst/>
                <a:uLnTx/>
                <a:uFillTx/>
                <a:latin typeface="Calibre"/>
                <a:ea typeface="+mn-ea"/>
                <a:cs typeface="+mn-cs"/>
              </a:rPr>
              <a:t>Salamat </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err="1">
                <a:ln>
                  <a:noFill/>
                </a:ln>
                <a:solidFill>
                  <a:srgbClr val="CAD1D3"/>
                </a:solidFill>
                <a:effectLst/>
                <a:uLnTx/>
                <a:uFillTx/>
                <a:latin typeface="Calibre"/>
                <a:ea typeface="+mn-ea"/>
                <a:cs typeface="+mn-cs"/>
              </a:rPr>
              <a:t>धन्यवाद</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9" b="0" i="0" u="none" strike="noStrike" kern="1200" cap="none" spc="0" normalizeH="0" baseline="0" noProof="0" err="1">
                <a:ln>
                  <a:noFill/>
                </a:ln>
                <a:solidFill>
                  <a:srgbClr val="CAD1D3"/>
                </a:solidFill>
                <a:effectLst/>
                <a:uLnTx/>
                <a:uFillTx/>
                <a:latin typeface="Calibre"/>
                <a:ea typeface="+mn-ea"/>
                <a:cs typeface="+mn-cs"/>
              </a:rPr>
              <a:t>Obrigado</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ja-JP" altLang="en-US" sz="1199" b="0" i="0" u="none" strike="noStrike" kern="1200" cap="none" spc="0" normalizeH="0" baseline="0" noProof="0">
                <a:ln>
                  <a:noFill/>
                </a:ln>
                <a:solidFill>
                  <a:srgbClr val="CAD1D3"/>
                </a:solidFill>
                <a:effectLst/>
                <a:uLnTx/>
                <a:uFillTx/>
                <a:latin typeface="Calibre"/>
                <a:ea typeface="+mn-ea"/>
                <a:cs typeface="+mn-cs"/>
              </a:rPr>
              <a:t>謝謝</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9" b="0" i="0" u="none" strike="noStrike" kern="1200" cap="none" spc="0" normalizeH="0" baseline="0" noProof="0" err="1">
                <a:ln>
                  <a:noFill/>
                </a:ln>
                <a:solidFill>
                  <a:srgbClr val="CAD1D3"/>
                </a:solidFill>
                <a:effectLst/>
                <a:uLnTx/>
                <a:uFillTx/>
                <a:latin typeface="Calibre"/>
                <a:ea typeface="+mn-ea"/>
                <a:cs typeface="+mn-cs"/>
              </a:rPr>
              <a:t>Спасибо</a:t>
            </a:r>
            <a:r>
              <a:rPr kumimoji="0" lang="en-US" altLang="ja-JP"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ko-KR" altLang="en-US" sz="999" b="1" i="0" u="none" strike="noStrike" kern="1200" cap="none" spc="0" normalizeH="0" baseline="0" noProof="0">
                <a:ln>
                  <a:noFill/>
                </a:ln>
                <a:solidFill>
                  <a:srgbClr val="CAD1D3"/>
                </a:solidFill>
                <a:effectLst/>
                <a:uLnTx/>
                <a:uFillTx/>
                <a:latin typeface="Calibre"/>
                <a:ea typeface="+mn-ea"/>
                <a:cs typeface="+mn-cs"/>
              </a:rPr>
              <a:t>감사합니다</a:t>
            </a:r>
            <a:r>
              <a:rPr kumimoji="0" lang="en-US" sz="9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a:ln>
                  <a:noFill/>
                </a:ln>
                <a:solidFill>
                  <a:srgbClr val="CAD1D3"/>
                </a:solidFill>
                <a:effectLst/>
                <a:uLnTx/>
                <a:uFillTx/>
                <a:latin typeface="Calibre"/>
                <a:ea typeface="+mn-ea"/>
                <a:cs typeface="+mn-cs"/>
              </a:rPr>
              <a:t>Merci</a:t>
            </a:r>
            <a:r>
              <a:rPr kumimoji="0" lang="en-US" sz="1199" b="0" i="0" u="none" strike="noStrike" kern="1200" cap="none" spc="0" normalizeH="0" baseline="0" noProof="0">
                <a:ln>
                  <a:noFill/>
                </a:ln>
                <a:solidFill>
                  <a:srgbClr val="CAD1D3"/>
                </a:solidFill>
                <a:effectLst/>
                <a:uLnTx/>
                <a:uFillTx/>
                <a:latin typeface="+mj-lt"/>
                <a:ea typeface="+mn-ea"/>
                <a:cs typeface="+mn-cs"/>
              </a:rPr>
              <a:t>  </a:t>
            </a:r>
            <a:r>
              <a:rPr kumimoji="0" lang="en-US" sz="1199" b="0" i="0" u="none" strike="noStrike" kern="0" cap="none" spc="0" normalizeH="0" baseline="0" noProof="0" err="1">
                <a:ln>
                  <a:noFill/>
                </a:ln>
                <a:solidFill>
                  <a:srgbClr val="CAD1D3"/>
                </a:solidFill>
                <a:effectLst/>
                <a:uLnTx/>
                <a:uFillTx/>
                <a:latin typeface="Calibre"/>
                <a:ea typeface="+mn-ea"/>
                <a:cs typeface="+mn-cs"/>
              </a:rPr>
              <a:t>תודה</a:t>
            </a:r>
            <a:r>
              <a:rPr kumimoji="0" lang="en-US" sz="200" b="0" i="0" u="none" strike="noStrike" kern="0" cap="none" spc="0" normalizeH="0" baseline="0" noProof="0" err="1">
                <a:ln>
                  <a:noFill/>
                </a:ln>
                <a:solidFill>
                  <a:srgbClr val="CAD1D3"/>
                </a:solidFill>
                <a:effectLst/>
                <a:uLnTx/>
                <a:uFillTx/>
                <a:latin typeface="Calibre"/>
                <a:ea typeface="+mn-ea"/>
                <a:cs typeface="+mn-cs"/>
              </a:rPr>
              <a:t>.</a:t>
            </a:r>
            <a:r>
              <a:rPr kumimoji="0" lang="en-US" sz="1199" b="0" i="0" u="none" strike="noStrike" kern="1200" cap="none" spc="0" normalizeH="0" baseline="0" noProof="0" err="1">
                <a:ln>
                  <a:noFill/>
                </a:ln>
                <a:solidFill>
                  <a:srgbClr val="CAD1D3"/>
                </a:solidFill>
                <a:effectLst/>
                <a:uLnTx/>
                <a:uFillTx/>
                <a:latin typeface="Calibre"/>
                <a:ea typeface="+mn-ea"/>
                <a:cs typeface="+mn-cs"/>
              </a:rPr>
              <a:t>شکریہ</a:t>
            </a:r>
            <a:r>
              <a:rPr kumimoji="0" lang="en-US" sz="1199" b="0" i="0" u="none" strike="noStrike" kern="1200" cap="none" spc="0" normalizeH="0" baseline="0" noProof="0">
                <a:ln>
                  <a:noFill/>
                </a:ln>
                <a:solidFill>
                  <a:srgbClr val="CAD1D3"/>
                </a:solidFill>
                <a:effectLst/>
                <a:uLnTx/>
                <a:uFillTx/>
                <a:latin typeface="+mj-lt"/>
                <a:ea typeface="+mn-ea"/>
                <a:cs typeface="+mn-cs"/>
              </a:rPr>
              <a:t> </a:t>
            </a:r>
            <a:r>
              <a:rPr kumimoji="0" lang="en-US" sz="1199" b="0" i="0" u="none" strike="noStrike" kern="1200" cap="none" spc="0" normalizeH="0" baseline="0" noProof="0">
                <a:ln>
                  <a:noFill/>
                </a:ln>
                <a:solidFill>
                  <a:srgbClr val="CAD1D3"/>
                </a:solidFill>
                <a:effectLst/>
                <a:uLnTx/>
                <a:uFillTx/>
                <a:latin typeface="+mj-lt"/>
                <a:ea typeface="+mj-ea"/>
                <a:cs typeface="+mj-cs"/>
              </a:rPr>
              <a:t> </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a:ln>
                  <a:noFill/>
                </a:ln>
                <a:solidFill>
                  <a:srgbClr val="003F2D"/>
                </a:solidFill>
                <a:effectLst/>
                <a:uLnTx/>
                <a:uFillTx/>
                <a:latin typeface="Calibre"/>
                <a:ea typeface="+mn-ea"/>
                <a:cs typeface="+mn-cs"/>
              </a:rPr>
              <a:t>.</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err="1">
                <a:ln>
                  <a:noFill/>
                </a:ln>
                <a:solidFill>
                  <a:srgbClr val="CAD1D3"/>
                </a:solidFill>
                <a:effectLst/>
                <a:uLnTx/>
                <a:uFillTx/>
                <a:latin typeface="Calibre"/>
                <a:ea typeface="+mn-ea"/>
                <a:cs typeface="+mn-cs"/>
              </a:rPr>
              <a:t>Danke</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ja-JP" altLang="en-US" sz="999" b="0" i="0" u="none" strike="noStrike" kern="1200" cap="none" spc="-350" normalizeH="0" baseline="0" noProof="0">
                <a:ln>
                  <a:noFill/>
                </a:ln>
                <a:solidFill>
                  <a:srgbClr val="CAD1D3"/>
                </a:solidFill>
                <a:effectLst/>
                <a:uLnTx/>
                <a:uFillTx/>
                <a:latin typeface="Calibre"/>
                <a:ea typeface="+mn-ea"/>
                <a:cs typeface="+mn-cs"/>
              </a:rPr>
              <a:t>ありがとう</a:t>
            </a:r>
            <a:r>
              <a:rPr kumimoji="0" lang="en-US" sz="9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err="1">
                <a:ln>
                  <a:noFill/>
                </a:ln>
                <a:solidFill>
                  <a:srgbClr val="CAD1D3"/>
                </a:solidFill>
                <a:effectLst/>
                <a:uLnTx/>
                <a:uFillTx/>
                <a:latin typeface="Calibre"/>
                <a:ea typeface="+mn-ea"/>
                <a:cs typeface="+mn-cs"/>
              </a:rPr>
              <a:t>Terima</a:t>
            </a:r>
            <a:r>
              <a:rPr kumimoji="0" lang="en-US" sz="1199" b="0" i="0" u="none" strike="noStrike" kern="1200" cap="none" spc="0" normalizeH="0" baseline="0" noProof="0">
                <a:ln>
                  <a:noFill/>
                </a:ln>
                <a:solidFill>
                  <a:srgbClr val="CAD1D3"/>
                </a:solidFill>
                <a:effectLst/>
                <a:uLnTx/>
                <a:uFillTx/>
                <a:latin typeface="Calibre"/>
                <a:ea typeface="+mn-ea"/>
                <a:cs typeface="+mn-cs"/>
              </a:rPr>
              <a:t> Kasih  </a:t>
            </a:r>
            <a:r>
              <a:rPr kumimoji="0" lang="en-US" altLang="ja-JP" sz="1199" b="0" i="0" u="none" strike="noStrike" kern="1200" cap="none" spc="0" normalizeH="0" baseline="0" noProof="0" err="1">
                <a:ln>
                  <a:noFill/>
                </a:ln>
                <a:solidFill>
                  <a:srgbClr val="CAD1D3"/>
                </a:solidFill>
                <a:effectLst/>
                <a:uLnTx/>
                <a:uFillTx/>
                <a:latin typeface="Calibre"/>
                <a:ea typeface="+mn-ea"/>
                <a:cs typeface="+mn-cs"/>
              </a:rPr>
              <a:t>شكرا</a:t>
            </a:r>
            <a:endParaRPr kumimoji="0" lang="en-US" sz="1199" b="0" i="0" u="none" strike="noStrike" kern="1200" cap="none" spc="0" normalizeH="0" baseline="0" noProof="0">
              <a:ln>
                <a:noFill/>
              </a:ln>
              <a:solidFill>
                <a:srgbClr val="CAD1D3"/>
              </a:solidFill>
              <a:effectLst/>
              <a:uLnTx/>
              <a:uFillTx/>
              <a:latin typeface="Calibre"/>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78" y="2852740"/>
            <a:ext cx="1444625" cy="523875"/>
          </a:xfrm>
          <a:prstGeom prst="rect">
            <a:avLst/>
          </a:prstGeom>
        </p:spPr>
        <p:txBody>
          <a:bodyPr wrap="none" lIns="0" tIns="0" rIns="0" bIns="0" anchor="b" anchorCtr="0">
            <a:noAutofit/>
          </a:bodyPr>
          <a:lstStyle/>
          <a:p>
            <a:pPr marL="0" marR="0" lvl="0" indent="0" algn="l" defTabSz="913532" rtl="0" eaLnBrk="0" fontAlgn="base" latinLnBrk="0" hangingPunct="0">
              <a:lnSpc>
                <a:spcPct val="100000"/>
              </a:lnSpc>
              <a:spcBef>
                <a:spcPct val="0"/>
              </a:spcBef>
              <a:spcAft>
                <a:spcPct val="0"/>
              </a:spcAft>
              <a:buClrTx/>
              <a:buSzTx/>
              <a:buFontTx/>
              <a:buNone/>
              <a:tabLst/>
            </a:pPr>
            <a:r>
              <a:rPr kumimoji="0" lang="en-US" altLang="en-US" sz="999"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9"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1"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7"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7" y="4993179"/>
            <a:ext cx="11168063" cy="258272"/>
          </a:xfrm>
        </p:spPr>
        <p:txBody>
          <a:bodyPr rIns="0" anchor="b" anchorCtr="0"/>
          <a:lstStyle>
            <a:lvl1pPr>
              <a:spcBef>
                <a:spcPts val="0"/>
              </a:spcBef>
              <a:spcAft>
                <a:spcPts val="899"/>
              </a:spcAft>
              <a:defRPr sz="999">
                <a:solidFill>
                  <a:schemeClr val="bg1"/>
                </a:solidFill>
                <a:latin typeface="+mn-lt"/>
              </a:defRPr>
            </a:lvl1pPr>
            <a:lvl2pPr>
              <a:spcBef>
                <a:spcPts val="100"/>
              </a:spcBef>
              <a:spcAft>
                <a:spcPts val="100"/>
              </a:spcAft>
              <a:defRPr sz="11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cxnSp>
        <p:nvCxnSpPr>
          <p:cNvPr id="16" name="Line of Sight">
            <a:extLst>
              <a:ext uri="{FF2B5EF4-FFF2-40B4-BE49-F238E27FC236}">
                <a16:creationId xmlns:a16="http://schemas.microsoft.com/office/drawing/2014/main" id="{4E09509D-5350-4E0A-8965-5EACF07E7AD1}"/>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LoS Cover">
            <a:extLst>
              <a:ext uri="{FF2B5EF4-FFF2-40B4-BE49-F238E27FC236}">
                <a16:creationId xmlns:a16="http://schemas.microsoft.com/office/drawing/2014/main" id="{76E386AC-B4A0-45E0-B841-11D2DE10D370}"/>
              </a:ext>
            </a:extLst>
          </p:cNvPr>
          <p:cNvSpPr/>
          <p:nvPr userDrawn="1"/>
        </p:nvSpPr>
        <p:spPr>
          <a:xfrm>
            <a:off x="1" y="3"/>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78" tIns="0" rIns="45678" bIns="0" rtlCol="0" anchor="ctr"/>
          <a:lstStyle/>
          <a:p>
            <a:pPr algn="ctr">
              <a:spcAft>
                <a:spcPts val="300"/>
              </a:spcAft>
            </a:pPr>
            <a:endParaRPr lang="en-US" sz="1713">
              <a:solidFill>
                <a:schemeClr val="bg1"/>
              </a:solidFill>
            </a:endParaRPr>
          </a:p>
        </p:txBody>
      </p:sp>
      <p:sp>
        <p:nvSpPr>
          <p:cNvPr id="19" name="Thank you">
            <a:extLst>
              <a:ext uri="{FF2B5EF4-FFF2-40B4-BE49-F238E27FC236}">
                <a16:creationId xmlns:a16="http://schemas.microsoft.com/office/drawing/2014/main" id="{79996743-B943-4710-A8E1-0EC3C4175EA2}"/>
              </a:ext>
            </a:extLst>
          </p:cNvPr>
          <p:cNvSpPr/>
          <p:nvPr userDrawn="1"/>
        </p:nvSpPr>
        <p:spPr>
          <a:xfrm>
            <a:off x="508637" y="62115"/>
            <a:ext cx="2937023" cy="892552"/>
          </a:xfrm>
          <a:prstGeom prst="rect">
            <a:avLst/>
          </a:prstGeom>
        </p:spPr>
        <p:txBody>
          <a:bodyPr wrap="none" lIns="0" tIns="0" rIns="0" bIns="0">
            <a:noAutofit/>
          </a:bodyPr>
          <a:lstStyle/>
          <a:p>
            <a:pPr marL="0" marR="0" lvl="0" indent="0" algn="l" defTabSz="913532" rtl="0" eaLnBrk="0" fontAlgn="base" latinLnBrk="0" hangingPunct="0">
              <a:lnSpc>
                <a:spcPct val="100000"/>
              </a:lnSpc>
              <a:spcBef>
                <a:spcPct val="0"/>
              </a:spcBef>
              <a:spcAft>
                <a:spcPct val="0"/>
              </a:spcAft>
              <a:buClrTx/>
              <a:buSzTx/>
              <a:buFontTx/>
              <a:buNone/>
              <a:tabLst/>
              <a:defRPr/>
            </a:pPr>
            <a:r>
              <a:rPr kumimoji="0" lang="en-US" altLang="en-US" sz="6594"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343252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p:tgtEl>
                                          <p:spTgt spid="16"/>
                                        </p:tgtEl>
                                        <p:attrNameLst>
                                          <p:attrName>ppt_x</p:attrName>
                                        </p:attrNameLst>
                                      </p:cBhvr>
                                      <p:tavLst>
                                        <p:tav tm="0">
                                          <p:val>
                                            <p:strVal val="#ppt_x-#ppt_w*1.125000"/>
                                          </p:val>
                                        </p:tav>
                                        <p:tav tm="100000">
                                          <p:val>
                                            <p:strVal val="#ppt_x"/>
                                          </p:val>
                                        </p:tav>
                                      </p:tavLst>
                                    </p:anim>
                                    <p:animEffect transition="in" filter="wipe(right)">
                                      <p:cBhvr>
                                        <p:cTn id="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2"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1" y="1317626"/>
            <a:ext cx="2460625" cy="182563"/>
          </a:xfrm>
        </p:spPr>
        <p:txBody>
          <a:bodyPr wrap="none" anchor="b" anchorCtr="0"/>
          <a:lstStyle>
            <a:lvl1pPr>
              <a:defRPr sz="799">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9" y="2852740"/>
            <a:ext cx="2452687" cy="3529011"/>
          </a:xfrm>
          <a:solidFill>
            <a:schemeClr val="tx1"/>
          </a:solidFill>
        </p:spPr>
        <p:txBody>
          <a:bodyPr lIns="73152" tIns="73152" rIns="73152"/>
          <a:lstStyle>
            <a:lvl1pPr marL="0" indent="0">
              <a:spcBef>
                <a:spcPts val="599"/>
              </a:spcBef>
              <a:spcAft>
                <a:spcPts val="0"/>
              </a:spcAft>
              <a:defRPr sz="1599">
                <a:solidFill>
                  <a:schemeClr val="bg1"/>
                </a:solidFill>
                <a:latin typeface="Calibre Semibold" panose="020B0703030202060203" pitchFamily="34" charset="0"/>
              </a:defRPr>
            </a:lvl1pPr>
            <a:lvl2pPr>
              <a:spcBef>
                <a:spcPts val="300"/>
              </a:spcBef>
              <a:spcAft>
                <a:spcPts val="599"/>
              </a:spcAft>
              <a:defRPr sz="1199">
                <a:solidFill>
                  <a:schemeClr val="bg1"/>
                </a:solidFill>
                <a:latin typeface="+mn-lt"/>
              </a:defRPr>
            </a:lvl2pPr>
            <a:lvl3pPr marL="171288" indent="-171288">
              <a:spcAft>
                <a:spcPts val="300"/>
              </a:spcAft>
              <a:buFont typeface="Arial" panose="020B0604020202020204" pitchFamily="34" charset="0"/>
              <a:buChar char="‒"/>
              <a:defRPr>
                <a:solidFill>
                  <a:schemeClr val="bg1"/>
                </a:solidFill>
              </a:defRPr>
            </a:lvl3pPr>
            <a:lvl4pPr marL="342573" indent="-171288">
              <a:spcBef>
                <a:spcPts val="0"/>
              </a:spcBef>
              <a:spcAft>
                <a:spcPts val="300"/>
              </a:spcAft>
              <a:defRPr sz="1199">
                <a:solidFill>
                  <a:schemeClr val="bg1"/>
                </a:solidFill>
              </a:defRPr>
            </a:lvl4pPr>
            <a:lvl5pPr marL="342573" indent="-166530">
              <a:spcBef>
                <a:spcPts val="0"/>
              </a:spcBef>
              <a:spcAft>
                <a:spcPts val="300"/>
              </a:spcAft>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9"/>
              </a:spcAft>
              <a:defRPr sz="1599">
                <a:latin typeface="Calibre Semibold" panose="020B0703030202060203" pitchFamily="34" charset="0"/>
              </a:defRPr>
            </a:lvl1pPr>
            <a:lvl2pPr>
              <a:spcBef>
                <a:spcPts val="0"/>
              </a:spcBef>
              <a:spcAft>
                <a:spcPts val="599"/>
              </a:spcAft>
              <a:defRPr sz="1199">
                <a:latin typeface="+mn-lt"/>
              </a:defRPr>
            </a:lvl2pPr>
            <a:lvl3pPr marL="171288" indent="-171288">
              <a:spcAft>
                <a:spcPts val="300"/>
              </a:spcAft>
              <a:buFont typeface="Arial" panose="020B0604020202020204" pitchFamily="34" charset="0"/>
              <a:buChar char="‒"/>
              <a:defRPr/>
            </a:lvl3pPr>
            <a:lvl4pPr marL="342573" indent="-171288">
              <a:spcBef>
                <a:spcPts val="0"/>
              </a:spcBef>
              <a:spcAft>
                <a:spcPts val="300"/>
              </a:spcAft>
              <a:defRPr sz="1199"/>
            </a:lvl4pPr>
            <a:lvl5pPr marL="342573" indent="-166530">
              <a:spcBef>
                <a:spcPts val="0"/>
              </a:spcBef>
              <a:defRPr sz="1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2852740"/>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2"/>
            <a:ext cx="3484563" cy="404179"/>
          </a:xfrm>
        </p:spPr>
        <p:txBody>
          <a:bodyPr rIns="0"/>
          <a:lstStyle>
            <a:lvl1pPr algn="r">
              <a:spcBef>
                <a:spcPts val="0"/>
              </a:spcBef>
              <a:spcAft>
                <a:spcPts val="0"/>
              </a:spcAft>
              <a:defRPr sz="999">
                <a:solidFill>
                  <a:schemeClr val="accent6"/>
                </a:solidFill>
                <a:latin typeface="Financier Display Semibold" panose="02020703070506060203" pitchFamily="18" charset="0"/>
              </a:defRPr>
            </a:lvl1pPr>
            <a:lvl2pPr algn="r">
              <a:defRPr sz="850">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9">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7"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713"/>
          </a:p>
        </p:txBody>
      </p:sp>
    </p:spTree>
    <p:extLst>
      <p:ext uri="{BB962C8B-B14F-4D97-AF65-F5344CB8AC3E}">
        <p14:creationId xmlns:p14="http://schemas.microsoft.com/office/powerpoint/2010/main" val="2961811094"/>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2"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1" y="1317626"/>
            <a:ext cx="2460625" cy="182563"/>
          </a:xfrm>
        </p:spPr>
        <p:txBody>
          <a:bodyPr wrap="none" anchor="b" anchorCtr="0"/>
          <a:lstStyle>
            <a:lvl1pPr>
              <a:defRPr sz="799">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9" y="2852740"/>
            <a:ext cx="2452687" cy="3529011"/>
          </a:xfrm>
          <a:solidFill>
            <a:schemeClr val="tx1"/>
          </a:solidFill>
        </p:spPr>
        <p:txBody>
          <a:bodyPr lIns="73152" tIns="73152" rIns="73152"/>
          <a:lstStyle>
            <a:lvl1pPr marL="0" indent="0">
              <a:spcBef>
                <a:spcPts val="599"/>
              </a:spcBef>
              <a:spcAft>
                <a:spcPts val="0"/>
              </a:spcAft>
              <a:defRPr sz="1599">
                <a:solidFill>
                  <a:schemeClr val="bg1"/>
                </a:solidFill>
                <a:latin typeface="Calibre Semibold" panose="020B0703030202060203" pitchFamily="34" charset="0"/>
              </a:defRPr>
            </a:lvl1pPr>
            <a:lvl2pPr>
              <a:spcBef>
                <a:spcPts val="300"/>
              </a:spcBef>
              <a:spcAft>
                <a:spcPts val="599"/>
              </a:spcAft>
              <a:defRPr sz="1199">
                <a:solidFill>
                  <a:schemeClr val="bg1"/>
                </a:solidFill>
                <a:latin typeface="+mn-lt"/>
              </a:defRPr>
            </a:lvl2pPr>
            <a:lvl3pPr marL="171288" indent="-171288">
              <a:spcAft>
                <a:spcPts val="300"/>
              </a:spcAft>
              <a:buFont typeface="Arial" panose="020B0604020202020204" pitchFamily="34" charset="0"/>
              <a:buChar char="‒"/>
              <a:defRPr>
                <a:solidFill>
                  <a:schemeClr val="bg1"/>
                </a:solidFill>
              </a:defRPr>
            </a:lvl3pPr>
            <a:lvl4pPr marL="342573" indent="-171288">
              <a:spcBef>
                <a:spcPts val="0"/>
              </a:spcBef>
              <a:spcAft>
                <a:spcPts val="300"/>
              </a:spcAft>
              <a:defRPr sz="1199">
                <a:solidFill>
                  <a:schemeClr val="bg1"/>
                </a:solidFill>
              </a:defRPr>
            </a:lvl4pPr>
            <a:lvl5pPr marL="342573" indent="-166530">
              <a:spcBef>
                <a:spcPts val="0"/>
              </a:spcBef>
              <a:spcAft>
                <a:spcPts val="300"/>
              </a:spcAft>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9"/>
              </a:spcAft>
              <a:defRPr sz="1599">
                <a:latin typeface="Calibre Semibold" panose="020B0703030202060203" pitchFamily="34" charset="0"/>
              </a:defRPr>
            </a:lvl1pPr>
            <a:lvl2pPr>
              <a:spcBef>
                <a:spcPts val="0"/>
              </a:spcBef>
              <a:spcAft>
                <a:spcPts val="599"/>
              </a:spcAft>
              <a:defRPr sz="1199">
                <a:latin typeface="+mn-lt"/>
              </a:defRPr>
            </a:lvl2pPr>
            <a:lvl3pPr marL="171288" indent="-171288">
              <a:spcAft>
                <a:spcPts val="300"/>
              </a:spcAft>
              <a:buFont typeface="Arial" panose="020B0604020202020204" pitchFamily="34" charset="0"/>
              <a:buChar char="‒"/>
              <a:defRPr/>
            </a:lvl3pPr>
            <a:lvl4pPr marL="342573" indent="-171288">
              <a:spcBef>
                <a:spcPts val="0"/>
              </a:spcBef>
              <a:spcAft>
                <a:spcPts val="300"/>
              </a:spcAft>
              <a:defRPr sz="1199"/>
            </a:lvl4pPr>
            <a:lvl5pPr marL="342573" indent="-166530">
              <a:spcBef>
                <a:spcPts val="0"/>
              </a:spcBef>
              <a:defRPr sz="1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76251"/>
            <a:ext cx="3997325" cy="5905499"/>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2202051901"/>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Event Speakers - 3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7"/>
            <a:ext cx="1714500" cy="1143000"/>
          </a:xfrm>
        </p:spPr>
        <p:txBody>
          <a:bodyPr rIns="0" anchor="ctr" anchorCtr="0"/>
          <a:lstStyle>
            <a:lvl1pPr algn="ctr">
              <a:defRPr sz="1599"/>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802" y="1601787"/>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11023" y="1601787"/>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52740"/>
            <a:ext cx="1947672" cy="1773237"/>
          </a:xfrm>
        </p:spPr>
        <p:txBody>
          <a:bodyPr/>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800" y="2852740"/>
            <a:ext cx="1947672" cy="1773237"/>
          </a:xfrm>
        </p:spPr>
        <p:txBody>
          <a:bodyPr/>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9025" y="2852740"/>
            <a:ext cx="1947672" cy="1773237"/>
          </a:xfrm>
        </p:spPr>
        <p:txBody>
          <a:bodyPr/>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25485110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Event Speakers - 6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5" y="1601787"/>
            <a:ext cx="1714500" cy="1143000"/>
          </a:xfrm>
        </p:spPr>
        <p:txBody>
          <a:bodyPr rIns="0" anchor="ctr" anchorCtr="0"/>
          <a:lstStyle>
            <a:lvl1pPr algn="ctr">
              <a:defRPr sz="1599"/>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706" y="1601787"/>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08834" y="1601787"/>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3584575" y="4102099"/>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6146703" y="4102099"/>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8708834" y="4102099"/>
            <a:ext cx="1714500" cy="114300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02734"/>
            <a:ext cx="1947672" cy="1147762"/>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704" y="2802734"/>
            <a:ext cx="1947672" cy="1147762"/>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8832" y="2802734"/>
            <a:ext cx="1947672" cy="1147762"/>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3584578" y="5303046"/>
            <a:ext cx="1947863" cy="1146175"/>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6146799" y="5303043"/>
            <a:ext cx="1947672" cy="1143000"/>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8708832" y="5303043"/>
            <a:ext cx="1947672" cy="1143000"/>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38827229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Event Speakers - 8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8" y="1601789"/>
            <a:ext cx="1435100" cy="956733"/>
          </a:xfrm>
        </p:spPr>
        <p:txBody>
          <a:bodyPr rIns="0" anchor="ctr" anchorCtr="0"/>
          <a:lstStyle>
            <a:lvl1pPr algn="ctr">
              <a:defRPr sz="1599"/>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5630123" y="1601788"/>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7680750" y="1601788"/>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9731375" y="1601788"/>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3584578" y="4102101"/>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5633510" y="4102101"/>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21" name="Headshot Placeholder 7">
            <a:extLst>
              <a:ext uri="{FF2B5EF4-FFF2-40B4-BE49-F238E27FC236}">
                <a16:creationId xmlns:a16="http://schemas.microsoft.com/office/drawing/2014/main" id="{7332A527-0EB9-43D0-86B3-FF7773EE320D}"/>
              </a:ext>
            </a:extLst>
          </p:cNvPr>
          <p:cNvSpPr>
            <a:spLocks noGrp="1" noChangeAspect="1"/>
          </p:cNvSpPr>
          <p:nvPr>
            <p:ph type="pic" sz="quarter" idx="22" hasCustomPrompt="1"/>
          </p:nvPr>
        </p:nvSpPr>
        <p:spPr>
          <a:xfrm>
            <a:off x="7682443" y="4102101"/>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23" name="Headshot Placeholder 8">
            <a:extLst>
              <a:ext uri="{FF2B5EF4-FFF2-40B4-BE49-F238E27FC236}">
                <a16:creationId xmlns:a16="http://schemas.microsoft.com/office/drawing/2014/main" id="{8893B922-E816-4EB8-918A-6B723AFB4A5B}"/>
              </a:ext>
            </a:extLst>
          </p:cNvPr>
          <p:cNvSpPr>
            <a:spLocks noGrp="1" noChangeAspect="1"/>
          </p:cNvSpPr>
          <p:nvPr>
            <p:ph type="pic" sz="quarter" idx="23" hasCustomPrompt="1"/>
          </p:nvPr>
        </p:nvSpPr>
        <p:spPr>
          <a:xfrm>
            <a:off x="9731375" y="4102101"/>
            <a:ext cx="1440180" cy="960120"/>
          </a:xfrm>
        </p:spPr>
        <p:txBody>
          <a:bodyPr rIns="0" anchor="ctr" anchorCtr="0"/>
          <a:lstStyle>
            <a:lvl1pPr marL="0" marR="0" indent="0" algn="ctr" defTabSz="913532" eaLnBrk="1" fontAlgn="auto" latinLnBrk="0" hangingPunct="1">
              <a:lnSpc>
                <a:spcPct val="100000"/>
              </a:lnSpc>
              <a:spcBef>
                <a:spcPts val="1199"/>
              </a:spcBef>
              <a:spcAft>
                <a:spcPts val="1199"/>
              </a:spcAft>
              <a:buClrTx/>
              <a:buSzTx/>
              <a:buFontTx/>
              <a:buNone/>
              <a:tabLst/>
              <a:defRPr sz="1599"/>
            </a:lvl1pPr>
          </a:lstStyle>
          <a:p>
            <a:pPr marL="0" marR="0" lvl="0" indent="0" defTabSz="913532"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667003"/>
            <a:ext cx="1947672" cy="1147762"/>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5634228" y="2667003"/>
            <a:ext cx="1947672" cy="1147762"/>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7681501" y="2667003"/>
            <a:ext cx="1947672" cy="1147762"/>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9731378" y="2667003"/>
            <a:ext cx="1947863" cy="1146175"/>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3584575"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5634228"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9" name="Speaker Placeholder 7">
            <a:extLst>
              <a:ext uri="{FF2B5EF4-FFF2-40B4-BE49-F238E27FC236}">
                <a16:creationId xmlns:a16="http://schemas.microsoft.com/office/drawing/2014/main" id="{57E18A33-5D61-41C4-BC2A-577D212DE187}"/>
              </a:ext>
            </a:extLst>
          </p:cNvPr>
          <p:cNvSpPr>
            <a:spLocks noGrp="1"/>
          </p:cNvSpPr>
          <p:nvPr>
            <p:ph sz="quarter" idx="26" hasCustomPrompt="1"/>
          </p:nvPr>
        </p:nvSpPr>
        <p:spPr>
          <a:xfrm>
            <a:off x="7681501"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31" name="Speaker Placeholder 8">
            <a:extLst>
              <a:ext uri="{FF2B5EF4-FFF2-40B4-BE49-F238E27FC236}">
                <a16:creationId xmlns:a16="http://schemas.microsoft.com/office/drawing/2014/main" id="{BA121CB0-15F6-4A74-B2B5-3C8F4A4B255E}"/>
              </a:ext>
            </a:extLst>
          </p:cNvPr>
          <p:cNvSpPr>
            <a:spLocks noGrp="1"/>
          </p:cNvSpPr>
          <p:nvPr>
            <p:ph sz="quarter" idx="27" hasCustomPrompt="1"/>
          </p:nvPr>
        </p:nvSpPr>
        <p:spPr>
          <a:xfrm>
            <a:off x="9731375"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27978242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2_Image Cover 1">
    <p:bg>
      <p:bgPr>
        <a:solidFill>
          <a:srgbClr val="012B2D"/>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11" y="2"/>
            <a:ext cx="12191999" cy="6857999"/>
          </a:xfrm>
        </p:spPr>
        <p:txBody>
          <a:bodyPr/>
          <a:lstStyle>
            <a:lvl1pPr>
              <a:defRPr>
                <a:solidFill>
                  <a:schemeClr val="bg1"/>
                </a:solidFill>
              </a:defRPr>
            </a:lvl1pPr>
          </a:lstStyle>
          <a:p>
            <a:r>
              <a:rPr lang="en-US"/>
              <a:t>Click icon to add picture</a:t>
            </a:r>
          </a:p>
        </p:txBody>
      </p:sp>
      <p:sp>
        <p:nvSpPr>
          <p:cNvPr id="3" name="Picture Placeholder 2">
            <a:extLst>
              <a:ext uri="{FF2B5EF4-FFF2-40B4-BE49-F238E27FC236}">
                <a16:creationId xmlns:a16="http://schemas.microsoft.com/office/drawing/2014/main" id="{490DFCC3-A461-41E2-8FE4-212759B1CC2A}"/>
              </a:ext>
            </a:extLst>
          </p:cNvPr>
          <p:cNvSpPr>
            <a:spLocks noGrp="1"/>
          </p:cNvSpPr>
          <p:nvPr>
            <p:ph type="pic" sz="quarter" idx="13"/>
          </p:nvPr>
        </p:nvSpPr>
        <p:spPr>
          <a:xfrm>
            <a:off x="6235064" y="1117116"/>
            <a:ext cx="5042536" cy="5037872"/>
          </a:xfrm>
          <a:prstGeom prst="ellipse">
            <a:avLst/>
          </a:prstGeom>
          <a:ln w="57150">
            <a:solidFill>
              <a:srgbClr val="17E88F"/>
            </a:solidFill>
          </a:ln>
        </p:spPr>
        <p:txBody>
          <a:bodyPr/>
          <a:lstStyle/>
          <a:p>
            <a:endParaRPr lang="en-US"/>
          </a:p>
        </p:txBody>
      </p:sp>
      <p:sp>
        <p:nvSpPr>
          <p:cNvPr id="8" name="Title 7">
            <a:extLst>
              <a:ext uri="{FF2B5EF4-FFF2-40B4-BE49-F238E27FC236}">
                <a16:creationId xmlns:a16="http://schemas.microsoft.com/office/drawing/2014/main" id="{51B9FA0E-E9B2-48CD-AB3E-621C23814C7E}"/>
              </a:ext>
            </a:extLst>
          </p:cNvPr>
          <p:cNvSpPr>
            <a:spLocks noGrp="1"/>
          </p:cNvSpPr>
          <p:nvPr>
            <p:ph type="title" hasCustomPrompt="1"/>
          </p:nvPr>
        </p:nvSpPr>
        <p:spPr>
          <a:xfrm>
            <a:off x="512777" y="1548319"/>
            <a:ext cx="3584575" cy="1929900"/>
          </a:xfrm>
        </p:spPr>
        <p:txBody>
          <a:bodyPr/>
          <a:lstStyle>
            <a:lvl1pPr>
              <a:lnSpc>
                <a:spcPct val="85000"/>
              </a:lnSpc>
              <a:defRPr sz="4392" cap="all" baseline="0">
                <a:solidFill>
                  <a:schemeClr val="bg1"/>
                </a:solidFill>
                <a:latin typeface="Calibre-Light" panose="020B0303030202060203"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02100"/>
            <a:ext cx="2459036" cy="1149349"/>
          </a:xfrm>
        </p:spPr>
        <p:txBody>
          <a:bodyPr tIns="0">
            <a:noAutofit/>
          </a:bodyPr>
          <a:lstStyle>
            <a:lvl1pPr>
              <a:defRPr sz="1697">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sz="1697" b="0">
                <a:solidFill>
                  <a:schemeClr val="bg1"/>
                </a:solidFill>
                <a:latin typeface="+mn-lt"/>
              </a:defRPr>
            </a:lvl5pPr>
          </a:lstStyle>
          <a:p>
            <a:pPr lvl="0"/>
            <a:r>
              <a:rPr lang="en-US"/>
              <a:t>Fifth level</a:t>
            </a:r>
          </a:p>
        </p:txBody>
      </p:sp>
    </p:spTree>
    <p:extLst>
      <p:ext uri="{BB962C8B-B14F-4D97-AF65-F5344CB8AC3E}">
        <p14:creationId xmlns:p14="http://schemas.microsoft.com/office/powerpoint/2010/main" val="30592924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9_1 column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19402" y="624566"/>
            <a:ext cx="10948723" cy="225703"/>
          </a:xfrm>
        </p:spPr>
        <p:txBody>
          <a:bodyPr/>
          <a:lstStyle>
            <a:lvl1pPr>
              <a:defRPr sz="1463" spc="266" baseline="0">
                <a:latin typeface="+mj-lt"/>
              </a:defRPr>
            </a:lvl1pPr>
          </a:lstStyle>
          <a:p>
            <a:r>
              <a:rPr lang="en-US"/>
              <a:t>Page heading</a:t>
            </a:r>
            <a:endParaRPr lang="en-GB"/>
          </a:p>
        </p:txBody>
      </p:sp>
      <p:sp>
        <p:nvSpPr>
          <p:cNvPr id="4" name="Text Placeholder 3"/>
          <p:cNvSpPr>
            <a:spLocks noGrp="1"/>
          </p:cNvSpPr>
          <p:nvPr>
            <p:ph type="body" sz="quarter" idx="12" hasCustomPrompt="1"/>
          </p:nvPr>
        </p:nvSpPr>
        <p:spPr>
          <a:xfrm>
            <a:off x="719668" y="1397000"/>
            <a:ext cx="10949517" cy="4165600"/>
          </a:xfrm>
        </p:spPr>
        <p:txBody>
          <a:bodyPr/>
          <a:lstStyle>
            <a:lvl1pPr>
              <a:spcAft>
                <a:spcPts val="798"/>
              </a:spcAft>
              <a:defRPr sz="1596">
                <a:solidFill>
                  <a:srgbClr val="00A657"/>
                </a:solidFill>
              </a:defRPr>
            </a:lvl1pPr>
            <a:lvl2pPr>
              <a:defRPr sz="1596" i="0">
                <a:latin typeface="Futura Bk BT Book" panose="020B0502020204020303" pitchFamily="34" charset="0"/>
              </a:defRPr>
            </a:lvl2pPr>
            <a:lvl3pPr>
              <a:defRPr sz="1596"/>
            </a:lvl3pPr>
            <a:lvl4pPr>
              <a:defRPr sz="1596"/>
            </a:lvl4pPr>
            <a:lvl5pPr>
              <a:defRPr sz="1596"/>
            </a:lvl5pPr>
          </a:lstStyle>
          <a:p>
            <a:pPr lvl="0"/>
            <a:r>
              <a:rPr lang="en-US" noProof="0"/>
              <a:t>Heading </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44538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Left column text +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607484" y="992719"/>
            <a:ext cx="10974917" cy="459315"/>
          </a:xfrm>
        </p:spPr>
        <p:txBody>
          <a:bodyPr vert="horz" lIns="0" tIns="36576" rIns="0" bIns="0" rtlCol="0">
            <a:noAutofit/>
          </a:bodyPr>
          <a:lstStyle>
            <a:lvl1pPr>
              <a:lnSpc>
                <a:spcPct val="100000"/>
              </a:lnSpc>
              <a:defRPr lang="en-US" sz="2131" dirty="0" smtClean="0">
                <a:solidFill>
                  <a:srgbClr val="69BE28"/>
                </a:solidFill>
                <a:latin typeface="Futura Md BT" panose="020B0602020204020303" pitchFamily="34" charset="0"/>
              </a:defRPr>
            </a:lvl1pPr>
          </a:lstStyle>
          <a:p>
            <a:pPr lvl="0">
              <a:lnSpc>
                <a:spcPct val="90000"/>
              </a:lnSpc>
              <a:spcBef>
                <a:spcPts val="0"/>
              </a:spcBef>
              <a:spcAft>
                <a:spcPts val="0"/>
              </a:spcAft>
            </a:pPr>
            <a:r>
              <a:rPr lang="en-US"/>
              <a:t>Click to edit Subtitle</a:t>
            </a:r>
          </a:p>
        </p:txBody>
      </p:sp>
      <p:sp>
        <p:nvSpPr>
          <p:cNvPr id="6" name="Picture Placeholder 5"/>
          <p:cNvSpPr>
            <a:spLocks noGrp="1"/>
          </p:cNvSpPr>
          <p:nvPr>
            <p:ph type="pic" sz="quarter" idx="12"/>
          </p:nvPr>
        </p:nvSpPr>
        <p:spPr>
          <a:xfrm>
            <a:off x="6248401" y="1752603"/>
            <a:ext cx="5334001" cy="4269317"/>
          </a:xfrm>
        </p:spPr>
        <p:txBody>
          <a:bodyPr anchor="ctr"/>
          <a:lstStyle>
            <a:lvl1pPr algn="ctr">
              <a:defRPr>
                <a:solidFill>
                  <a:schemeClr val="tx1">
                    <a:lumMod val="50000"/>
                    <a:lumOff val="50000"/>
                  </a:schemeClr>
                </a:solidFill>
              </a:defRPr>
            </a:lvl1pPr>
          </a:lstStyle>
          <a:p>
            <a:r>
              <a:rPr lang="en-US"/>
              <a:t>Click icon to add picture</a:t>
            </a:r>
          </a:p>
        </p:txBody>
      </p:sp>
      <p:sp>
        <p:nvSpPr>
          <p:cNvPr id="7" name="Content Placeholder 6"/>
          <p:cNvSpPr>
            <a:spLocks noGrp="1"/>
          </p:cNvSpPr>
          <p:nvPr>
            <p:ph sz="quarter" idx="13"/>
          </p:nvPr>
        </p:nvSpPr>
        <p:spPr>
          <a:xfrm>
            <a:off x="609600" y="1752602"/>
            <a:ext cx="5334000" cy="42693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ext Quote 2">
    <p:bg>
      <p:bgPr>
        <a:solidFill>
          <a:schemeClr val="tx1"/>
        </a:solidFill>
        <a:effectLst/>
      </p:bgPr>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75403291-4461-41FB-9C05-5D224A319BFE}"/>
              </a:ext>
            </a:extLst>
          </p:cNvPr>
          <p:cNvSpPr>
            <a:spLocks noGrp="1"/>
          </p:cNvSpPr>
          <p:nvPr>
            <p:ph type="body" sz="quarter" idx="46"/>
          </p:nvPr>
        </p:nvSpPr>
        <p:spPr>
          <a:xfrm>
            <a:off x="504470" y="1556659"/>
            <a:ext cx="1687299" cy="243656"/>
          </a:xfrm>
          <a:prstGeom prst="rect">
            <a:avLst/>
          </a:prstGeom>
        </p:spPr>
        <p:txBody>
          <a:bodyPr anchor="b"/>
          <a:lstStyle>
            <a:lvl1pPr marL="7701" algn="l" defTabSz="554492" rtl="0" eaLnBrk="1" latinLnBrk="0" hangingPunct="1">
              <a:lnSpc>
                <a:spcPct val="100000"/>
              </a:lnSpc>
              <a:spcBef>
                <a:spcPts val="61"/>
              </a:spcBef>
              <a:defRPr lang="en-US" sz="1698" b="1" i="0" kern="0" dirty="0">
                <a:solidFill>
                  <a:srgbClr val="CAD1D2"/>
                </a:solidFill>
                <a:latin typeface="Calibre-Semibold"/>
                <a:ea typeface="+mj-ea"/>
                <a:cs typeface="Calibre-Semibold"/>
              </a:defRPr>
            </a:lvl1pPr>
          </a:lstStyle>
          <a:p>
            <a:pPr lvl="0"/>
            <a:r>
              <a:rPr lang="en-US"/>
              <a:t>Click to edit Master text styles</a:t>
            </a:r>
          </a:p>
        </p:txBody>
      </p:sp>
      <p:sp>
        <p:nvSpPr>
          <p:cNvPr id="9" name="Text Placeholder 10">
            <a:extLst>
              <a:ext uri="{FF2B5EF4-FFF2-40B4-BE49-F238E27FC236}">
                <a16:creationId xmlns:a16="http://schemas.microsoft.com/office/drawing/2014/main" id="{F20A762D-6EE7-4EA9-A463-536C42903C04}"/>
              </a:ext>
            </a:extLst>
          </p:cNvPr>
          <p:cNvSpPr>
            <a:spLocks noGrp="1"/>
          </p:cNvSpPr>
          <p:nvPr>
            <p:ph type="body" sz="quarter" idx="16"/>
          </p:nvPr>
        </p:nvSpPr>
        <p:spPr>
          <a:xfrm>
            <a:off x="504470" y="1811550"/>
            <a:ext cx="1687299" cy="243656"/>
          </a:xfrm>
          <a:prstGeom prst="rect">
            <a:avLst/>
          </a:prstGeom>
        </p:spPr>
        <p:txBody>
          <a:bodyPr tIns="0"/>
          <a:lstStyle>
            <a:lvl1pPr marL="7701" algn="l" defTabSz="554492" rtl="0" eaLnBrk="1" latinLnBrk="0" hangingPunct="1">
              <a:lnSpc>
                <a:spcPts val="1868"/>
              </a:lnSpc>
              <a:defRPr lang="en-US" sz="1698" b="0" i="0" kern="0" dirty="0">
                <a:solidFill>
                  <a:srgbClr val="CAD1D2"/>
                </a:solidFill>
                <a:latin typeface="Calibre"/>
                <a:ea typeface="+mj-ea"/>
                <a:cs typeface="Calibre"/>
              </a:defRPr>
            </a:lvl1pPr>
          </a:lstStyle>
          <a:p>
            <a:pPr lvl="0"/>
            <a:r>
              <a:rPr lang="en-US"/>
              <a:t>Click to edit Master text styles</a:t>
            </a:r>
          </a:p>
        </p:txBody>
      </p:sp>
      <p:sp>
        <p:nvSpPr>
          <p:cNvPr id="10" name="Title 16">
            <a:extLst>
              <a:ext uri="{FF2B5EF4-FFF2-40B4-BE49-F238E27FC236}">
                <a16:creationId xmlns:a16="http://schemas.microsoft.com/office/drawing/2014/main" id="{9FAFE378-6B41-4CCA-BF34-5E1D9ACE1F13}"/>
              </a:ext>
            </a:extLst>
          </p:cNvPr>
          <p:cNvSpPr>
            <a:spLocks noGrp="1"/>
          </p:cNvSpPr>
          <p:nvPr>
            <p:ph type="title"/>
          </p:nvPr>
        </p:nvSpPr>
        <p:spPr>
          <a:xfrm>
            <a:off x="4097866" y="1318057"/>
            <a:ext cx="6557434" cy="4034991"/>
          </a:xfrm>
        </p:spPr>
        <p:txBody>
          <a:bodyPr tIns="0"/>
          <a:lstStyle>
            <a:lvl1pPr>
              <a:defRPr sz="7600">
                <a:solidFill>
                  <a:srgbClr val="CAD1D2"/>
                </a:solidFill>
              </a:defRPr>
            </a:lvl1pPr>
          </a:lstStyle>
          <a:p>
            <a:r>
              <a:rPr lang="en-US"/>
              <a:t>Click to edit Master title style</a:t>
            </a:r>
            <a:endParaRPr lang="en-GB"/>
          </a:p>
        </p:txBody>
      </p:sp>
      <p:sp>
        <p:nvSpPr>
          <p:cNvPr id="11" name="object 5">
            <a:extLst>
              <a:ext uri="{FF2B5EF4-FFF2-40B4-BE49-F238E27FC236}">
                <a16:creationId xmlns:a16="http://schemas.microsoft.com/office/drawing/2014/main" id="{97210360-8890-433C-8FF3-ECAA5E750598}"/>
              </a:ext>
            </a:extLst>
          </p:cNvPr>
          <p:cNvSpPr/>
          <p:nvPr/>
        </p:nvSpPr>
        <p:spPr>
          <a:xfrm>
            <a:off x="4097866" y="353034"/>
            <a:ext cx="688544" cy="530619"/>
          </a:xfrm>
          <a:custGeom>
            <a:avLst/>
            <a:gdLst/>
            <a:ahLst/>
            <a:cxnLst/>
            <a:rect l="l" t="t" r="r" b="b"/>
            <a:pathLst>
              <a:path w="1135379" h="875030">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79" h="875030">
                <a:moveTo>
                  <a:pt x="236735" y="410349"/>
                </a:moveTo>
                <a:lnTo>
                  <a:pt x="194926" y="415851"/>
                </a:lnTo>
                <a:lnTo>
                  <a:pt x="297801" y="415851"/>
                </a:lnTo>
                <a:lnTo>
                  <a:pt x="278337" y="411865"/>
                </a:lnTo>
                <a:lnTo>
                  <a:pt x="236735" y="410349"/>
                </a:lnTo>
                <a:close/>
              </a:path>
              <a:path w="1135379" h="875030">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79" h="875030">
                <a:moveTo>
                  <a:pt x="830183" y="410349"/>
                </a:moveTo>
                <a:lnTo>
                  <a:pt x="788373" y="415851"/>
                </a:lnTo>
                <a:lnTo>
                  <a:pt x="891249" y="415851"/>
                </a:lnTo>
                <a:lnTo>
                  <a:pt x="871785" y="411865"/>
                </a:lnTo>
                <a:lnTo>
                  <a:pt x="830183" y="410349"/>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2" name="object 6">
            <a:extLst>
              <a:ext uri="{FF2B5EF4-FFF2-40B4-BE49-F238E27FC236}">
                <a16:creationId xmlns:a16="http://schemas.microsoft.com/office/drawing/2014/main" id="{3C16FB0A-AADC-4070-860E-B892F9BFD1EB}"/>
              </a:ext>
            </a:extLst>
          </p:cNvPr>
          <p:cNvSpPr/>
          <p:nvPr/>
        </p:nvSpPr>
        <p:spPr>
          <a:xfrm>
            <a:off x="4097866" y="5841801"/>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3" name="object 5">
            <a:extLst>
              <a:ext uri="{FF2B5EF4-FFF2-40B4-BE49-F238E27FC236}">
                <a16:creationId xmlns:a16="http://schemas.microsoft.com/office/drawing/2014/main" id="{F822F6BA-3ECD-4DBB-96AE-CFB381B39735}"/>
              </a:ext>
            </a:extLst>
          </p:cNvPr>
          <p:cNvSpPr/>
          <p:nvPr/>
        </p:nvSpPr>
        <p:spPr>
          <a:xfrm>
            <a:off x="4097866" y="353034"/>
            <a:ext cx="688544" cy="530619"/>
          </a:xfrm>
          <a:custGeom>
            <a:avLst/>
            <a:gdLst/>
            <a:ahLst/>
            <a:cxnLst/>
            <a:rect l="l" t="t" r="r" b="b"/>
            <a:pathLst>
              <a:path w="1135379" h="875030">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79" h="875030">
                <a:moveTo>
                  <a:pt x="236735" y="410349"/>
                </a:moveTo>
                <a:lnTo>
                  <a:pt x="194926" y="415851"/>
                </a:lnTo>
                <a:lnTo>
                  <a:pt x="297801" y="415851"/>
                </a:lnTo>
                <a:lnTo>
                  <a:pt x="278337" y="411865"/>
                </a:lnTo>
                <a:lnTo>
                  <a:pt x="236735" y="410349"/>
                </a:lnTo>
                <a:close/>
              </a:path>
              <a:path w="1135379" h="875030">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79" h="875030">
                <a:moveTo>
                  <a:pt x="830183" y="410349"/>
                </a:moveTo>
                <a:lnTo>
                  <a:pt x="788373" y="415851"/>
                </a:lnTo>
                <a:lnTo>
                  <a:pt x="891249" y="415851"/>
                </a:lnTo>
                <a:lnTo>
                  <a:pt x="871785" y="411865"/>
                </a:lnTo>
                <a:lnTo>
                  <a:pt x="830183" y="410349"/>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4" name="object 6">
            <a:extLst>
              <a:ext uri="{FF2B5EF4-FFF2-40B4-BE49-F238E27FC236}">
                <a16:creationId xmlns:a16="http://schemas.microsoft.com/office/drawing/2014/main" id="{BCDAC6FA-E21F-4684-92B1-1285AC3FB563}"/>
              </a:ext>
            </a:extLst>
          </p:cNvPr>
          <p:cNvSpPr/>
          <p:nvPr/>
        </p:nvSpPr>
        <p:spPr>
          <a:xfrm>
            <a:off x="4097866" y="5841801"/>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5" name="object 5">
            <a:extLst>
              <a:ext uri="{FF2B5EF4-FFF2-40B4-BE49-F238E27FC236}">
                <a16:creationId xmlns:a16="http://schemas.microsoft.com/office/drawing/2014/main" id="{5A62EA47-4DEF-479A-A3A8-169D9E51A5D5}"/>
              </a:ext>
            </a:extLst>
          </p:cNvPr>
          <p:cNvSpPr/>
          <p:nvPr userDrawn="1"/>
        </p:nvSpPr>
        <p:spPr>
          <a:xfrm>
            <a:off x="4097866" y="353034"/>
            <a:ext cx="688544" cy="530619"/>
          </a:xfrm>
          <a:custGeom>
            <a:avLst/>
            <a:gdLst/>
            <a:ahLst/>
            <a:cxnLst/>
            <a:rect l="l" t="t" r="r" b="b"/>
            <a:pathLst>
              <a:path w="1135379" h="875030">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79" h="875030">
                <a:moveTo>
                  <a:pt x="236735" y="410349"/>
                </a:moveTo>
                <a:lnTo>
                  <a:pt x="194926" y="415851"/>
                </a:lnTo>
                <a:lnTo>
                  <a:pt x="297801" y="415851"/>
                </a:lnTo>
                <a:lnTo>
                  <a:pt x="278337" y="411865"/>
                </a:lnTo>
                <a:lnTo>
                  <a:pt x="236735" y="410349"/>
                </a:lnTo>
                <a:close/>
              </a:path>
              <a:path w="1135379" h="875030">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79" h="875030">
                <a:moveTo>
                  <a:pt x="830183" y="410349"/>
                </a:moveTo>
                <a:lnTo>
                  <a:pt x="788373" y="415851"/>
                </a:lnTo>
                <a:lnTo>
                  <a:pt x="891249" y="415851"/>
                </a:lnTo>
                <a:lnTo>
                  <a:pt x="871785" y="411865"/>
                </a:lnTo>
                <a:lnTo>
                  <a:pt x="830183" y="410349"/>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6" name="object 6">
            <a:extLst>
              <a:ext uri="{FF2B5EF4-FFF2-40B4-BE49-F238E27FC236}">
                <a16:creationId xmlns:a16="http://schemas.microsoft.com/office/drawing/2014/main" id="{2EE4021F-121A-42F5-828C-465C31C24F69}"/>
              </a:ext>
            </a:extLst>
          </p:cNvPr>
          <p:cNvSpPr/>
          <p:nvPr userDrawn="1"/>
        </p:nvSpPr>
        <p:spPr>
          <a:xfrm>
            <a:off x="4097866" y="5841801"/>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0D2"/>
          </a:solidFill>
        </p:spPr>
        <p:txBody>
          <a:bodyPr wrap="square" lIns="0" tIns="0" rIns="0" bIns="0" rtlCol="0"/>
          <a:lstStyle/>
          <a:p>
            <a:endParaRPr sz="1092" b="0" i="0">
              <a:solidFill>
                <a:srgbClr val="CAD0D2"/>
              </a:solidFill>
              <a:latin typeface="Calibre" panose="020B0503030202060203" pitchFamily="34" charset="77"/>
            </a:endParaRPr>
          </a:p>
        </p:txBody>
      </p:sp>
      <p:sp>
        <p:nvSpPr>
          <p:cNvPr id="17" name="TextBox 16">
            <a:extLst>
              <a:ext uri="{FF2B5EF4-FFF2-40B4-BE49-F238E27FC236}">
                <a16:creationId xmlns:a16="http://schemas.microsoft.com/office/drawing/2014/main" id="{A6AD595E-9438-4AA7-AE3E-7A280FAB771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8" name="TextBox 17">
            <a:extLst>
              <a:ext uri="{FF2B5EF4-FFF2-40B4-BE49-F238E27FC236}">
                <a16:creationId xmlns:a16="http://schemas.microsoft.com/office/drawing/2014/main" id="{176FE298-427E-4552-BF1F-AEEAA2F48BA5}"/>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779537130"/>
      </p:ext>
    </p:extLst>
  </p:cSld>
  <p:clrMapOvr>
    <a:masterClrMapping/>
  </p:clrMapOvr>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607484" y="992719"/>
            <a:ext cx="10974917" cy="459315"/>
          </a:xfrm>
        </p:spPr>
        <p:txBody>
          <a:bodyPr vert="horz" lIns="0" tIns="36576" rIns="0" bIns="0" rtlCol="0">
            <a:noAutofit/>
          </a:bodyPr>
          <a:lstStyle>
            <a:lvl1pPr>
              <a:lnSpc>
                <a:spcPct val="100000"/>
              </a:lnSpc>
              <a:defRPr lang="en-US" sz="2131" dirty="0" smtClean="0">
                <a:solidFill>
                  <a:srgbClr val="69BE28"/>
                </a:solidFill>
                <a:latin typeface="Futura Md BT" panose="020B0602020204020303" pitchFamily="34" charset="0"/>
              </a:defRPr>
            </a:lvl1pPr>
          </a:lstStyle>
          <a:p>
            <a:pPr lvl="0">
              <a:lnSpc>
                <a:spcPct val="90000"/>
              </a:lnSpc>
              <a:spcBef>
                <a:spcPts val="0"/>
              </a:spcBef>
              <a:spcAft>
                <a:spcPts val="0"/>
              </a:spcAft>
            </a:pPr>
            <a:r>
              <a:rPr lang="en-US"/>
              <a:t>Click to edit Subtitle</a:t>
            </a:r>
          </a:p>
        </p:txBody>
      </p:sp>
      <p:sp>
        <p:nvSpPr>
          <p:cNvPr id="7" name="Content Placeholder 6"/>
          <p:cNvSpPr>
            <a:spLocks noGrp="1"/>
          </p:cNvSpPr>
          <p:nvPr>
            <p:ph sz="quarter" idx="11"/>
          </p:nvPr>
        </p:nvSpPr>
        <p:spPr>
          <a:xfrm>
            <a:off x="618730" y="1756834"/>
            <a:ext cx="5324871" cy="4265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6248400" y="1752602"/>
            <a:ext cx="5334000" cy="42693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77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Content_Introduction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E5C182-4AA4-CF48-88E0-6B56D285D642}"/>
              </a:ext>
            </a:extLst>
          </p:cNvPr>
          <p:cNvSpPr>
            <a:spLocks noGrp="1"/>
          </p:cNvSpPr>
          <p:nvPr>
            <p:ph type="pic" sz="quarter" idx="42"/>
          </p:nvPr>
        </p:nvSpPr>
        <p:spPr>
          <a:xfrm>
            <a:off x="0" y="1"/>
            <a:ext cx="12192000" cy="6858000"/>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6602094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6_Left column text">
    <p:spTree>
      <p:nvGrpSpPr>
        <p:cNvPr id="1" name=""/>
        <p:cNvGrpSpPr/>
        <p:nvPr/>
      </p:nvGrpSpPr>
      <p:grpSpPr>
        <a:xfrm>
          <a:off x="0" y="0"/>
          <a:ext cx="0" cy="0"/>
          <a:chOff x="0" y="0"/>
          <a:chExt cx="0" cy="0"/>
        </a:xfrm>
      </p:grpSpPr>
      <p:sp>
        <p:nvSpPr>
          <p:cNvPr id="3" name="Main Content 1"/>
          <p:cNvSpPr>
            <a:spLocks noGrp="1"/>
          </p:cNvSpPr>
          <p:nvPr>
            <p:ph idx="1"/>
          </p:nvPr>
        </p:nvSpPr>
        <p:spPr>
          <a:xfrm>
            <a:off x="609603" y="1754150"/>
            <a:ext cx="5334000" cy="4263252"/>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a:extLst>
              <a:ext uri="{FF2B5EF4-FFF2-40B4-BE49-F238E27FC236}">
                <a16:creationId xmlns:a16="http://schemas.microsoft.com/office/drawing/2014/main" id="{D4936862-7F0E-482F-AB54-1E21F65D914B}"/>
              </a:ext>
            </a:extLst>
          </p:cNvPr>
          <p:cNvSpPr>
            <a:spLocks noGrp="1"/>
          </p:cNvSpPr>
          <p:nvPr>
            <p:ph type="body" sz="quarter" idx="10" hasCustomPrompt="1"/>
          </p:nvPr>
        </p:nvSpPr>
        <p:spPr>
          <a:xfrm>
            <a:off x="605367" y="1146173"/>
            <a:ext cx="10972800" cy="304521"/>
          </a:xfrm>
          <a:prstGeom prst="rect">
            <a:avLst/>
          </a:prstGeom>
        </p:spPr>
        <p:txBody>
          <a:bodyPr vert="horz" lIns="0" tIns="0" rIns="0" bIns="0" rtlCol="0">
            <a:noAutofit/>
          </a:bodyPr>
          <a:lstStyle>
            <a:lvl1pPr>
              <a:defRPr lang="en-US" sz="1463" cap="all" baseline="0" dirty="0">
                <a:solidFill>
                  <a:schemeClr val="accent2"/>
                </a:solidFill>
                <a:latin typeface="+mj-lt"/>
              </a:defRPr>
            </a:lvl1pPr>
          </a:lstStyle>
          <a:p>
            <a:pPr lvl="0" defTabSz="804623">
              <a:spcBef>
                <a:spcPts val="0"/>
              </a:spcBef>
              <a:spcAft>
                <a:spcPts val="0"/>
              </a:spcAft>
              <a:buFontTx/>
            </a:pPr>
            <a:r>
              <a:rPr lang="en-US"/>
              <a:t>Click to add Subtitle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334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08">
          <p15:clr>
            <a:srgbClr val="FBAE40"/>
          </p15:clr>
        </p15:guide>
        <p15:guide id="2" pos="2880">
          <p15:clr>
            <a:srgbClr val="FBAE40"/>
          </p15:clr>
        </p15:guide>
        <p15:guide id="3" pos="295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31"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81" y="1601791"/>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8" y="4102103"/>
            <a:ext cx="7581903" cy="2275551"/>
          </a:xfrm>
        </p:spPr>
        <p:txBody>
          <a:bodyPr rIns="512064" numCol="2" spcCol="768096"/>
          <a:lstStyle>
            <a:lvl1pPr marL="342266" indent="-342266">
              <a:lnSpc>
                <a:spcPct val="100000"/>
              </a:lnSpc>
              <a:spcBef>
                <a:spcPts val="0"/>
              </a:spcBef>
              <a:spcAft>
                <a:spcPts val="599"/>
              </a:spcAft>
              <a:buFont typeface="+mj-lt"/>
              <a:buAutoNum type="arabicPlain"/>
              <a:tabLst/>
              <a:defRPr sz="1597">
                <a:solidFill>
                  <a:schemeClr val="tx1"/>
                </a:solidFill>
                <a:latin typeface="+mn-lt"/>
              </a:defRPr>
            </a:lvl1pPr>
            <a:lvl2pPr marL="513399" indent="-171134">
              <a:buFont typeface="Calibre" panose="020B0503030202060203" pitchFamily="34" charset="0"/>
              <a:buChar char="–"/>
              <a:defRPr sz="1198">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915264"/>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3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4"/>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81" y="1596710"/>
            <a:ext cx="1947863" cy="3024188"/>
          </a:xfrm>
        </p:spPr>
        <p:txBody>
          <a:bodyPr tIns="0"/>
          <a:lstStyle>
            <a:lvl1pPr>
              <a:defRPr sz="1797">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7" y="4727576"/>
            <a:ext cx="1687299" cy="1590928"/>
          </a:xfrm>
          <a:prstGeom prst="rect">
            <a:avLst/>
          </a:prstGeom>
        </p:spPr>
        <p:txBody>
          <a:bodyPr anchor="t"/>
          <a:lstStyle>
            <a:lvl1pPr marL="7688" algn="l" defTabSz="553466" rtl="0" eaLnBrk="1" latinLnBrk="0" hangingPunct="1">
              <a:lnSpc>
                <a:spcPct val="90000"/>
              </a:lnSpc>
              <a:spcBef>
                <a:spcPts val="0"/>
              </a:spcBef>
              <a:spcAft>
                <a:spcPts val="0"/>
              </a:spcAft>
              <a:defRPr lang="en-US" sz="1597" b="0" i="0" kern="0" dirty="0">
                <a:solidFill>
                  <a:srgbClr val="CAD1D2"/>
                </a:solidFill>
                <a:latin typeface="Calibre-Semibold"/>
                <a:ea typeface="+mj-ea"/>
                <a:cs typeface="Calibre-Semibold"/>
              </a:defRPr>
            </a:lvl1pPr>
            <a:lvl2pPr>
              <a:lnSpc>
                <a:spcPct val="90000"/>
              </a:lnSpc>
              <a:spcAft>
                <a:spcPts val="0"/>
              </a:spcAft>
              <a:defRPr sz="1597">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70290366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3_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0" y="1"/>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6573381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76254"/>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43" y="4102100"/>
            <a:ext cx="1435100" cy="2279652"/>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219988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227266"/>
            <a:ext cx="2971801" cy="415448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352427"/>
            <a:ext cx="1444625"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81" y="1"/>
            <a:ext cx="5534025" cy="6858000"/>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9" y="352427"/>
            <a:ext cx="1435100"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0332121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_Photo Layout 3">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852740"/>
            <a:ext cx="5534025" cy="352901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352429"/>
            <a:ext cx="1444625"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5" y="2852741"/>
            <a:ext cx="5532435" cy="3529012"/>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7" y="352429"/>
            <a:ext cx="1435100"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9060488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93776"/>
            <a:ext cx="4507992" cy="2907793"/>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93776"/>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9" y="493776"/>
            <a:ext cx="4507992" cy="2907793"/>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93776"/>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19"/>
            <a:ext cx="4507992" cy="2907793"/>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1" y="3474721"/>
            <a:ext cx="922339" cy="165506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9" y="3474719"/>
            <a:ext cx="4507992" cy="2907793"/>
          </a:xfrm>
        </p:spPr>
        <p:txBody>
          <a:bodyPr/>
          <a:lstStyle/>
          <a:p>
            <a:r>
              <a:rPr lang="en-US"/>
              <a:t>Click icon to add picture</a:t>
            </a:r>
          </a:p>
        </p:txBody>
      </p:sp>
    </p:spTree>
    <p:extLst>
      <p:ext uri="{BB962C8B-B14F-4D97-AF65-F5344CB8AC3E}">
        <p14:creationId xmlns:p14="http://schemas.microsoft.com/office/powerpoint/2010/main" val="60745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ext Quote 3">
    <p:bg>
      <p:bgPr>
        <a:solidFill>
          <a:schemeClr val="tx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536700" y="3092809"/>
            <a:ext cx="9118600" cy="637097"/>
          </a:xfrm>
          <a:prstGeom prst="rect">
            <a:avLst/>
          </a:prstGeom>
        </p:spPr>
        <p:txBody>
          <a:bodyPr wrap="square" lIns="0" tIns="0" rIns="0" bIns="0" anchor="b">
            <a:spAutoFit/>
          </a:bodyPr>
          <a:lstStyle>
            <a:lvl1pPr algn="ctr">
              <a:lnSpc>
                <a:spcPct val="90000"/>
              </a:lnSpc>
              <a:defRPr sz="4600" b="0" i="0">
                <a:solidFill>
                  <a:srgbClr val="CAD1D2"/>
                </a:solidFill>
                <a:latin typeface="Financier Display"/>
                <a:cs typeface="Financier Display"/>
              </a:defRPr>
            </a:lvl1pPr>
          </a:lstStyle>
          <a:p>
            <a:r>
              <a:rPr lang="en-US"/>
              <a:t>Click to edit Master title style</a:t>
            </a:r>
            <a:endParaRPr/>
          </a:p>
        </p:txBody>
      </p:sp>
      <p:sp>
        <p:nvSpPr>
          <p:cNvPr id="10" name="object 4">
            <a:extLst>
              <a:ext uri="{FF2B5EF4-FFF2-40B4-BE49-F238E27FC236}">
                <a16:creationId xmlns:a16="http://schemas.microsoft.com/office/drawing/2014/main" id="{65E0CC9D-7F14-9E4A-BD76-8D1481C1CCD9}"/>
              </a:ext>
            </a:extLst>
          </p:cNvPr>
          <p:cNvSpPr/>
          <p:nvPr/>
        </p:nvSpPr>
        <p:spPr>
          <a:xfrm>
            <a:off x="578066" y="2227263"/>
            <a:ext cx="688544" cy="530619"/>
          </a:xfrm>
          <a:custGeom>
            <a:avLst/>
            <a:gdLst/>
            <a:ahLst/>
            <a:cxnLst/>
            <a:rect l="l" t="t" r="r" b="b"/>
            <a:pathLst>
              <a:path w="1135380" h="875029">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80" h="875029">
                <a:moveTo>
                  <a:pt x="236735" y="410349"/>
                </a:moveTo>
                <a:lnTo>
                  <a:pt x="194926" y="415851"/>
                </a:lnTo>
                <a:lnTo>
                  <a:pt x="297801" y="415851"/>
                </a:lnTo>
                <a:lnTo>
                  <a:pt x="278337" y="411865"/>
                </a:lnTo>
                <a:lnTo>
                  <a:pt x="236735" y="410349"/>
                </a:lnTo>
                <a:close/>
              </a:path>
              <a:path w="1135380" h="875029">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80" h="875029">
                <a:moveTo>
                  <a:pt x="830183" y="410349"/>
                </a:moveTo>
                <a:lnTo>
                  <a:pt x="788373" y="415851"/>
                </a:lnTo>
                <a:lnTo>
                  <a:pt x="891249" y="415851"/>
                </a:lnTo>
                <a:lnTo>
                  <a:pt x="871785" y="411865"/>
                </a:lnTo>
                <a:lnTo>
                  <a:pt x="830183" y="410349"/>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1" name="object 5">
            <a:extLst>
              <a:ext uri="{FF2B5EF4-FFF2-40B4-BE49-F238E27FC236}">
                <a16:creationId xmlns:a16="http://schemas.microsoft.com/office/drawing/2014/main" id="{8F46F821-51DC-404C-946F-4B8FD6448458}"/>
              </a:ext>
            </a:extLst>
          </p:cNvPr>
          <p:cNvSpPr/>
          <p:nvPr/>
        </p:nvSpPr>
        <p:spPr>
          <a:xfrm>
            <a:off x="11004337" y="4088580"/>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6" name="Text Placeholder 10">
            <a:extLst>
              <a:ext uri="{FF2B5EF4-FFF2-40B4-BE49-F238E27FC236}">
                <a16:creationId xmlns:a16="http://schemas.microsoft.com/office/drawing/2014/main" id="{5750BA3A-52DC-41A4-A658-8078E25D0140}"/>
              </a:ext>
            </a:extLst>
          </p:cNvPr>
          <p:cNvSpPr>
            <a:spLocks noGrp="1"/>
          </p:cNvSpPr>
          <p:nvPr>
            <p:ph type="body" sz="quarter" idx="46" hasCustomPrompt="1"/>
          </p:nvPr>
        </p:nvSpPr>
        <p:spPr>
          <a:xfrm>
            <a:off x="8707438" y="4102100"/>
            <a:ext cx="1946276" cy="1590928"/>
          </a:xfrm>
          <a:prstGeom prst="rect">
            <a:avLst/>
          </a:prstGeom>
        </p:spPr>
        <p:txBody>
          <a:bodyPr anchor="t"/>
          <a:lstStyle>
            <a:lvl1pPr marL="7701" algn="r" defTabSz="554492" rtl="0" eaLnBrk="1" latinLnBrk="0" hangingPunct="1">
              <a:lnSpc>
                <a:spcPct val="90000"/>
              </a:lnSpc>
              <a:spcBef>
                <a:spcPts val="0"/>
              </a:spcBef>
              <a:spcAft>
                <a:spcPts val="0"/>
              </a:spcAft>
              <a:defRPr lang="en-US" sz="1700" b="0" i="0" kern="0" dirty="0">
                <a:solidFill>
                  <a:srgbClr val="CAD1D2"/>
                </a:solidFill>
                <a:latin typeface="Calibre-Semibold"/>
                <a:ea typeface="+mj-ea"/>
                <a:cs typeface="Calibre-Semibold"/>
              </a:defRPr>
            </a:lvl1pPr>
            <a:lvl2pPr algn="r">
              <a:lnSpc>
                <a:spcPct val="90000"/>
              </a:lnSpc>
              <a:spcAft>
                <a:spcPts val="0"/>
              </a:spcAft>
              <a:defRPr sz="1700">
                <a:solidFill>
                  <a:srgbClr val="CAD0D2"/>
                </a:solidFill>
                <a:latin typeface="+mn-lt"/>
              </a:defRPr>
            </a:lvl2pPr>
          </a:lstStyle>
          <a:p>
            <a:pPr lvl="0"/>
            <a:r>
              <a:rPr lang="en-US"/>
              <a:t>Name</a:t>
            </a:r>
          </a:p>
          <a:p>
            <a:pPr lvl="1"/>
            <a:r>
              <a:rPr lang="en-US"/>
              <a:t>Title</a:t>
            </a:r>
          </a:p>
        </p:txBody>
      </p:sp>
      <p:sp>
        <p:nvSpPr>
          <p:cNvPr id="8" name="object 4">
            <a:extLst>
              <a:ext uri="{FF2B5EF4-FFF2-40B4-BE49-F238E27FC236}">
                <a16:creationId xmlns:a16="http://schemas.microsoft.com/office/drawing/2014/main" id="{99E7A5E3-2446-4B21-B23C-F51990207423}"/>
              </a:ext>
            </a:extLst>
          </p:cNvPr>
          <p:cNvSpPr/>
          <p:nvPr/>
        </p:nvSpPr>
        <p:spPr>
          <a:xfrm>
            <a:off x="578066" y="2227263"/>
            <a:ext cx="688544" cy="530619"/>
          </a:xfrm>
          <a:custGeom>
            <a:avLst/>
            <a:gdLst/>
            <a:ahLst/>
            <a:cxnLst/>
            <a:rect l="l" t="t" r="r" b="b"/>
            <a:pathLst>
              <a:path w="1135380" h="875029">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80" h="875029">
                <a:moveTo>
                  <a:pt x="236735" y="410349"/>
                </a:moveTo>
                <a:lnTo>
                  <a:pt x="194926" y="415851"/>
                </a:lnTo>
                <a:lnTo>
                  <a:pt x="297801" y="415851"/>
                </a:lnTo>
                <a:lnTo>
                  <a:pt x="278337" y="411865"/>
                </a:lnTo>
                <a:lnTo>
                  <a:pt x="236735" y="410349"/>
                </a:lnTo>
                <a:close/>
              </a:path>
              <a:path w="1135380" h="875029">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80" h="875029">
                <a:moveTo>
                  <a:pt x="830183" y="410349"/>
                </a:moveTo>
                <a:lnTo>
                  <a:pt x="788373" y="415851"/>
                </a:lnTo>
                <a:lnTo>
                  <a:pt x="891249" y="415851"/>
                </a:lnTo>
                <a:lnTo>
                  <a:pt x="871785" y="411865"/>
                </a:lnTo>
                <a:lnTo>
                  <a:pt x="830183" y="410349"/>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9" name="object 5">
            <a:extLst>
              <a:ext uri="{FF2B5EF4-FFF2-40B4-BE49-F238E27FC236}">
                <a16:creationId xmlns:a16="http://schemas.microsoft.com/office/drawing/2014/main" id="{4250FC36-C53E-4D38-8C2E-FA74439C0A00}"/>
              </a:ext>
            </a:extLst>
          </p:cNvPr>
          <p:cNvSpPr/>
          <p:nvPr/>
        </p:nvSpPr>
        <p:spPr>
          <a:xfrm>
            <a:off x="11004337" y="4088580"/>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2" name="object 4">
            <a:extLst>
              <a:ext uri="{FF2B5EF4-FFF2-40B4-BE49-F238E27FC236}">
                <a16:creationId xmlns:a16="http://schemas.microsoft.com/office/drawing/2014/main" id="{30A9A5B9-89D4-4B7D-B019-691231E1EE46}"/>
              </a:ext>
            </a:extLst>
          </p:cNvPr>
          <p:cNvSpPr/>
          <p:nvPr userDrawn="1"/>
        </p:nvSpPr>
        <p:spPr>
          <a:xfrm>
            <a:off x="578066" y="2227263"/>
            <a:ext cx="688544" cy="530619"/>
          </a:xfrm>
          <a:custGeom>
            <a:avLst/>
            <a:gdLst/>
            <a:ahLst/>
            <a:cxnLst/>
            <a:rect l="l" t="t" r="r" b="b"/>
            <a:pathLst>
              <a:path w="1135380" h="875029">
                <a:moveTo>
                  <a:pt x="524141" y="0"/>
                </a:moveTo>
                <a:lnTo>
                  <a:pt x="472457" y="9795"/>
                </a:lnTo>
                <a:lnTo>
                  <a:pt x="422881" y="23169"/>
                </a:lnTo>
                <a:lnTo>
                  <a:pt x="375516" y="39929"/>
                </a:lnTo>
                <a:lnTo>
                  <a:pt x="330465" y="59885"/>
                </a:lnTo>
                <a:lnTo>
                  <a:pt x="287828" y="82844"/>
                </a:lnTo>
                <a:lnTo>
                  <a:pt x="247710" y="108616"/>
                </a:lnTo>
                <a:lnTo>
                  <a:pt x="210212" y="137008"/>
                </a:lnTo>
                <a:lnTo>
                  <a:pt x="175437" y="167828"/>
                </a:lnTo>
                <a:lnTo>
                  <a:pt x="143487" y="200886"/>
                </a:lnTo>
                <a:lnTo>
                  <a:pt x="114466" y="235989"/>
                </a:lnTo>
                <a:lnTo>
                  <a:pt x="88475" y="272946"/>
                </a:lnTo>
                <a:lnTo>
                  <a:pt x="65617" y="311566"/>
                </a:lnTo>
                <a:lnTo>
                  <a:pt x="45994" y="351656"/>
                </a:lnTo>
                <a:lnTo>
                  <a:pt x="29709" y="393025"/>
                </a:lnTo>
                <a:lnTo>
                  <a:pt x="16865" y="435481"/>
                </a:lnTo>
                <a:lnTo>
                  <a:pt x="7564" y="478833"/>
                </a:lnTo>
                <a:lnTo>
                  <a:pt x="1908" y="522890"/>
                </a:lnTo>
                <a:lnTo>
                  <a:pt x="0" y="567459"/>
                </a:lnTo>
                <a:lnTo>
                  <a:pt x="3300" y="626598"/>
                </a:lnTo>
                <a:lnTo>
                  <a:pt x="12891" y="679290"/>
                </a:lnTo>
                <a:lnTo>
                  <a:pt x="28303" y="725589"/>
                </a:lnTo>
                <a:lnTo>
                  <a:pt x="49069" y="765546"/>
                </a:lnTo>
                <a:lnTo>
                  <a:pt x="74721" y="799213"/>
                </a:lnTo>
                <a:lnTo>
                  <a:pt x="104791" y="826642"/>
                </a:lnTo>
                <a:lnTo>
                  <a:pt x="138812" y="847886"/>
                </a:lnTo>
                <a:lnTo>
                  <a:pt x="176315" y="862995"/>
                </a:lnTo>
                <a:lnTo>
                  <a:pt x="216833" y="872022"/>
                </a:lnTo>
                <a:lnTo>
                  <a:pt x="259897" y="875020"/>
                </a:lnTo>
                <a:lnTo>
                  <a:pt x="303157" y="870485"/>
                </a:lnTo>
                <a:lnTo>
                  <a:pt x="344437" y="857422"/>
                </a:lnTo>
                <a:lnTo>
                  <a:pt x="382569" y="836643"/>
                </a:lnTo>
                <a:lnTo>
                  <a:pt x="416387" y="808960"/>
                </a:lnTo>
                <a:lnTo>
                  <a:pt x="444723" y="775186"/>
                </a:lnTo>
                <a:lnTo>
                  <a:pt x="466408" y="736132"/>
                </a:lnTo>
                <a:lnTo>
                  <a:pt x="480276" y="692611"/>
                </a:lnTo>
                <a:lnTo>
                  <a:pt x="485158" y="645435"/>
                </a:lnTo>
                <a:lnTo>
                  <a:pt x="480774" y="597136"/>
                </a:lnTo>
                <a:lnTo>
                  <a:pt x="468280" y="553776"/>
                </a:lnTo>
                <a:lnTo>
                  <a:pt x="448665" y="515613"/>
                </a:lnTo>
                <a:lnTo>
                  <a:pt x="422917" y="482907"/>
                </a:lnTo>
                <a:lnTo>
                  <a:pt x="392022" y="455920"/>
                </a:lnTo>
                <a:lnTo>
                  <a:pt x="356968" y="434911"/>
                </a:lnTo>
                <a:lnTo>
                  <a:pt x="318744" y="420139"/>
                </a:lnTo>
                <a:lnTo>
                  <a:pt x="194926" y="415851"/>
                </a:lnTo>
                <a:lnTo>
                  <a:pt x="197334" y="383862"/>
                </a:lnTo>
                <a:lnTo>
                  <a:pt x="217420" y="314477"/>
                </a:lnTo>
                <a:lnTo>
                  <a:pt x="235645" y="278563"/>
                </a:lnTo>
                <a:lnTo>
                  <a:pt x="259690" y="242826"/>
                </a:lnTo>
                <a:lnTo>
                  <a:pt x="289826" y="208006"/>
                </a:lnTo>
                <a:lnTo>
                  <a:pt x="326329" y="174845"/>
                </a:lnTo>
                <a:lnTo>
                  <a:pt x="369472" y="144087"/>
                </a:lnTo>
                <a:lnTo>
                  <a:pt x="419527" y="116472"/>
                </a:lnTo>
                <a:lnTo>
                  <a:pt x="476769" y="92743"/>
                </a:lnTo>
                <a:lnTo>
                  <a:pt x="541470" y="73641"/>
                </a:lnTo>
                <a:lnTo>
                  <a:pt x="524141" y="0"/>
                </a:lnTo>
                <a:close/>
              </a:path>
              <a:path w="1135380" h="875029">
                <a:moveTo>
                  <a:pt x="236735" y="410349"/>
                </a:moveTo>
                <a:lnTo>
                  <a:pt x="194926" y="415851"/>
                </a:lnTo>
                <a:lnTo>
                  <a:pt x="297801" y="415851"/>
                </a:lnTo>
                <a:lnTo>
                  <a:pt x="278337" y="411865"/>
                </a:lnTo>
                <a:lnTo>
                  <a:pt x="236735" y="410349"/>
                </a:lnTo>
                <a:close/>
              </a:path>
              <a:path w="1135380" h="875029">
                <a:moveTo>
                  <a:pt x="1117589" y="0"/>
                </a:moveTo>
                <a:lnTo>
                  <a:pt x="1065905" y="9795"/>
                </a:lnTo>
                <a:lnTo>
                  <a:pt x="1016329" y="23169"/>
                </a:lnTo>
                <a:lnTo>
                  <a:pt x="968964" y="39929"/>
                </a:lnTo>
                <a:lnTo>
                  <a:pt x="923912" y="59885"/>
                </a:lnTo>
                <a:lnTo>
                  <a:pt x="881276" y="82844"/>
                </a:lnTo>
                <a:lnTo>
                  <a:pt x="841158" y="108616"/>
                </a:lnTo>
                <a:lnTo>
                  <a:pt x="803660" y="137008"/>
                </a:lnTo>
                <a:lnTo>
                  <a:pt x="768885" y="167828"/>
                </a:lnTo>
                <a:lnTo>
                  <a:pt x="736935" y="200886"/>
                </a:lnTo>
                <a:lnTo>
                  <a:pt x="707914" y="235989"/>
                </a:lnTo>
                <a:lnTo>
                  <a:pt x="681923" y="272946"/>
                </a:lnTo>
                <a:lnTo>
                  <a:pt x="659065" y="311566"/>
                </a:lnTo>
                <a:lnTo>
                  <a:pt x="639442" y="351656"/>
                </a:lnTo>
                <a:lnTo>
                  <a:pt x="623157" y="393025"/>
                </a:lnTo>
                <a:lnTo>
                  <a:pt x="610313" y="435481"/>
                </a:lnTo>
                <a:lnTo>
                  <a:pt x="601012" y="478833"/>
                </a:lnTo>
                <a:lnTo>
                  <a:pt x="595356" y="522890"/>
                </a:lnTo>
                <a:lnTo>
                  <a:pt x="593447" y="567459"/>
                </a:lnTo>
                <a:lnTo>
                  <a:pt x="596748" y="626598"/>
                </a:lnTo>
                <a:lnTo>
                  <a:pt x="606339" y="679290"/>
                </a:lnTo>
                <a:lnTo>
                  <a:pt x="621751" y="725589"/>
                </a:lnTo>
                <a:lnTo>
                  <a:pt x="642517" y="765546"/>
                </a:lnTo>
                <a:lnTo>
                  <a:pt x="668170" y="799213"/>
                </a:lnTo>
                <a:lnTo>
                  <a:pt x="698242" y="826642"/>
                </a:lnTo>
                <a:lnTo>
                  <a:pt x="732264" y="847886"/>
                </a:lnTo>
                <a:lnTo>
                  <a:pt x="769768" y="862995"/>
                </a:lnTo>
                <a:lnTo>
                  <a:pt x="810288" y="872022"/>
                </a:lnTo>
                <a:lnTo>
                  <a:pt x="853356" y="875020"/>
                </a:lnTo>
                <a:lnTo>
                  <a:pt x="896612" y="870485"/>
                </a:lnTo>
                <a:lnTo>
                  <a:pt x="937889" y="857422"/>
                </a:lnTo>
                <a:lnTo>
                  <a:pt x="976020" y="836643"/>
                </a:lnTo>
                <a:lnTo>
                  <a:pt x="1009837" y="808960"/>
                </a:lnTo>
                <a:lnTo>
                  <a:pt x="1038171" y="775186"/>
                </a:lnTo>
                <a:lnTo>
                  <a:pt x="1059856" y="736132"/>
                </a:lnTo>
                <a:lnTo>
                  <a:pt x="1073723" y="692611"/>
                </a:lnTo>
                <a:lnTo>
                  <a:pt x="1078605" y="645435"/>
                </a:lnTo>
                <a:lnTo>
                  <a:pt x="1074221" y="597136"/>
                </a:lnTo>
                <a:lnTo>
                  <a:pt x="1061728" y="553776"/>
                </a:lnTo>
                <a:lnTo>
                  <a:pt x="1042113" y="515613"/>
                </a:lnTo>
                <a:lnTo>
                  <a:pt x="1016364" y="482907"/>
                </a:lnTo>
                <a:lnTo>
                  <a:pt x="985469" y="455920"/>
                </a:lnTo>
                <a:lnTo>
                  <a:pt x="950416" y="434911"/>
                </a:lnTo>
                <a:lnTo>
                  <a:pt x="912192" y="420139"/>
                </a:lnTo>
                <a:lnTo>
                  <a:pt x="788373" y="415851"/>
                </a:lnTo>
                <a:lnTo>
                  <a:pt x="790782" y="383862"/>
                </a:lnTo>
                <a:lnTo>
                  <a:pt x="810870" y="314477"/>
                </a:lnTo>
                <a:lnTo>
                  <a:pt x="829096" y="278563"/>
                </a:lnTo>
                <a:lnTo>
                  <a:pt x="853141" y="242826"/>
                </a:lnTo>
                <a:lnTo>
                  <a:pt x="883279" y="208006"/>
                </a:lnTo>
                <a:lnTo>
                  <a:pt x="919782" y="174845"/>
                </a:lnTo>
                <a:lnTo>
                  <a:pt x="962924" y="144087"/>
                </a:lnTo>
                <a:lnTo>
                  <a:pt x="1012979" y="116472"/>
                </a:lnTo>
                <a:lnTo>
                  <a:pt x="1070219" y="92743"/>
                </a:lnTo>
                <a:lnTo>
                  <a:pt x="1134918" y="73641"/>
                </a:lnTo>
                <a:lnTo>
                  <a:pt x="1117589" y="0"/>
                </a:lnTo>
                <a:close/>
              </a:path>
              <a:path w="1135380" h="875029">
                <a:moveTo>
                  <a:pt x="830183" y="410349"/>
                </a:moveTo>
                <a:lnTo>
                  <a:pt x="788373" y="415851"/>
                </a:lnTo>
                <a:lnTo>
                  <a:pt x="891249" y="415851"/>
                </a:lnTo>
                <a:lnTo>
                  <a:pt x="871785" y="411865"/>
                </a:lnTo>
                <a:lnTo>
                  <a:pt x="830183" y="410349"/>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3" name="object 5">
            <a:extLst>
              <a:ext uri="{FF2B5EF4-FFF2-40B4-BE49-F238E27FC236}">
                <a16:creationId xmlns:a16="http://schemas.microsoft.com/office/drawing/2014/main" id="{71311429-4BD0-4337-A705-B113FCC87BE3}"/>
              </a:ext>
            </a:extLst>
          </p:cNvPr>
          <p:cNvSpPr/>
          <p:nvPr userDrawn="1"/>
        </p:nvSpPr>
        <p:spPr>
          <a:xfrm>
            <a:off x="11004337" y="4088580"/>
            <a:ext cx="688544" cy="530619"/>
          </a:xfrm>
          <a:custGeom>
            <a:avLst/>
            <a:gdLst/>
            <a:ahLst/>
            <a:cxnLst/>
            <a:rect l="l" t="t" r="r" b="b"/>
            <a:pathLst>
              <a:path w="1135380" h="875029">
                <a:moveTo>
                  <a:pt x="1112114" y="459169"/>
                </a:moveTo>
                <a:lnTo>
                  <a:pt x="939992" y="459169"/>
                </a:lnTo>
                <a:lnTo>
                  <a:pt x="937584" y="491157"/>
                </a:lnTo>
                <a:lnTo>
                  <a:pt x="930176" y="525196"/>
                </a:lnTo>
                <a:lnTo>
                  <a:pt x="899272" y="596456"/>
                </a:lnTo>
                <a:lnTo>
                  <a:pt x="875228" y="632194"/>
                </a:lnTo>
                <a:lnTo>
                  <a:pt x="845091" y="667014"/>
                </a:lnTo>
                <a:lnTo>
                  <a:pt x="808588" y="700174"/>
                </a:lnTo>
                <a:lnTo>
                  <a:pt x="765446" y="730933"/>
                </a:lnTo>
                <a:lnTo>
                  <a:pt x="715390" y="758548"/>
                </a:lnTo>
                <a:lnTo>
                  <a:pt x="658149" y="782277"/>
                </a:lnTo>
                <a:lnTo>
                  <a:pt x="593447" y="801378"/>
                </a:lnTo>
                <a:lnTo>
                  <a:pt x="610777" y="875020"/>
                </a:lnTo>
                <a:lnTo>
                  <a:pt x="662460" y="865225"/>
                </a:lnTo>
                <a:lnTo>
                  <a:pt x="712036" y="851851"/>
                </a:lnTo>
                <a:lnTo>
                  <a:pt x="759401" y="835090"/>
                </a:lnTo>
                <a:lnTo>
                  <a:pt x="804453" y="815134"/>
                </a:lnTo>
                <a:lnTo>
                  <a:pt x="847089" y="792175"/>
                </a:lnTo>
                <a:lnTo>
                  <a:pt x="887208" y="766404"/>
                </a:lnTo>
                <a:lnTo>
                  <a:pt x="924706" y="738012"/>
                </a:lnTo>
                <a:lnTo>
                  <a:pt x="959481" y="707191"/>
                </a:lnTo>
                <a:lnTo>
                  <a:pt x="991430" y="674133"/>
                </a:lnTo>
                <a:lnTo>
                  <a:pt x="1020452" y="639030"/>
                </a:lnTo>
                <a:lnTo>
                  <a:pt x="1046443" y="602073"/>
                </a:lnTo>
                <a:lnTo>
                  <a:pt x="1069301" y="563454"/>
                </a:lnTo>
                <a:lnTo>
                  <a:pt x="1088923" y="523364"/>
                </a:lnTo>
                <a:lnTo>
                  <a:pt x="1105208" y="481995"/>
                </a:lnTo>
                <a:lnTo>
                  <a:pt x="1112114" y="459169"/>
                </a:lnTo>
                <a:close/>
              </a:path>
              <a:path w="1135380" h="875029">
                <a:moveTo>
                  <a:pt x="875020" y="0"/>
                </a:moveTo>
                <a:lnTo>
                  <a:pt x="831761" y="4534"/>
                </a:lnTo>
                <a:lnTo>
                  <a:pt x="790481" y="17597"/>
                </a:lnTo>
                <a:lnTo>
                  <a:pt x="752348" y="38376"/>
                </a:lnTo>
                <a:lnTo>
                  <a:pt x="718530" y="66059"/>
                </a:lnTo>
                <a:lnTo>
                  <a:pt x="690195" y="99833"/>
                </a:lnTo>
                <a:lnTo>
                  <a:pt x="668509" y="138887"/>
                </a:lnTo>
                <a:lnTo>
                  <a:pt x="654642" y="182408"/>
                </a:lnTo>
                <a:lnTo>
                  <a:pt x="649760" y="229584"/>
                </a:lnTo>
                <a:lnTo>
                  <a:pt x="654144" y="277883"/>
                </a:lnTo>
                <a:lnTo>
                  <a:pt x="666637" y="321244"/>
                </a:lnTo>
                <a:lnTo>
                  <a:pt x="686252" y="359407"/>
                </a:lnTo>
                <a:lnTo>
                  <a:pt x="712001" y="392112"/>
                </a:lnTo>
                <a:lnTo>
                  <a:pt x="742896" y="419099"/>
                </a:lnTo>
                <a:lnTo>
                  <a:pt x="777949" y="440109"/>
                </a:lnTo>
                <a:lnTo>
                  <a:pt x="816173" y="454880"/>
                </a:lnTo>
                <a:lnTo>
                  <a:pt x="856580" y="463154"/>
                </a:lnTo>
                <a:lnTo>
                  <a:pt x="898182" y="464670"/>
                </a:lnTo>
                <a:lnTo>
                  <a:pt x="939992" y="459169"/>
                </a:lnTo>
                <a:lnTo>
                  <a:pt x="1112114" y="459169"/>
                </a:lnTo>
                <a:lnTo>
                  <a:pt x="1118052" y="439538"/>
                </a:lnTo>
                <a:lnTo>
                  <a:pt x="1127354" y="396186"/>
                </a:lnTo>
                <a:lnTo>
                  <a:pt x="1133010" y="352130"/>
                </a:lnTo>
                <a:lnTo>
                  <a:pt x="1134918" y="307561"/>
                </a:lnTo>
                <a:lnTo>
                  <a:pt x="1131617" y="248422"/>
                </a:lnTo>
                <a:lnTo>
                  <a:pt x="1122027" y="195729"/>
                </a:lnTo>
                <a:lnTo>
                  <a:pt x="1106614" y="149430"/>
                </a:lnTo>
                <a:lnTo>
                  <a:pt x="1085848" y="109473"/>
                </a:lnTo>
                <a:lnTo>
                  <a:pt x="1060196" y="75806"/>
                </a:lnTo>
                <a:lnTo>
                  <a:pt x="1030126" y="48377"/>
                </a:lnTo>
                <a:lnTo>
                  <a:pt x="996105" y="27134"/>
                </a:lnTo>
                <a:lnTo>
                  <a:pt x="958602" y="12025"/>
                </a:lnTo>
                <a:lnTo>
                  <a:pt x="918084" y="2997"/>
                </a:lnTo>
                <a:lnTo>
                  <a:pt x="875020" y="0"/>
                </a:lnTo>
                <a:close/>
              </a:path>
              <a:path w="1135380" h="875029">
                <a:moveTo>
                  <a:pt x="518666" y="459169"/>
                </a:moveTo>
                <a:lnTo>
                  <a:pt x="346544" y="459169"/>
                </a:lnTo>
                <a:lnTo>
                  <a:pt x="344135" y="491157"/>
                </a:lnTo>
                <a:lnTo>
                  <a:pt x="336728" y="525196"/>
                </a:lnTo>
                <a:lnTo>
                  <a:pt x="305821" y="596456"/>
                </a:lnTo>
                <a:lnTo>
                  <a:pt x="281776" y="632194"/>
                </a:lnTo>
                <a:lnTo>
                  <a:pt x="251639" y="667014"/>
                </a:lnTo>
                <a:lnTo>
                  <a:pt x="215135" y="700174"/>
                </a:lnTo>
                <a:lnTo>
                  <a:pt x="171993" y="730933"/>
                </a:lnTo>
                <a:lnTo>
                  <a:pt x="121939" y="758548"/>
                </a:lnTo>
                <a:lnTo>
                  <a:pt x="64699" y="782277"/>
                </a:lnTo>
                <a:lnTo>
                  <a:pt x="0" y="801378"/>
                </a:lnTo>
                <a:lnTo>
                  <a:pt x="17329" y="875020"/>
                </a:lnTo>
                <a:lnTo>
                  <a:pt x="69012" y="865225"/>
                </a:lnTo>
                <a:lnTo>
                  <a:pt x="118588" y="851851"/>
                </a:lnTo>
                <a:lnTo>
                  <a:pt x="165953" y="835090"/>
                </a:lnTo>
                <a:lnTo>
                  <a:pt x="211005" y="815134"/>
                </a:lnTo>
                <a:lnTo>
                  <a:pt x="253641" y="792175"/>
                </a:lnTo>
                <a:lnTo>
                  <a:pt x="293760" y="766404"/>
                </a:lnTo>
                <a:lnTo>
                  <a:pt x="331258" y="738012"/>
                </a:lnTo>
                <a:lnTo>
                  <a:pt x="366033" y="707191"/>
                </a:lnTo>
                <a:lnTo>
                  <a:pt x="397982" y="674133"/>
                </a:lnTo>
                <a:lnTo>
                  <a:pt x="427004" y="639030"/>
                </a:lnTo>
                <a:lnTo>
                  <a:pt x="452995" y="602073"/>
                </a:lnTo>
                <a:lnTo>
                  <a:pt x="475853" y="563454"/>
                </a:lnTo>
                <a:lnTo>
                  <a:pt x="495475" y="523364"/>
                </a:lnTo>
                <a:lnTo>
                  <a:pt x="511760" y="481995"/>
                </a:lnTo>
                <a:lnTo>
                  <a:pt x="518666" y="459169"/>
                </a:lnTo>
                <a:close/>
              </a:path>
              <a:path w="1135380" h="875029">
                <a:moveTo>
                  <a:pt x="281562" y="0"/>
                </a:moveTo>
                <a:lnTo>
                  <a:pt x="238303" y="4534"/>
                </a:lnTo>
                <a:lnTo>
                  <a:pt x="197024" y="17597"/>
                </a:lnTo>
                <a:lnTo>
                  <a:pt x="158893" y="38376"/>
                </a:lnTo>
                <a:lnTo>
                  <a:pt x="125077" y="66059"/>
                </a:lnTo>
                <a:lnTo>
                  <a:pt x="96743" y="99833"/>
                </a:lnTo>
                <a:lnTo>
                  <a:pt x="75060" y="138887"/>
                </a:lnTo>
                <a:lnTo>
                  <a:pt x="61193" y="182408"/>
                </a:lnTo>
                <a:lnTo>
                  <a:pt x="56312" y="229584"/>
                </a:lnTo>
                <a:lnTo>
                  <a:pt x="60696" y="277883"/>
                </a:lnTo>
                <a:lnTo>
                  <a:pt x="73188" y="321244"/>
                </a:lnTo>
                <a:lnTo>
                  <a:pt x="92802" y="359407"/>
                </a:lnTo>
                <a:lnTo>
                  <a:pt x="118550" y="392112"/>
                </a:lnTo>
                <a:lnTo>
                  <a:pt x="149444" y="419099"/>
                </a:lnTo>
                <a:lnTo>
                  <a:pt x="184497" y="440109"/>
                </a:lnTo>
                <a:lnTo>
                  <a:pt x="222721" y="454880"/>
                </a:lnTo>
                <a:lnTo>
                  <a:pt x="263128" y="463154"/>
                </a:lnTo>
                <a:lnTo>
                  <a:pt x="304732" y="464670"/>
                </a:lnTo>
                <a:lnTo>
                  <a:pt x="346544" y="459169"/>
                </a:lnTo>
                <a:lnTo>
                  <a:pt x="518666" y="459169"/>
                </a:lnTo>
                <a:lnTo>
                  <a:pt x="524604" y="439538"/>
                </a:lnTo>
                <a:lnTo>
                  <a:pt x="533906" y="396186"/>
                </a:lnTo>
                <a:lnTo>
                  <a:pt x="539562" y="352130"/>
                </a:lnTo>
                <a:lnTo>
                  <a:pt x="541470" y="307561"/>
                </a:lnTo>
                <a:lnTo>
                  <a:pt x="538169" y="248422"/>
                </a:lnTo>
                <a:lnTo>
                  <a:pt x="528579" y="195729"/>
                </a:lnTo>
                <a:lnTo>
                  <a:pt x="513166" y="149430"/>
                </a:lnTo>
                <a:lnTo>
                  <a:pt x="492400" y="109473"/>
                </a:lnTo>
                <a:lnTo>
                  <a:pt x="466747" y="75806"/>
                </a:lnTo>
                <a:lnTo>
                  <a:pt x="436676" y="48377"/>
                </a:lnTo>
                <a:lnTo>
                  <a:pt x="402654" y="27134"/>
                </a:lnTo>
                <a:lnTo>
                  <a:pt x="365149" y="12025"/>
                </a:lnTo>
                <a:lnTo>
                  <a:pt x="324629" y="2997"/>
                </a:lnTo>
                <a:lnTo>
                  <a:pt x="281562" y="0"/>
                </a:lnTo>
                <a:close/>
              </a:path>
            </a:pathLst>
          </a:custGeom>
          <a:solidFill>
            <a:srgbClr val="CAD1D2"/>
          </a:solidFill>
        </p:spPr>
        <p:txBody>
          <a:bodyPr wrap="square" lIns="0" tIns="0" rIns="0" bIns="0" rtlCol="0"/>
          <a:lstStyle/>
          <a:p>
            <a:endParaRPr sz="1092" b="0" i="0">
              <a:solidFill>
                <a:schemeClr val="accent2"/>
              </a:solidFill>
              <a:latin typeface="Calibre" panose="020B0503030202060203" pitchFamily="34" charset="77"/>
            </a:endParaRPr>
          </a:p>
        </p:txBody>
      </p:sp>
      <p:sp>
        <p:nvSpPr>
          <p:cNvPr id="14" name="TextBox 13">
            <a:extLst>
              <a:ext uri="{FF2B5EF4-FFF2-40B4-BE49-F238E27FC236}">
                <a16:creationId xmlns:a16="http://schemas.microsoft.com/office/drawing/2014/main" id="{1A4E8BEF-6622-4062-86F9-CE4DE20D052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5" name="TextBox 14">
            <a:extLst>
              <a:ext uri="{FF2B5EF4-FFF2-40B4-BE49-F238E27FC236}">
                <a16:creationId xmlns:a16="http://schemas.microsoft.com/office/drawing/2014/main" id="{68AB1674-9492-4197-834A-32CF410DC24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3349063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476250"/>
            <a:ext cx="5534025" cy="352425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4727578"/>
            <a:ext cx="1444625"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5" y="476250"/>
            <a:ext cx="5532435" cy="3524251"/>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7" y="4727578"/>
            <a:ext cx="1435100"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109876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9" y="476254"/>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7" y="1601789"/>
            <a:ext cx="1435100" cy="477996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652145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_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9" y="476254"/>
            <a:ext cx="3997327"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7" y="476253"/>
            <a:ext cx="1444625" cy="227488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7" y="476252"/>
            <a:ext cx="3997327" cy="5905503"/>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7" y="476253"/>
            <a:ext cx="1435100" cy="227488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21664511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227266"/>
            <a:ext cx="2971801" cy="415448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493777"/>
            <a:ext cx="1444625"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6"/>
            <a:ext cx="2971800" cy="4154488"/>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3" y="493777"/>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7"/>
            <a:ext cx="2971800" cy="4154488"/>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3" y="493777"/>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0539873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227265"/>
            <a:ext cx="2971801" cy="1773237"/>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493777"/>
            <a:ext cx="1444625"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5"/>
            <a:ext cx="2971800" cy="1773237"/>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3" y="493777"/>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5"/>
            <a:ext cx="2971800" cy="1773237"/>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3" y="493777"/>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90016664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3_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76254"/>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43" y="4102100"/>
            <a:ext cx="1436687" cy="2279652"/>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4092067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6"/>
            <a:ext cx="2971800" cy="415448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352424"/>
            <a:ext cx="1436687" cy="1776664"/>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81" y="1"/>
            <a:ext cx="5534025" cy="6858000"/>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9" y="352427"/>
            <a:ext cx="1435100" cy="178117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43873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40"/>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352426"/>
            <a:ext cx="1436687" cy="239605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9" y="2852739"/>
            <a:ext cx="5534023" cy="3529013"/>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352427"/>
            <a:ext cx="1435100" cy="2402140"/>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234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5"/>
            <a:ext cx="4507992" cy="2907793"/>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93775"/>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93775"/>
            <a:ext cx="4507992" cy="2907793"/>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93775"/>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8"/>
            <a:ext cx="4507992" cy="2907793"/>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7" y="3493200"/>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200"/>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8"/>
            <a:ext cx="4507992" cy="2907793"/>
          </a:xfrm>
        </p:spPr>
        <p:txBody>
          <a:bodyPr/>
          <a:lstStyle/>
          <a:p>
            <a:r>
              <a:rPr lang="en-US"/>
              <a:t>Click icon to add picture</a:t>
            </a:r>
          </a:p>
        </p:txBody>
      </p:sp>
    </p:spTree>
    <p:extLst>
      <p:ext uri="{BB962C8B-B14F-4D97-AF65-F5344CB8AC3E}">
        <p14:creationId xmlns:p14="http://schemas.microsoft.com/office/powerpoint/2010/main" val="5539280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7"/>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4731767"/>
            <a:ext cx="1436687" cy="1649985"/>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9" y="493780"/>
            <a:ext cx="5534023" cy="3529013"/>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4727578"/>
            <a:ext cx="1435100" cy="1654175"/>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200754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ext Quote 3">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A4E8BEF-6622-4062-86F9-CE4DE20D0529}"/>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5" name="TextBox 14">
            <a:extLst>
              <a:ext uri="{FF2B5EF4-FFF2-40B4-BE49-F238E27FC236}">
                <a16:creationId xmlns:a16="http://schemas.microsoft.com/office/drawing/2014/main" id="{68AB1674-9492-4197-834A-32CF410DC24A}"/>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cxnSp>
        <p:nvCxnSpPr>
          <p:cNvPr id="17" name="Straight Connector 16">
            <a:extLst>
              <a:ext uri="{FF2B5EF4-FFF2-40B4-BE49-F238E27FC236}">
                <a16:creationId xmlns:a16="http://schemas.microsoft.com/office/drawing/2014/main" id="{A39A5203-0890-C241-9601-DFF3547FBDCF}"/>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4AD2E40E-E297-494C-B2CD-290E20F53B8B}"/>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solidFill>
                  <a:schemeClr val="bg1"/>
                </a:solidFill>
                <a:latin typeface="Calibre Medium" panose="020B0603030202060203" pitchFamily="34" charset="0"/>
              </a:defRPr>
            </a:lvl1pPr>
          </a:lstStyle>
          <a:p>
            <a:pPr lvl="0"/>
            <a:r>
              <a:rPr lang="en-US"/>
              <a:t>NAVIGATION </a:t>
            </a:r>
            <a:r>
              <a:rPr lang="en-US" err="1"/>
              <a:t>HEADer</a:t>
            </a:r>
            <a:endParaRPr lang="en-GB"/>
          </a:p>
        </p:txBody>
      </p:sp>
    </p:spTree>
    <p:extLst>
      <p:ext uri="{BB962C8B-B14F-4D97-AF65-F5344CB8AC3E}">
        <p14:creationId xmlns:p14="http://schemas.microsoft.com/office/powerpoint/2010/main" val="3233865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1_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76254"/>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1601789"/>
            <a:ext cx="1436687" cy="477996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407944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7"/>
            <a:ext cx="3997325" cy="59070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6" y="493780"/>
            <a:ext cx="1436687" cy="227641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5" y="493777"/>
            <a:ext cx="3997327" cy="5907025"/>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493780"/>
            <a:ext cx="1435100" cy="227641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7574016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6"/>
            <a:ext cx="2971800" cy="415448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493779"/>
            <a:ext cx="1436687" cy="165283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4"/>
            <a:ext cx="2971800" cy="4151376"/>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3" y="493778"/>
            <a:ext cx="1435100" cy="165703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7"/>
            <a:ext cx="2971800" cy="4154488"/>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30" y="493778"/>
            <a:ext cx="1435100" cy="165258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6976616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5"/>
            <a:ext cx="2971800" cy="17732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96826"/>
            <a:ext cx="1435608" cy="1636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6"/>
            <a:ext cx="2971800" cy="1771909"/>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96826"/>
            <a:ext cx="1435608" cy="1636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5"/>
            <a:ext cx="2971800" cy="1773237"/>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96826"/>
            <a:ext cx="1435608" cy="1636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65300728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0900437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3910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0"/>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90"/>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3673265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484691"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6" y="1601791"/>
            <a:ext cx="3482975" cy="4776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68514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9"/>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9"/>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71326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753311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No. 1">
    <p:bg>
      <p:bgPr>
        <a:solidFill>
          <a:schemeClr val="tx1"/>
        </a:solidFill>
        <a:effectLst/>
      </p:bgPr>
    </p:bg>
    <p:spTree>
      <p:nvGrpSpPr>
        <p:cNvPr id="1" name=""/>
        <p:cNvGrpSpPr/>
        <p:nvPr/>
      </p:nvGrpSpPr>
      <p:grpSpPr>
        <a:xfrm>
          <a:off x="0" y="0"/>
          <a:ext cx="0" cy="0"/>
          <a:chOff x="0" y="0"/>
          <a:chExt cx="0" cy="0"/>
        </a:xfrm>
      </p:grpSpPr>
      <p:sp>
        <p:nvSpPr>
          <p:cNvPr id="20" name="Text Placeholder 14">
            <a:extLst>
              <a:ext uri="{FF2B5EF4-FFF2-40B4-BE49-F238E27FC236}">
                <a16:creationId xmlns:a16="http://schemas.microsoft.com/office/drawing/2014/main" id="{8546D87C-2B93-704D-87D6-29E80BEE7F1A}"/>
              </a:ext>
            </a:extLst>
          </p:cNvPr>
          <p:cNvSpPr>
            <a:spLocks noGrp="1"/>
          </p:cNvSpPr>
          <p:nvPr>
            <p:ph type="body" sz="quarter" idx="30" hasCustomPrompt="1"/>
          </p:nvPr>
        </p:nvSpPr>
        <p:spPr>
          <a:xfrm>
            <a:off x="1536704" y="4969531"/>
            <a:ext cx="10142534" cy="650816"/>
          </a:xfrm>
          <a:prstGeom prst="rect">
            <a:avLst/>
          </a:prstGeom>
        </p:spPr>
        <p:txBody>
          <a:bodyPr/>
          <a:lstStyle>
            <a:lvl1pPr algn="l">
              <a:lnSpc>
                <a:spcPts val="2971"/>
              </a:lnSpc>
              <a:defRPr lang="en-US" sz="12000" kern="1200" spc="42" baseline="0" dirty="0">
                <a:solidFill>
                  <a:srgbClr val="CAD1D2"/>
                </a:solidFill>
                <a:latin typeface="Calibre-Light"/>
                <a:ea typeface="+mn-ea"/>
                <a:cs typeface="Calibre-Light"/>
              </a:defRPr>
            </a:lvl1pPr>
          </a:lstStyle>
          <a:p>
            <a:pPr lvl="0"/>
            <a:r>
              <a:rPr lang="en-GB"/>
              <a:t>£1,004,0000p/m</a:t>
            </a:r>
            <a:endParaRPr lang="en-US"/>
          </a:p>
        </p:txBody>
      </p:sp>
      <p:cxnSp>
        <p:nvCxnSpPr>
          <p:cNvPr id="17" name="Straight Connector 16">
            <a:extLst>
              <a:ext uri="{FF2B5EF4-FFF2-40B4-BE49-F238E27FC236}">
                <a16:creationId xmlns:a16="http://schemas.microsoft.com/office/drawing/2014/main" id="{B158D830-F1AA-43AE-93A1-33D9E775437C}"/>
              </a:ext>
            </a:extLst>
          </p:cNvPr>
          <p:cNvCxnSpPr>
            <a:cxnSpLocks/>
          </p:cNvCxnSpPr>
          <p:nvPr userDrawn="1"/>
        </p:nvCxnSpPr>
        <p:spPr>
          <a:xfrm>
            <a:off x="922338" y="1712686"/>
            <a:ext cx="0" cy="3538766"/>
          </a:xfrm>
          <a:prstGeom prst="line">
            <a:avLst/>
          </a:prstGeom>
          <a:ln w="5080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536700" y="1601788"/>
            <a:ext cx="4508500"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a:extLst>
              <a:ext uri="{FF2B5EF4-FFF2-40B4-BE49-F238E27FC236}">
                <a16:creationId xmlns:a16="http://schemas.microsoft.com/office/drawing/2014/main" id="{A912BE8A-B929-433E-BD03-CC8DBBEDE67B}"/>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0" name="TextBox 9">
            <a:extLst>
              <a:ext uri="{FF2B5EF4-FFF2-40B4-BE49-F238E27FC236}">
                <a16:creationId xmlns:a16="http://schemas.microsoft.com/office/drawing/2014/main" id="{8043A06C-F7F1-4C24-B615-6BA883809D8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6257316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90"/>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5001602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3"/>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8"/>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3"/>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8"/>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3"/>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1"/>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402120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10566142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5" y="6214685"/>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18655607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54018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962977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hasCustomPrompt="1"/>
          </p:nvPr>
        </p:nvSpPr>
        <p:spPr>
          <a:xfrm>
            <a:off x="4096512"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hasCustomPrompt="1"/>
          </p:nvPr>
        </p:nvSpPr>
        <p:spPr>
          <a:xfrm>
            <a:off x="8194675"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7552004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50" y="430323"/>
            <a:ext cx="2043855" cy="1069867"/>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3"/>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42" y="2125667"/>
            <a:ext cx="2049463" cy="4256087"/>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2"/>
            <a:ext cx="1016000" cy="3557869"/>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4" y="430323"/>
            <a:ext cx="2043855" cy="1069867"/>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3"/>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6" y="2125667"/>
            <a:ext cx="2049463" cy="4256087"/>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2"/>
            <a:ext cx="1016000" cy="3557869"/>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79" y="3492066"/>
            <a:ext cx="1947861" cy="2889687"/>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2498937"/>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3502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0409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3_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2"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2"/>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7068312" cy="113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2554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3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2"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2"/>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0"/>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720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No. 2">
    <p:bg>
      <p:bgPr>
        <a:solidFill>
          <a:schemeClr val="tx1"/>
        </a:solidFill>
        <a:effectLst/>
      </p:bgPr>
    </p:bg>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C172DE9B-13AA-4E87-8426-7B7B0BD7AA01}"/>
              </a:ext>
            </a:extLst>
          </p:cNvPr>
          <p:cNvSpPr>
            <a:spLocks noGrp="1"/>
          </p:cNvSpPr>
          <p:nvPr>
            <p:ph type="body" sz="quarter" idx="30" hasCustomPrompt="1"/>
          </p:nvPr>
        </p:nvSpPr>
        <p:spPr>
          <a:xfrm>
            <a:off x="1023938" y="3873428"/>
            <a:ext cx="10210089" cy="1199953"/>
          </a:xfrm>
          <a:prstGeom prst="rect">
            <a:avLst/>
          </a:prstGeom>
        </p:spPr>
        <p:txBody>
          <a:bodyPr anchor="ctr"/>
          <a:lstStyle>
            <a:lvl1pPr algn="r">
              <a:lnSpc>
                <a:spcPct val="100000"/>
              </a:lnSpc>
              <a:spcAft>
                <a:spcPts val="0"/>
              </a:spcAft>
              <a:defRPr lang="en-US" sz="28000" kern="1200" spc="-154" dirty="0">
                <a:solidFill>
                  <a:srgbClr val="CCCDCB"/>
                </a:solidFill>
                <a:latin typeface="Calibre-Light"/>
                <a:ea typeface="+mn-ea"/>
                <a:cs typeface="Calibre-Light"/>
              </a:defRPr>
            </a:lvl1pPr>
          </a:lstStyle>
          <a:p>
            <a:pPr lvl="0"/>
            <a:r>
              <a:rPr lang="en-GB"/>
              <a:t>45K</a:t>
            </a:r>
            <a:endParaRPr lang="en-US"/>
          </a:p>
        </p:txBody>
      </p:sp>
      <p:sp>
        <p:nvSpPr>
          <p:cNvPr id="9" name="TextBox 8">
            <a:extLst>
              <a:ext uri="{FF2B5EF4-FFF2-40B4-BE49-F238E27FC236}">
                <a16:creationId xmlns:a16="http://schemas.microsoft.com/office/drawing/2014/main" id="{8446F7BD-D621-4658-8FD4-E7F7670762AE}"/>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0" name="TextBox 9">
            <a:extLst>
              <a:ext uri="{FF2B5EF4-FFF2-40B4-BE49-F238E27FC236}">
                <a16:creationId xmlns:a16="http://schemas.microsoft.com/office/drawing/2014/main" id="{FEDB3B94-AC59-415F-B266-7727818737D8}"/>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8" name="Text Placeholder 17">
            <a:extLst>
              <a:ext uri="{FF2B5EF4-FFF2-40B4-BE49-F238E27FC236}">
                <a16:creationId xmlns:a16="http://schemas.microsoft.com/office/drawing/2014/main" id="{D97178FD-4744-484F-9480-31F8AEE60AFF}"/>
              </a:ext>
            </a:extLst>
          </p:cNvPr>
          <p:cNvSpPr>
            <a:spLocks noGrp="1"/>
          </p:cNvSpPr>
          <p:nvPr>
            <p:ph type="body" sz="quarter" idx="34"/>
          </p:nvPr>
        </p:nvSpPr>
        <p:spPr>
          <a:xfrm>
            <a:off x="1023938" y="1598512"/>
            <a:ext cx="3484562" cy="1149350"/>
          </a:xfrm>
        </p:spPr>
        <p:txBody>
          <a:bodyPr/>
          <a:lstStyle>
            <a:lvl1pPr>
              <a:defRPr>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761015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5">
              <a:spcBef>
                <a:spcPts val="300"/>
              </a:spcBef>
              <a:spcAft>
                <a:spcPts val="300"/>
              </a:spcAft>
              <a:buClr>
                <a:schemeClr val="bg1"/>
              </a:buClr>
              <a:defRPr lang="en-US" sz="1198" b="0" dirty="0">
                <a:solidFill>
                  <a:schemeClr val="bg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28525298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4097339"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hasCustomPrompt="1"/>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hasCustomPrompt="1"/>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hasCustomPrompt="1"/>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hasCustomPrompt="1"/>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hasCustomPrompt="1"/>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hasCustomPrompt="1"/>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hasCustomPrompt="1"/>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hasCustomPrompt="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hasCustomPrompt="1"/>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hasCustomPrompt="1"/>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hasCustomPrompt="1"/>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45428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34266571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31038985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3_Thank you">
    <p:bg>
      <p:bgPr>
        <a:solidFill>
          <a:schemeClr val="accent6"/>
        </a:solidFill>
        <a:effectLst/>
      </p:bgPr>
    </p:bg>
    <p:spTree>
      <p:nvGrpSpPr>
        <p:cNvPr id="1" name=""/>
        <p:cNvGrpSpPr/>
        <p:nvPr/>
      </p:nvGrpSpPr>
      <p:grpSpPr>
        <a:xfrm>
          <a:off x="0" y="0"/>
          <a:ext cx="0" cy="0"/>
          <a:chOff x="0" y="0"/>
          <a:chExt cx="0" cy="0"/>
        </a:xfrm>
      </p:grpSpPr>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5" y="56623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712"/>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9"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29"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Calibre"/>
                <a:ea typeface="+mn-ea"/>
                <a:cs typeface="+mn-cs"/>
              </a:rPr>
              <a:t>Gracias   </a:t>
            </a:r>
            <a:r>
              <a:rPr kumimoji="0" lang="en-US" sz="1198" b="0" i="0" u="none" strike="noStrike" kern="1200" cap="none" spc="0" normalizeH="0" baseline="0" noProof="0" err="1">
                <a:ln>
                  <a:noFill/>
                </a:ln>
                <a:solidFill>
                  <a:srgbClr val="CAD1D3"/>
                </a:solidFill>
                <a:effectLst/>
                <a:uLnTx/>
                <a:uFillTx/>
                <a:latin typeface="Calibre"/>
                <a:ea typeface="+mn-ea"/>
                <a:cs typeface="+mn-cs"/>
              </a:rPr>
              <a:t>ধন্যবাদ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Salamat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धन्यवाद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Obrigado</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1198" b="0" i="0" u="none" strike="noStrike" kern="1200" cap="none" spc="0" normalizeH="0" baseline="0" noProof="0">
                <a:ln>
                  <a:noFill/>
                </a:ln>
                <a:solidFill>
                  <a:srgbClr val="CAD1D3"/>
                </a:solidFill>
                <a:effectLst/>
                <a:uLnTx/>
                <a:uFillTx/>
                <a:latin typeface="Calibre"/>
                <a:ea typeface="+mn-ea"/>
                <a:cs typeface="+mn-cs"/>
              </a:rPr>
              <a:t>謝謝</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ko-KR" altLang="en-US" sz="998" b="1" i="0" u="none" strike="noStrike" kern="1200" cap="none" spc="0" normalizeH="0" baseline="0" noProof="0">
                <a:ln>
                  <a:noFill/>
                </a:ln>
                <a:solidFill>
                  <a:srgbClr val="CAD1D3"/>
                </a:solidFill>
                <a:effectLst/>
                <a:uLnTx/>
                <a:uFillTx/>
                <a:latin typeface="Calibre"/>
                <a:ea typeface="+mn-ea"/>
                <a:cs typeface="+mn-cs"/>
              </a:rPr>
              <a:t>감사합니다</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0" cap="none" spc="0" normalizeH="0" baseline="0" noProof="0" err="1">
                <a:ln>
                  <a:noFill/>
                </a:ln>
                <a:solidFill>
                  <a:srgbClr val="CAD1D3"/>
                </a:solidFill>
                <a:effectLst/>
                <a:uLnTx/>
                <a:uFillTx/>
                <a:latin typeface="Calibre"/>
                <a:ea typeface="+mn-ea"/>
                <a:cs typeface="+mn-cs"/>
              </a:rPr>
              <a:t>תודה</a:t>
            </a:r>
            <a:r>
              <a:rPr kumimoji="0" lang="en-US" sz="200" b="0" i="0" u="none" strike="noStrike" kern="0" cap="none" spc="0" normalizeH="0" baseline="0" noProof="0" err="1">
                <a:ln>
                  <a:noFill/>
                </a:ln>
                <a:solidFill>
                  <a:srgbClr val="CAD1D3"/>
                </a:solidFill>
                <a:effectLst/>
                <a:uLnTx/>
                <a:uFillTx/>
                <a:latin typeface="Calibre"/>
                <a:ea typeface="+mn-ea"/>
                <a:cs typeface="+mn-cs"/>
              </a:rPr>
              <a:t>.</a:t>
            </a:r>
            <a:r>
              <a:rPr kumimoji="0" lang="en-US" sz="1198" b="0" i="0" u="none" strike="noStrike" kern="1200" cap="none" spc="0" normalizeH="0" baseline="0" noProof="0" err="1">
                <a:ln>
                  <a:noFill/>
                </a:ln>
                <a:solidFill>
                  <a:srgbClr val="CAD1D3"/>
                </a:solidFill>
                <a:effectLst/>
                <a:uLnTx/>
                <a:uFillTx/>
                <a:latin typeface="Calibre"/>
                <a:ea typeface="+mn-ea"/>
                <a:cs typeface="+mn-cs"/>
              </a:rPr>
              <a:t>شکریہ</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003F2D"/>
                </a:solidFill>
                <a:effectLst/>
                <a:uLnTx/>
                <a:uFillTx/>
                <a:latin typeface="Calibre"/>
                <a:ea typeface="+mn-ea"/>
                <a:cs typeface="+mn-cs"/>
              </a:rPr>
              <a:t>.</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Danke</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998" b="0" i="0" u="none" strike="noStrike" kern="1200" cap="none" spc="-350" normalizeH="0" baseline="0" noProof="0">
                <a:ln>
                  <a:noFill/>
                </a:ln>
                <a:solidFill>
                  <a:srgbClr val="CAD1D3"/>
                </a:solidFill>
                <a:effectLst/>
                <a:uLnTx/>
                <a:uFillTx/>
                <a:latin typeface="Calibre"/>
                <a:ea typeface="+mn-ea"/>
                <a:cs typeface="+mn-cs"/>
              </a:rPr>
              <a:t>ありがとう</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Terima</a:t>
            </a:r>
            <a:r>
              <a:rPr kumimoji="0" lang="en-US" sz="1198" b="0" i="0" u="none" strike="noStrike" kern="1200" cap="none" spc="0" normalizeH="0" baseline="0" noProof="0">
                <a:ln>
                  <a:noFill/>
                </a:ln>
                <a:solidFill>
                  <a:srgbClr val="CAD1D3"/>
                </a:solidFill>
                <a:effectLst/>
                <a:uLnTx/>
                <a:uFillTx/>
                <a:latin typeface="Calibre"/>
                <a:ea typeface="+mn-ea"/>
                <a:cs typeface="+mn-cs"/>
              </a:rPr>
              <a:t> Kasih  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شكرا</a:t>
            </a:r>
            <a:endParaRPr kumimoji="0" lang="en-US" sz="1198" b="0" i="0" u="none" strike="noStrike" kern="1200" cap="none" spc="0" normalizeH="0" baseline="0" noProof="0">
              <a:ln>
                <a:noFill/>
              </a:ln>
              <a:solidFill>
                <a:srgbClr val="CAD1D3"/>
              </a:solidFill>
              <a:effectLst/>
              <a:uLnTx/>
              <a:uFillTx/>
              <a:latin typeface="Calibre"/>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1" y="2852740"/>
            <a:ext cx="1444625" cy="523875"/>
          </a:xfrm>
          <a:prstGeom prst="rect">
            <a:avLst/>
          </a:prstGeom>
        </p:spPr>
        <p:txBody>
          <a:bodyPr wrap="none" lIns="0" tIns="0" rIns="0" bIns="0" anchor="b" anchorCtr="0">
            <a:noAutofit/>
          </a:bodyPr>
          <a:lstStyle/>
          <a:p>
            <a:pPr marL="0" marR="0" lvl="0" indent="0" algn="l" defTabSz="912710"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1"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9"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9" y="4993182"/>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cxnSp>
        <p:nvCxnSpPr>
          <p:cNvPr id="16" name="Line of Sight">
            <a:extLst>
              <a:ext uri="{FF2B5EF4-FFF2-40B4-BE49-F238E27FC236}">
                <a16:creationId xmlns:a16="http://schemas.microsoft.com/office/drawing/2014/main" id="{4E09509D-5350-4E0A-8965-5EACF07E7AD1}"/>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LoS Cover">
            <a:extLst>
              <a:ext uri="{FF2B5EF4-FFF2-40B4-BE49-F238E27FC236}">
                <a16:creationId xmlns:a16="http://schemas.microsoft.com/office/drawing/2014/main" id="{76E386AC-B4A0-45E0-B841-11D2DE10D370}"/>
              </a:ext>
            </a:extLst>
          </p:cNvPr>
          <p:cNvSpPr/>
          <p:nvPr userDrawn="1"/>
        </p:nvSpPr>
        <p:spPr>
          <a:xfrm>
            <a:off x="1" y="5"/>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35" tIns="0" rIns="45635" bIns="0" rtlCol="0" anchor="ctr"/>
          <a:lstStyle/>
          <a:p>
            <a:pPr algn="ctr">
              <a:spcAft>
                <a:spcPts val="300"/>
              </a:spcAft>
            </a:pPr>
            <a:endParaRPr lang="en-US" sz="1712">
              <a:solidFill>
                <a:schemeClr val="bg1"/>
              </a:solidFill>
            </a:endParaRPr>
          </a:p>
        </p:txBody>
      </p:sp>
      <p:sp>
        <p:nvSpPr>
          <p:cNvPr id="19" name="Thank you">
            <a:extLst>
              <a:ext uri="{FF2B5EF4-FFF2-40B4-BE49-F238E27FC236}">
                <a16:creationId xmlns:a16="http://schemas.microsoft.com/office/drawing/2014/main" id="{79996743-B943-4710-A8E1-0EC3C4175EA2}"/>
              </a:ext>
            </a:extLst>
          </p:cNvPr>
          <p:cNvSpPr/>
          <p:nvPr userDrawn="1"/>
        </p:nvSpPr>
        <p:spPr>
          <a:xfrm>
            <a:off x="508639" y="62115"/>
            <a:ext cx="2937023" cy="892552"/>
          </a:xfrm>
          <a:prstGeom prst="rect">
            <a:avLst/>
          </a:prstGeom>
        </p:spPr>
        <p:txBody>
          <a:bodyPr wrap="none" lIns="0" tIns="0" rIns="0" bIns="0">
            <a:noAutofit/>
          </a:bodyPr>
          <a:lstStyle/>
          <a:p>
            <a:pPr marL="0" marR="0" lvl="0" indent="0" algn="l" defTabSz="912710"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9830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p:tgtEl>
                                          <p:spTgt spid="16"/>
                                        </p:tgtEl>
                                        <p:attrNameLst>
                                          <p:attrName>ppt_x</p:attrName>
                                        </p:attrNameLst>
                                      </p:cBhvr>
                                      <p:tavLst>
                                        <p:tav tm="0">
                                          <p:val>
                                            <p:strVal val="#ppt_x-#ppt_w*1.125000"/>
                                          </p:val>
                                        </p:tav>
                                        <p:tav tm="100000">
                                          <p:val>
                                            <p:strVal val="#ppt_x"/>
                                          </p:val>
                                        </p:tav>
                                      </p:tavLst>
                                    </p:anim>
                                    <p:animEffect transition="in" filter="wipe(right)">
                                      <p:cBhvr>
                                        <p:cTn id="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40"/>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9" y="2852740"/>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5"/>
            <a:ext cx="3484563" cy="404179"/>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1"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712"/>
          </a:p>
        </p:txBody>
      </p:sp>
    </p:spTree>
    <p:extLst>
      <p:ext uri="{BB962C8B-B14F-4D97-AF65-F5344CB8AC3E}">
        <p14:creationId xmlns:p14="http://schemas.microsoft.com/office/powerpoint/2010/main" val="1843590451"/>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40"/>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76251"/>
            <a:ext cx="3997325" cy="5905499"/>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562172419"/>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rack Record - 2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1">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601792"/>
            <a:ext cx="5021263" cy="463751"/>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2227268"/>
            <a:ext cx="4516437" cy="195263"/>
          </a:xfrm>
        </p:spPr>
        <p:txBody>
          <a:bodyPr rIns="0" anchor="b" anchorCtr="0"/>
          <a:lstStyle>
            <a:lvl1pPr>
              <a:defRPr sz="1397"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1" y="2227268"/>
            <a:ext cx="504305" cy="195263"/>
          </a:xfrm>
        </p:spPr>
        <p:txBody>
          <a:bodyPr rIns="0" anchor="b" anchorCtr="0"/>
          <a:lstStyle>
            <a:lvl1pPr algn="r">
              <a:defRPr sz="1397"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2"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636528"/>
            <a:ext cx="2452688" cy="2614927"/>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636842"/>
            <a:ext cx="2450592" cy="2614612"/>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7 rows</a:t>
            </a:r>
          </a:p>
        </p:txBody>
      </p:sp>
      <p:sp>
        <p:nvSpPr>
          <p:cNvPr id="21" name="Sector Asset Placeholder 2">
            <a:extLst>
              <a:ext uri="{FF2B5EF4-FFF2-40B4-BE49-F238E27FC236}">
                <a16:creationId xmlns:a16="http://schemas.microsoft.com/office/drawing/2014/main" id="{1CB0BF30-A45D-4066-89F3-913BA2DDDFDF}"/>
              </a:ext>
            </a:extLst>
          </p:cNvPr>
          <p:cNvSpPr>
            <a:spLocks noGrp="1"/>
          </p:cNvSpPr>
          <p:nvPr>
            <p:ph sz="quarter" idx="48" hasCustomPrompt="1"/>
          </p:nvPr>
        </p:nvSpPr>
        <p:spPr>
          <a:xfrm>
            <a:off x="6146803" y="1601792"/>
            <a:ext cx="5021263" cy="463751"/>
          </a:xfrm>
        </p:spPr>
        <p:txBody>
          <a:bodyPr anchor="b" anchorCtr="0"/>
          <a:lstStyle>
            <a:lvl1pPr>
              <a:defRPr>
                <a:solidFill>
                  <a:srgbClr val="96B3B6"/>
                </a:solidFill>
              </a:defRPr>
            </a:lvl1pPr>
          </a:lstStyle>
          <a:p>
            <a:pPr lvl="0"/>
            <a:r>
              <a:rPr lang="en-US"/>
              <a:t>Sector or Asset Type</a:t>
            </a:r>
          </a:p>
        </p:txBody>
      </p:sp>
      <p:sp>
        <p:nvSpPr>
          <p:cNvPr id="22" name="Co. Name Placeholder 2">
            <a:extLst>
              <a:ext uri="{FF2B5EF4-FFF2-40B4-BE49-F238E27FC236}">
                <a16:creationId xmlns:a16="http://schemas.microsoft.com/office/drawing/2014/main" id="{05A7C511-0C58-4634-A410-74911CC57C7F}"/>
              </a:ext>
            </a:extLst>
          </p:cNvPr>
          <p:cNvSpPr>
            <a:spLocks noGrp="1"/>
          </p:cNvSpPr>
          <p:nvPr>
            <p:ph type="body" sz="quarter" idx="49" hasCustomPrompt="1"/>
          </p:nvPr>
        </p:nvSpPr>
        <p:spPr>
          <a:xfrm>
            <a:off x="6138864" y="2227268"/>
            <a:ext cx="4516437" cy="195263"/>
          </a:xfrm>
        </p:spPr>
        <p:txBody>
          <a:bodyPr rIns="0" anchor="b" anchorCtr="0"/>
          <a:lstStyle>
            <a:lvl1pPr>
              <a:defRPr sz="1397" cap="all" baseline="0">
                <a:latin typeface="Calibre Medium" panose="020B0603030202060203" pitchFamily="34" charset="0"/>
              </a:defRPr>
            </a:lvl1pPr>
          </a:lstStyle>
          <a:p>
            <a:pPr lvl="0"/>
            <a:r>
              <a:rPr lang="en-US"/>
              <a:t>Company Name</a:t>
            </a:r>
          </a:p>
        </p:txBody>
      </p:sp>
      <p:sp>
        <p:nvSpPr>
          <p:cNvPr id="23" name="Year Placeholder 2">
            <a:extLst>
              <a:ext uri="{FF2B5EF4-FFF2-40B4-BE49-F238E27FC236}">
                <a16:creationId xmlns:a16="http://schemas.microsoft.com/office/drawing/2014/main" id="{AAECA73B-E9F1-4B11-B1FF-36A5F2BFEA17}"/>
              </a:ext>
            </a:extLst>
          </p:cNvPr>
          <p:cNvSpPr>
            <a:spLocks noGrp="1"/>
          </p:cNvSpPr>
          <p:nvPr>
            <p:ph type="body" sz="quarter" idx="50" hasCustomPrompt="1"/>
          </p:nvPr>
        </p:nvSpPr>
        <p:spPr>
          <a:xfrm>
            <a:off x="10655305" y="2227268"/>
            <a:ext cx="504305" cy="195263"/>
          </a:xfrm>
        </p:spPr>
        <p:txBody>
          <a:bodyPr rIns="0" anchor="b" anchorCtr="0"/>
          <a:lstStyle>
            <a:lvl1pPr algn="r">
              <a:defRPr sz="1397" cap="all" baseline="0">
                <a:solidFill>
                  <a:srgbClr val="17E88F"/>
                </a:solidFill>
                <a:latin typeface="Calibre Medium" panose="020B0603030202060203" pitchFamily="34" charset="0"/>
              </a:defRPr>
            </a:lvl1pPr>
          </a:lstStyle>
          <a:p>
            <a:pPr lvl="0"/>
            <a:r>
              <a:rPr lang="en-US"/>
              <a:t>Year</a:t>
            </a:r>
          </a:p>
        </p:txBody>
      </p:sp>
      <p:cxnSp>
        <p:nvCxnSpPr>
          <p:cNvPr id="24" name="Horizontal Line 2">
            <a:extLst>
              <a:ext uri="{FF2B5EF4-FFF2-40B4-BE49-F238E27FC236}">
                <a16:creationId xmlns:a16="http://schemas.microsoft.com/office/drawing/2014/main" id="{87477E01-7F4D-4012-BA93-177BB45A09FF}"/>
              </a:ext>
            </a:extLst>
          </p:cNvPr>
          <p:cNvCxnSpPr/>
          <p:nvPr userDrawn="1"/>
        </p:nvCxnSpPr>
        <p:spPr>
          <a:xfrm>
            <a:off x="6138348"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4030913B-7188-4276-A89C-49544D94F904}"/>
              </a:ext>
            </a:extLst>
          </p:cNvPr>
          <p:cNvSpPr>
            <a:spLocks noGrp="1"/>
          </p:cNvSpPr>
          <p:nvPr>
            <p:ph type="pic" sz="quarter" idx="51"/>
          </p:nvPr>
        </p:nvSpPr>
        <p:spPr>
          <a:xfrm>
            <a:off x="6146800" y="2636528"/>
            <a:ext cx="2452688" cy="2614927"/>
          </a:xfrm>
          <a:solidFill>
            <a:srgbClr val="CBCDCB"/>
          </a:solidFill>
        </p:spPr>
        <p:txBody>
          <a:bodyPr rIns="0" anchor="ctr" anchorCtr="0"/>
          <a:lstStyle>
            <a:lvl1pPr algn="ctr">
              <a:defRPr/>
            </a:lvl1pPr>
          </a:lstStyle>
          <a:p>
            <a:r>
              <a:rPr lang="en-US"/>
              <a:t>Click icon to add picture</a:t>
            </a:r>
          </a:p>
        </p:txBody>
      </p:sp>
      <p:sp>
        <p:nvSpPr>
          <p:cNvPr id="26" name="Table Placeholder 2">
            <a:extLst>
              <a:ext uri="{FF2B5EF4-FFF2-40B4-BE49-F238E27FC236}">
                <a16:creationId xmlns:a16="http://schemas.microsoft.com/office/drawing/2014/main" id="{AC9ED858-80A4-4C66-9289-A5DAF91EE2AD}"/>
              </a:ext>
            </a:extLst>
          </p:cNvPr>
          <p:cNvSpPr>
            <a:spLocks noGrp="1"/>
          </p:cNvSpPr>
          <p:nvPr>
            <p:ph type="tbl" sz="quarter" idx="52" hasCustomPrompt="1"/>
          </p:nvPr>
        </p:nvSpPr>
        <p:spPr>
          <a:xfrm>
            <a:off x="8717471" y="2636842"/>
            <a:ext cx="2450592" cy="2614612"/>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7 rows</a:t>
            </a:r>
          </a:p>
        </p:txBody>
      </p:sp>
    </p:spTree>
    <p:extLst>
      <p:ext uri="{BB962C8B-B14F-4D97-AF65-F5344CB8AC3E}">
        <p14:creationId xmlns:p14="http://schemas.microsoft.com/office/powerpoint/2010/main" val="407165176"/>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292232"/>
            <a:ext cx="5021263" cy="566122"/>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1894275"/>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1" y="1894275"/>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2"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7"/>
            <a:ext cx="2452688"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227264"/>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40" y="4275727"/>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81" y="4275727"/>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22"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08719"/>
            <a:ext cx="2452688" cy="1773233"/>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7" y="4608716"/>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81" y="1292232"/>
            <a:ext cx="5021263" cy="566122"/>
          </a:xfrm>
        </p:spPr>
        <p:txBody>
          <a:bodyPr anchor="b" anchorCtr="0"/>
          <a:lstStyle>
            <a:lvl1pPr>
              <a:defRPr>
                <a:solidFill>
                  <a:srgbClr val="96B3B6"/>
                </a:solidFill>
              </a:defRPr>
            </a:lvl1pPr>
          </a:lstStyle>
          <a:p>
            <a:pPr lvl="0"/>
            <a:r>
              <a:rPr lang="en-US"/>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40" y="1894275"/>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81" y="1894275"/>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22"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7"/>
            <a:ext cx="2452688" cy="1773233"/>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7" y="2227264"/>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40" y="4275727"/>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81" y="4275727"/>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22"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08719"/>
            <a:ext cx="2452688" cy="1773233"/>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7" y="4608716"/>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522964040"/>
      </p:ext>
    </p:extLst>
  </p:cSld>
  <p:clrMapOvr>
    <a:masterClrMapping/>
  </p:clrMapOvr>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Track Record - 3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292232"/>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6" y="2227267"/>
            <a:ext cx="3484563"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511176" y="4000499"/>
            <a:ext cx="3484563" cy="1876426"/>
          </a:xfrm>
        </p:spPr>
        <p:txBody>
          <a:bodyPr rIns="0" anchor="ctr" anchorCtr="0"/>
          <a:lstStyle>
            <a:lvl1pPr algn="ctr">
              <a:defRPr/>
            </a:lvl1pPr>
            <a:lvl2pPr algn="ctr">
              <a:defRPr sz="1198"/>
            </a:lvl2pPr>
          </a:lstStyle>
          <a:p>
            <a:r>
              <a:rPr lang="en-US"/>
              <a:t>Click icon to insert table</a:t>
            </a:r>
            <a:br>
              <a:rPr lang="en-US"/>
            </a:br>
            <a:r>
              <a:rPr lang="en-US"/>
              <a:t>2 columns x 6 rows</a:t>
            </a:r>
          </a:p>
        </p:txBody>
      </p:sp>
      <p:sp>
        <p:nvSpPr>
          <p:cNvPr id="41" name="Picture Placeholder 2">
            <a:extLst>
              <a:ext uri="{FF2B5EF4-FFF2-40B4-BE49-F238E27FC236}">
                <a16:creationId xmlns:a16="http://schemas.microsoft.com/office/drawing/2014/main" id="{D16FDEBB-CDB1-4A20-9F59-F349EEE1C516}"/>
              </a:ext>
            </a:extLst>
          </p:cNvPr>
          <p:cNvSpPr>
            <a:spLocks noGrp="1"/>
          </p:cNvSpPr>
          <p:nvPr>
            <p:ph type="pic" sz="quarter" idx="48"/>
          </p:nvPr>
        </p:nvSpPr>
        <p:spPr>
          <a:xfrm>
            <a:off x="4353720" y="2227267"/>
            <a:ext cx="3484563" cy="1773233"/>
          </a:xfrm>
          <a:solidFill>
            <a:srgbClr val="CBCDCB"/>
          </a:solidFill>
        </p:spPr>
        <p:txBody>
          <a:bodyPr rIns="0" anchor="ctr" anchorCtr="0"/>
          <a:lstStyle>
            <a:lvl1pPr algn="ctr">
              <a:defRPr/>
            </a:lvl1pPr>
          </a:lstStyle>
          <a:p>
            <a:r>
              <a:rPr lang="en-US"/>
              <a:t>Click icon to add picture</a:t>
            </a:r>
          </a:p>
        </p:txBody>
      </p:sp>
      <p:sp>
        <p:nvSpPr>
          <p:cNvPr id="42" name="Table Placeholder 2">
            <a:extLst>
              <a:ext uri="{FF2B5EF4-FFF2-40B4-BE49-F238E27FC236}">
                <a16:creationId xmlns:a16="http://schemas.microsoft.com/office/drawing/2014/main" id="{0A45C0B8-0909-4C05-9842-8CFC1E65CA6E}"/>
              </a:ext>
            </a:extLst>
          </p:cNvPr>
          <p:cNvSpPr>
            <a:spLocks noGrp="1"/>
          </p:cNvSpPr>
          <p:nvPr>
            <p:ph type="tbl" sz="quarter" idx="49" hasCustomPrompt="1"/>
          </p:nvPr>
        </p:nvSpPr>
        <p:spPr>
          <a:xfrm>
            <a:off x="4353720" y="4000499"/>
            <a:ext cx="3484563" cy="1876426"/>
          </a:xfrm>
        </p:spPr>
        <p:txBody>
          <a:bodyPr rIns="0" anchor="ctr" anchorCtr="0"/>
          <a:lstStyle>
            <a:lvl1pPr algn="ctr">
              <a:defRPr/>
            </a:lvl1pPr>
            <a:lvl2pPr algn="ctr">
              <a:defRPr sz="1198"/>
            </a:lvl2pPr>
          </a:lstStyle>
          <a:p>
            <a:r>
              <a:rPr lang="en-US"/>
              <a:t>Click icon to insert table</a:t>
            </a:r>
            <a:br>
              <a:rPr lang="en-US"/>
            </a:br>
            <a:r>
              <a:rPr lang="en-US"/>
              <a:t>2 columns x 6 rows</a:t>
            </a:r>
          </a:p>
        </p:txBody>
      </p:sp>
      <p:sp>
        <p:nvSpPr>
          <p:cNvPr id="43" name="Picture Placeholder 3">
            <a:extLst>
              <a:ext uri="{FF2B5EF4-FFF2-40B4-BE49-F238E27FC236}">
                <a16:creationId xmlns:a16="http://schemas.microsoft.com/office/drawing/2014/main" id="{D0DCD58F-F3C7-4E2F-9EDE-21383ECB9ECB}"/>
              </a:ext>
            </a:extLst>
          </p:cNvPr>
          <p:cNvSpPr>
            <a:spLocks noGrp="1"/>
          </p:cNvSpPr>
          <p:nvPr>
            <p:ph type="pic" sz="quarter" idx="50"/>
          </p:nvPr>
        </p:nvSpPr>
        <p:spPr>
          <a:xfrm>
            <a:off x="8194677" y="2227267"/>
            <a:ext cx="3484563" cy="1773233"/>
          </a:xfrm>
          <a:solidFill>
            <a:srgbClr val="CBCDCB"/>
          </a:solidFill>
        </p:spPr>
        <p:txBody>
          <a:bodyPr rIns="0" anchor="ctr" anchorCtr="0"/>
          <a:lstStyle>
            <a:lvl1pPr algn="ctr">
              <a:defRPr/>
            </a:lvl1pPr>
          </a:lstStyle>
          <a:p>
            <a:r>
              <a:rPr lang="en-US"/>
              <a:t>Click icon to add picture</a:t>
            </a:r>
          </a:p>
        </p:txBody>
      </p:sp>
      <p:sp>
        <p:nvSpPr>
          <p:cNvPr id="44" name="Table Placeholder 3">
            <a:extLst>
              <a:ext uri="{FF2B5EF4-FFF2-40B4-BE49-F238E27FC236}">
                <a16:creationId xmlns:a16="http://schemas.microsoft.com/office/drawing/2014/main" id="{C96A6F0A-397E-4C72-B34E-F20C5738B130}"/>
              </a:ext>
            </a:extLst>
          </p:cNvPr>
          <p:cNvSpPr>
            <a:spLocks noGrp="1"/>
          </p:cNvSpPr>
          <p:nvPr>
            <p:ph type="tbl" sz="quarter" idx="51" hasCustomPrompt="1"/>
          </p:nvPr>
        </p:nvSpPr>
        <p:spPr>
          <a:xfrm>
            <a:off x="8194677" y="4000499"/>
            <a:ext cx="3484563" cy="1876426"/>
          </a:xfrm>
        </p:spPr>
        <p:txBody>
          <a:bodyPr rIns="0" anchor="ctr" anchorCtr="0"/>
          <a:lstStyle>
            <a:lvl1pPr algn="ctr">
              <a:defRPr/>
            </a:lvl1pPr>
            <a:lvl2pPr algn="ctr">
              <a:defRPr sz="1198"/>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129409821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2" y="0"/>
            <a:ext cx="12199412" cy="6858000"/>
          </a:xfrm>
          <a:solidFill>
            <a:schemeClr val="accent6"/>
          </a:solidFill>
        </p:spPr>
        <p:txBody>
          <a:bodyPr/>
          <a:lstStyle/>
          <a:p>
            <a:r>
              <a:rPr lang="en-US"/>
              <a:t>Click icon to add picture</a:t>
            </a:r>
            <a:endParaRPr lang="en-GB"/>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6781107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292232"/>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18"/>
            <a:ext cx="2452688" cy="1965959"/>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9" y="2139721"/>
            <a:ext cx="3081337"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10294"/>
            <a:ext cx="2452688" cy="1965959"/>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9" y="4410294"/>
            <a:ext cx="3081337"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18"/>
            <a:ext cx="2452688" cy="1965959"/>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21"/>
            <a:ext cx="3081528"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10294"/>
            <a:ext cx="2452688" cy="1965959"/>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10294"/>
            <a:ext cx="3081528"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2172174524"/>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Event Speakers - 3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9" y="1601787"/>
            <a:ext cx="1714500" cy="1143000"/>
          </a:xfrm>
        </p:spPr>
        <p:txBody>
          <a:bodyPr rIns="0" anchor="ctr" anchorCtr="0"/>
          <a:lstStyle>
            <a:lvl1pPr algn="ctr">
              <a:defRPr sz="1597"/>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803" y="1601787"/>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11027" y="1601787"/>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52740"/>
            <a:ext cx="1947672" cy="1773237"/>
          </a:xfrm>
        </p:spPr>
        <p:txBody>
          <a:bodyPr/>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1048">
                <a:latin typeface="Calibre Light" panose="020B0303030202060203" pitchFamily="34" charset="0"/>
              </a:defRPr>
            </a:lvl3pPr>
            <a:lvl4pPr>
              <a:defRPr sz="104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800" y="2852740"/>
            <a:ext cx="1947672" cy="1773237"/>
          </a:xfrm>
        </p:spPr>
        <p:txBody>
          <a:bodyPr/>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1048">
                <a:latin typeface="Calibre Light" panose="020B0303030202060203" pitchFamily="34" charset="0"/>
              </a:defRPr>
            </a:lvl3pPr>
            <a:lvl4pPr>
              <a:defRPr sz="104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9025" y="2852740"/>
            <a:ext cx="1947672" cy="1773237"/>
          </a:xfrm>
        </p:spPr>
        <p:txBody>
          <a:bodyPr/>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1048">
                <a:latin typeface="Calibre Light" panose="020B0303030202060203" pitchFamily="34" charset="0"/>
              </a:defRPr>
            </a:lvl3pPr>
            <a:lvl4pPr>
              <a:defRPr sz="1048"/>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18773676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Event Speakers - 6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9" y="1601787"/>
            <a:ext cx="1714500" cy="1143000"/>
          </a:xfrm>
        </p:spPr>
        <p:txBody>
          <a:bodyPr rIns="0" anchor="ctr" anchorCtr="0"/>
          <a:lstStyle>
            <a:lvl1pPr algn="ctr">
              <a:defRPr sz="1597"/>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707" y="1601787"/>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08835" y="1601787"/>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3584579" y="4102099"/>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6146707" y="4102099"/>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8708835" y="4102099"/>
            <a:ext cx="1714500" cy="114300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02735"/>
            <a:ext cx="1947672" cy="1147762"/>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704" y="2802735"/>
            <a:ext cx="1947672" cy="1147762"/>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8832" y="2802735"/>
            <a:ext cx="1947672" cy="1147762"/>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3584581" y="5303047"/>
            <a:ext cx="1947863" cy="1146175"/>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6146799" y="5303043"/>
            <a:ext cx="1947672" cy="1143000"/>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8708832" y="5303043"/>
            <a:ext cx="1947672" cy="1143000"/>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88477476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Event Speakers - 8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9" y="1601789"/>
            <a:ext cx="1435100" cy="956733"/>
          </a:xfrm>
        </p:spPr>
        <p:txBody>
          <a:bodyPr rIns="0" anchor="ctr" anchorCtr="0"/>
          <a:lstStyle>
            <a:lvl1pPr algn="ctr">
              <a:defRPr sz="1597"/>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5630127" y="1601788"/>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7680750" y="1601788"/>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9731379" y="1601788"/>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3584579" y="4102102"/>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5633510" y="4102102"/>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21" name="Headshot Placeholder 7">
            <a:extLst>
              <a:ext uri="{FF2B5EF4-FFF2-40B4-BE49-F238E27FC236}">
                <a16:creationId xmlns:a16="http://schemas.microsoft.com/office/drawing/2014/main" id="{7332A527-0EB9-43D0-86B3-FF7773EE320D}"/>
              </a:ext>
            </a:extLst>
          </p:cNvPr>
          <p:cNvSpPr>
            <a:spLocks noGrp="1" noChangeAspect="1"/>
          </p:cNvSpPr>
          <p:nvPr>
            <p:ph type="pic" sz="quarter" idx="22" hasCustomPrompt="1"/>
          </p:nvPr>
        </p:nvSpPr>
        <p:spPr>
          <a:xfrm>
            <a:off x="7682447" y="4102102"/>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23" name="Headshot Placeholder 8">
            <a:extLst>
              <a:ext uri="{FF2B5EF4-FFF2-40B4-BE49-F238E27FC236}">
                <a16:creationId xmlns:a16="http://schemas.microsoft.com/office/drawing/2014/main" id="{8893B922-E816-4EB8-918A-6B723AFB4A5B}"/>
              </a:ext>
            </a:extLst>
          </p:cNvPr>
          <p:cNvSpPr>
            <a:spLocks noGrp="1" noChangeAspect="1"/>
          </p:cNvSpPr>
          <p:nvPr>
            <p:ph type="pic" sz="quarter" idx="23" hasCustomPrompt="1"/>
          </p:nvPr>
        </p:nvSpPr>
        <p:spPr>
          <a:xfrm>
            <a:off x="9731379" y="4102102"/>
            <a:ext cx="1440180" cy="960120"/>
          </a:xfrm>
        </p:spPr>
        <p:txBody>
          <a:bodyPr rIns="0" anchor="ctr" anchorCtr="0"/>
          <a:lstStyle>
            <a:lvl1pPr marL="0" marR="0" indent="0" algn="ctr" defTabSz="912710" eaLnBrk="1" fontAlgn="auto" latinLnBrk="0" hangingPunct="1">
              <a:lnSpc>
                <a:spcPct val="100000"/>
              </a:lnSpc>
              <a:spcBef>
                <a:spcPts val="1198"/>
              </a:spcBef>
              <a:spcAft>
                <a:spcPts val="1198"/>
              </a:spcAft>
              <a:buClrTx/>
              <a:buSzTx/>
              <a:buFontTx/>
              <a:buNone/>
              <a:tabLst/>
              <a:defRPr sz="1597"/>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667003"/>
            <a:ext cx="1947672" cy="1147762"/>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5634228" y="2667003"/>
            <a:ext cx="1947672" cy="1147762"/>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7681501" y="2667003"/>
            <a:ext cx="1947672" cy="1147762"/>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9731381" y="2667004"/>
            <a:ext cx="1947863" cy="1146175"/>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3584575"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5634228"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9" name="Speaker Placeholder 7">
            <a:extLst>
              <a:ext uri="{FF2B5EF4-FFF2-40B4-BE49-F238E27FC236}">
                <a16:creationId xmlns:a16="http://schemas.microsoft.com/office/drawing/2014/main" id="{57E18A33-5D61-41C4-BC2A-577D212DE187}"/>
              </a:ext>
            </a:extLst>
          </p:cNvPr>
          <p:cNvSpPr>
            <a:spLocks noGrp="1"/>
          </p:cNvSpPr>
          <p:nvPr>
            <p:ph sz="quarter" idx="26" hasCustomPrompt="1"/>
          </p:nvPr>
        </p:nvSpPr>
        <p:spPr>
          <a:xfrm>
            <a:off x="7681501"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31" name="Speaker Placeholder 8">
            <a:extLst>
              <a:ext uri="{FF2B5EF4-FFF2-40B4-BE49-F238E27FC236}">
                <a16:creationId xmlns:a16="http://schemas.microsoft.com/office/drawing/2014/main" id="{BA121CB0-15F6-4A74-B2B5-3C8F4A4B255E}"/>
              </a:ext>
            </a:extLst>
          </p:cNvPr>
          <p:cNvSpPr>
            <a:spLocks noGrp="1"/>
          </p:cNvSpPr>
          <p:nvPr>
            <p:ph sz="quarter" idx="27" hasCustomPrompt="1"/>
          </p:nvPr>
        </p:nvSpPr>
        <p:spPr>
          <a:xfrm>
            <a:off x="9731375"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26121998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0_1 column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19402" y="624566"/>
            <a:ext cx="10948723" cy="225703"/>
          </a:xfrm>
        </p:spPr>
        <p:txBody>
          <a:bodyPr/>
          <a:lstStyle>
            <a:lvl1pPr>
              <a:defRPr sz="1461" spc="266" baseline="0">
                <a:latin typeface="+mj-lt"/>
              </a:defRPr>
            </a:lvl1pPr>
          </a:lstStyle>
          <a:p>
            <a:r>
              <a:rPr lang="en-US"/>
              <a:t>Page heading</a:t>
            </a:r>
            <a:endParaRPr lang="en-GB"/>
          </a:p>
        </p:txBody>
      </p:sp>
      <p:sp>
        <p:nvSpPr>
          <p:cNvPr id="4" name="Text Placeholder 3"/>
          <p:cNvSpPr>
            <a:spLocks noGrp="1"/>
          </p:cNvSpPr>
          <p:nvPr>
            <p:ph type="body" sz="quarter" idx="12" hasCustomPrompt="1"/>
          </p:nvPr>
        </p:nvSpPr>
        <p:spPr>
          <a:xfrm>
            <a:off x="719668" y="1397000"/>
            <a:ext cx="10949517" cy="4165600"/>
          </a:xfrm>
        </p:spPr>
        <p:txBody>
          <a:bodyPr/>
          <a:lstStyle>
            <a:lvl1pPr>
              <a:spcAft>
                <a:spcPts val="797"/>
              </a:spcAft>
              <a:defRPr sz="1595">
                <a:solidFill>
                  <a:srgbClr val="00A657"/>
                </a:solidFill>
              </a:defRPr>
            </a:lvl1pPr>
            <a:lvl2pPr>
              <a:defRPr sz="1595" i="0">
                <a:latin typeface="Futura Bk BT Book" panose="020B0502020204020303" pitchFamily="34" charset="0"/>
              </a:defRPr>
            </a:lvl2pPr>
            <a:lvl3pPr>
              <a:defRPr sz="1595"/>
            </a:lvl3pPr>
            <a:lvl4pPr>
              <a:defRPr sz="1595"/>
            </a:lvl4pPr>
            <a:lvl5pPr>
              <a:defRPr sz="1595"/>
            </a:lvl5pPr>
          </a:lstStyle>
          <a:p>
            <a:pPr lvl="0"/>
            <a:r>
              <a:rPr lang="en-US" noProof="0"/>
              <a:t>Heading </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802161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_Left column text +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607484" y="992719"/>
            <a:ext cx="10974917" cy="459315"/>
          </a:xfrm>
        </p:spPr>
        <p:txBody>
          <a:bodyPr vert="horz" lIns="0" tIns="36576" rIns="0" bIns="0" rtlCol="0">
            <a:noAutofit/>
          </a:bodyPr>
          <a:lstStyle>
            <a:lvl1pPr>
              <a:lnSpc>
                <a:spcPct val="100000"/>
              </a:lnSpc>
              <a:defRPr lang="en-US" sz="2130" dirty="0" smtClean="0">
                <a:solidFill>
                  <a:srgbClr val="69BE28"/>
                </a:solidFill>
                <a:latin typeface="Futura Md BT" panose="020B0602020204020303" pitchFamily="34" charset="0"/>
              </a:defRPr>
            </a:lvl1pPr>
          </a:lstStyle>
          <a:p>
            <a:pPr lvl="0">
              <a:lnSpc>
                <a:spcPct val="90000"/>
              </a:lnSpc>
              <a:spcBef>
                <a:spcPts val="0"/>
              </a:spcBef>
              <a:spcAft>
                <a:spcPts val="0"/>
              </a:spcAft>
            </a:pPr>
            <a:r>
              <a:rPr lang="en-US"/>
              <a:t>Click to edit Subtitle</a:t>
            </a:r>
          </a:p>
        </p:txBody>
      </p:sp>
      <p:sp>
        <p:nvSpPr>
          <p:cNvPr id="6" name="Picture Placeholder 5"/>
          <p:cNvSpPr>
            <a:spLocks noGrp="1"/>
          </p:cNvSpPr>
          <p:nvPr>
            <p:ph type="pic" sz="quarter" idx="12"/>
          </p:nvPr>
        </p:nvSpPr>
        <p:spPr>
          <a:xfrm>
            <a:off x="6248404" y="1752603"/>
            <a:ext cx="5334001" cy="4269317"/>
          </a:xfrm>
        </p:spPr>
        <p:txBody>
          <a:bodyPr anchor="ctr"/>
          <a:lstStyle>
            <a:lvl1pPr algn="ctr">
              <a:defRPr>
                <a:solidFill>
                  <a:schemeClr val="tx1">
                    <a:lumMod val="50000"/>
                    <a:lumOff val="50000"/>
                  </a:schemeClr>
                </a:solidFill>
              </a:defRPr>
            </a:lvl1pPr>
          </a:lstStyle>
          <a:p>
            <a:r>
              <a:rPr lang="en-US"/>
              <a:t>Click icon to add picture</a:t>
            </a:r>
          </a:p>
        </p:txBody>
      </p:sp>
      <p:sp>
        <p:nvSpPr>
          <p:cNvPr id="7" name="Content Placeholder 6"/>
          <p:cNvSpPr>
            <a:spLocks noGrp="1"/>
          </p:cNvSpPr>
          <p:nvPr>
            <p:ph sz="quarter" idx="13"/>
          </p:nvPr>
        </p:nvSpPr>
        <p:spPr>
          <a:xfrm>
            <a:off x="609600" y="1752602"/>
            <a:ext cx="5334000" cy="42693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46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Two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607484" y="992719"/>
            <a:ext cx="10974917" cy="459315"/>
          </a:xfrm>
        </p:spPr>
        <p:txBody>
          <a:bodyPr vert="horz" lIns="0" tIns="36576" rIns="0" bIns="0" rtlCol="0">
            <a:noAutofit/>
          </a:bodyPr>
          <a:lstStyle>
            <a:lvl1pPr>
              <a:lnSpc>
                <a:spcPct val="100000"/>
              </a:lnSpc>
              <a:defRPr lang="en-US" sz="2130" dirty="0" smtClean="0">
                <a:solidFill>
                  <a:srgbClr val="69BE28"/>
                </a:solidFill>
                <a:latin typeface="Futura Md BT" panose="020B0602020204020303" pitchFamily="34" charset="0"/>
              </a:defRPr>
            </a:lvl1pPr>
          </a:lstStyle>
          <a:p>
            <a:pPr lvl="0">
              <a:lnSpc>
                <a:spcPct val="90000"/>
              </a:lnSpc>
              <a:spcBef>
                <a:spcPts val="0"/>
              </a:spcBef>
              <a:spcAft>
                <a:spcPts val="0"/>
              </a:spcAft>
            </a:pPr>
            <a:r>
              <a:rPr lang="en-US"/>
              <a:t>Click to edit Subtitle</a:t>
            </a:r>
          </a:p>
        </p:txBody>
      </p:sp>
      <p:sp>
        <p:nvSpPr>
          <p:cNvPr id="7" name="Content Placeholder 6"/>
          <p:cNvSpPr>
            <a:spLocks noGrp="1"/>
          </p:cNvSpPr>
          <p:nvPr>
            <p:ph sz="quarter" idx="11"/>
          </p:nvPr>
        </p:nvSpPr>
        <p:spPr>
          <a:xfrm>
            <a:off x="618732" y="1756835"/>
            <a:ext cx="5324871" cy="42650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6248400" y="1752602"/>
            <a:ext cx="5334000" cy="42693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7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7_Left column text">
    <p:spTree>
      <p:nvGrpSpPr>
        <p:cNvPr id="1" name=""/>
        <p:cNvGrpSpPr/>
        <p:nvPr/>
      </p:nvGrpSpPr>
      <p:grpSpPr>
        <a:xfrm>
          <a:off x="0" y="0"/>
          <a:ext cx="0" cy="0"/>
          <a:chOff x="0" y="0"/>
          <a:chExt cx="0" cy="0"/>
        </a:xfrm>
      </p:grpSpPr>
      <p:sp>
        <p:nvSpPr>
          <p:cNvPr id="3" name="Main Content 1"/>
          <p:cNvSpPr>
            <a:spLocks noGrp="1"/>
          </p:cNvSpPr>
          <p:nvPr>
            <p:ph idx="1"/>
          </p:nvPr>
        </p:nvSpPr>
        <p:spPr>
          <a:xfrm>
            <a:off x="609603" y="1754153"/>
            <a:ext cx="5334000" cy="4263252"/>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a:extLst>
              <a:ext uri="{FF2B5EF4-FFF2-40B4-BE49-F238E27FC236}">
                <a16:creationId xmlns:a16="http://schemas.microsoft.com/office/drawing/2014/main" id="{D4936862-7F0E-482F-AB54-1E21F65D914B}"/>
              </a:ext>
            </a:extLst>
          </p:cNvPr>
          <p:cNvSpPr>
            <a:spLocks noGrp="1"/>
          </p:cNvSpPr>
          <p:nvPr>
            <p:ph type="body" sz="quarter" idx="10" hasCustomPrompt="1"/>
          </p:nvPr>
        </p:nvSpPr>
        <p:spPr>
          <a:xfrm>
            <a:off x="605367" y="1146174"/>
            <a:ext cx="10972800" cy="304521"/>
          </a:xfrm>
          <a:prstGeom prst="rect">
            <a:avLst/>
          </a:prstGeom>
        </p:spPr>
        <p:txBody>
          <a:bodyPr vert="horz" lIns="0" tIns="0" rIns="0" bIns="0" rtlCol="0">
            <a:noAutofit/>
          </a:bodyPr>
          <a:lstStyle>
            <a:lvl1pPr>
              <a:defRPr lang="en-US" sz="1461" cap="all" baseline="0" dirty="0">
                <a:solidFill>
                  <a:schemeClr val="accent2"/>
                </a:solidFill>
                <a:latin typeface="+mj-lt"/>
              </a:defRPr>
            </a:lvl1pPr>
          </a:lstStyle>
          <a:p>
            <a:pPr lvl="0" defTabSz="803898">
              <a:spcBef>
                <a:spcPts val="0"/>
              </a:spcBef>
              <a:spcAft>
                <a:spcPts val="0"/>
              </a:spcAft>
              <a:buFontTx/>
            </a:pPr>
            <a:r>
              <a:rPr lang="en-US"/>
              <a:t>Click to add Subtitle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481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08">
          <p15:clr>
            <a:srgbClr val="FBAE40"/>
          </p15:clr>
        </p15:guide>
        <p15:guide id="2" pos="2880">
          <p15:clr>
            <a:srgbClr val="FBAE40"/>
          </p15:clr>
        </p15:guide>
        <p15:guide id="3" pos="295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4_Title +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sp>
        <p:nvSpPr>
          <p:cNvPr id="18" name="Text Placeholder 11">
            <a:extLst>
              <a:ext uri="{FF2B5EF4-FFF2-40B4-BE49-F238E27FC236}">
                <a16:creationId xmlns:a16="http://schemas.microsoft.com/office/drawing/2014/main" id="{9F517510-6DF3-46D3-8B28-CC24695C5672}"/>
              </a:ext>
            </a:extLst>
          </p:cNvPr>
          <p:cNvSpPr>
            <a:spLocks noGrp="1"/>
          </p:cNvSpPr>
          <p:nvPr>
            <p:ph type="body" sz="quarter" idx="36" hasCustomPrompt="1"/>
          </p:nvPr>
        </p:nvSpPr>
        <p:spPr>
          <a:xfrm>
            <a:off x="3584581" y="921206"/>
            <a:ext cx="2460625" cy="578984"/>
          </a:xfrm>
        </p:spPr>
        <p:txBody>
          <a:bodyPr anchor="t"/>
          <a:lstStyle>
            <a:lvl2pPr>
              <a:defRPr/>
            </a:lvl2pPr>
          </a:lstStyle>
          <a:p>
            <a:pPr lvl="1"/>
            <a:r>
              <a:rPr lang="en-US"/>
              <a:t>Sub heading</a:t>
            </a:r>
            <a:endParaRPr lang="en-GB"/>
          </a:p>
        </p:txBody>
      </p:sp>
      <p:sp>
        <p:nvSpPr>
          <p:cNvPr id="19" name="Text Placeholder 11">
            <a:extLst>
              <a:ext uri="{FF2B5EF4-FFF2-40B4-BE49-F238E27FC236}">
                <a16:creationId xmlns:a16="http://schemas.microsoft.com/office/drawing/2014/main" id="{CC771E94-59C1-4D28-AB54-6413CE3911C2}"/>
              </a:ext>
            </a:extLst>
          </p:cNvPr>
          <p:cNvSpPr>
            <a:spLocks noGrp="1"/>
          </p:cNvSpPr>
          <p:nvPr>
            <p:ph type="body" sz="quarter" idx="45" hasCustomPrompt="1"/>
          </p:nvPr>
        </p:nvSpPr>
        <p:spPr>
          <a:xfrm>
            <a:off x="6154744" y="921206"/>
            <a:ext cx="2460625" cy="578984"/>
          </a:xfrm>
        </p:spPr>
        <p:txBody>
          <a:bodyPr anchor="t"/>
          <a:lstStyle>
            <a:lvl2pPr>
              <a:defRPr/>
            </a:lvl2pPr>
          </a:lstStyle>
          <a:p>
            <a:pPr lvl="1"/>
            <a:r>
              <a:rPr lang="en-US"/>
              <a:t>Sub heading</a:t>
            </a:r>
            <a:endParaRPr lang="en-GB"/>
          </a:p>
        </p:txBody>
      </p:sp>
      <p:sp>
        <p:nvSpPr>
          <p:cNvPr id="23" name="Text Placeholder 11">
            <a:extLst>
              <a:ext uri="{FF2B5EF4-FFF2-40B4-BE49-F238E27FC236}">
                <a16:creationId xmlns:a16="http://schemas.microsoft.com/office/drawing/2014/main" id="{D7303290-E059-46C7-B9D5-52B23685643C}"/>
              </a:ext>
            </a:extLst>
          </p:cNvPr>
          <p:cNvSpPr>
            <a:spLocks noGrp="1"/>
          </p:cNvSpPr>
          <p:nvPr>
            <p:ph type="body" sz="quarter" idx="46" hasCustomPrompt="1"/>
          </p:nvPr>
        </p:nvSpPr>
        <p:spPr>
          <a:xfrm>
            <a:off x="8707444" y="921204"/>
            <a:ext cx="2460625" cy="578984"/>
          </a:xfrm>
        </p:spPr>
        <p:txBody>
          <a:bodyPr anchor="t"/>
          <a:lstStyle>
            <a:lvl2pPr>
              <a:defRPr/>
            </a:lvl2pPr>
          </a:lstStyle>
          <a:p>
            <a:pPr lvl="1"/>
            <a:r>
              <a:rPr lang="en-US"/>
              <a:t>Sub heading</a:t>
            </a:r>
            <a:endParaRPr lang="en-GB"/>
          </a:p>
        </p:txBody>
      </p:sp>
      <p:sp>
        <p:nvSpPr>
          <p:cNvPr id="6" name="Content Placeholder 5">
            <a:extLst>
              <a:ext uri="{FF2B5EF4-FFF2-40B4-BE49-F238E27FC236}">
                <a16:creationId xmlns:a16="http://schemas.microsoft.com/office/drawing/2014/main" id="{E12F9A9A-F488-4434-A4E9-6067B6E3316D}"/>
              </a:ext>
            </a:extLst>
          </p:cNvPr>
          <p:cNvSpPr>
            <a:spLocks noGrp="1"/>
          </p:cNvSpPr>
          <p:nvPr>
            <p:ph sz="quarter" idx="47"/>
          </p:nvPr>
        </p:nvSpPr>
        <p:spPr>
          <a:xfrm>
            <a:off x="3584579" y="1615583"/>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5">
            <a:extLst>
              <a:ext uri="{FF2B5EF4-FFF2-40B4-BE49-F238E27FC236}">
                <a16:creationId xmlns:a16="http://schemas.microsoft.com/office/drawing/2014/main" id="{05E2AA67-294D-44E6-802E-395517F6C1A7}"/>
              </a:ext>
            </a:extLst>
          </p:cNvPr>
          <p:cNvSpPr>
            <a:spLocks noGrp="1"/>
          </p:cNvSpPr>
          <p:nvPr>
            <p:ph sz="quarter" idx="48"/>
          </p:nvPr>
        </p:nvSpPr>
        <p:spPr>
          <a:xfrm>
            <a:off x="6159503" y="1615583"/>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5">
            <a:extLst>
              <a:ext uri="{FF2B5EF4-FFF2-40B4-BE49-F238E27FC236}">
                <a16:creationId xmlns:a16="http://schemas.microsoft.com/office/drawing/2014/main" id="{8743C110-DC20-4390-A47A-8AB1F9DB5F4C}"/>
              </a:ext>
            </a:extLst>
          </p:cNvPr>
          <p:cNvSpPr>
            <a:spLocks noGrp="1"/>
          </p:cNvSpPr>
          <p:nvPr>
            <p:ph sz="quarter" idx="49"/>
          </p:nvPr>
        </p:nvSpPr>
        <p:spPr>
          <a:xfrm>
            <a:off x="8712203" y="1613053"/>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A74963A2-3336-4B99-AF48-71CBF0C80022}"/>
              </a:ext>
            </a:extLst>
          </p:cNvPr>
          <p:cNvSpPr>
            <a:spLocks noGrp="1"/>
          </p:cNvSpPr>
          <p:nvPr>
            <p:ph type="body" sz="quarter" idx="50"/>
          </p:nvPr>
        </p:nvSpPr>
        <p:spPr>
          <a:xfrm>
            <a:off x="511179" y="3492067"/>
            <a:ext cx="1947861" cy="2500313"/>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3005926"/>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_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81" y="1617667"/>
            <a:ext cx="8094663" cy="4259262"/>
          </a:xfrm>
        </p:spPr>
        <p:txBody>
          <a:bodyPr/>
          <a:lstStyle>
            <a:lvl1pPr marL="0" indent="535583">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E60D6928-F529-4D21-ADF9-FABBD9F6ADD3}"/>
              </a:ext>
            </a:extLst>
          </p:cNvPr>
          <p:cNvSpPr>
            <a:spLocks noGrp="1"/>
          </p:cNvSpPr>
          <p:nvPr>
            <p:ph type="body" sz="quarter" idx="44"/>
          </p:nvPr>
        </p:nvSpPr>
        <p:spPr>
          <a:xfrm>
            <a:off x="511179" y="3492066"/>
            <a:ext cx="1947861" cy="2889687"/>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4954633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0"/>
            <a:ext cx="9118600" cy="5905500"/>
          </a:xfrm>
          <a:noFill/>
        </p:spPr>
        <p:txBody>
          <a:bodyPr/>
          <a:lstStyle/>
          <a:p>
            <a:r>
              <a:rPr lang="en-US"/>
              <a:t>Click icon to add picture</a:t>
            </a:r>
            <a:endParaRPr lang="en-GB"/>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38" y="4102100"/>
            <a:ext cx="1435100" cy="2279650"/>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77628576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3A39-3425-421E-9D2A-01CB0C9B528C}"/>
              </a:ext>
            </a:extLst>
          </p:cNvPr>
          <p:cNvSpPr>
            <a:spLocks noGrp="1"/>
          </p:cNvSpPr>
          <p:nvPr>
            <p:ph type="title"/>
          </p:nvPr>
        </p:nvSpPr>
        <p:spPr/>
        <p:txBody>
          <a:bodyPr/>
          <a:lstStyle/>
          <a:p>
            <a:r>
              <a:rPr lang="en-US"/>
              <a:t>Click to edit Master title style</a:t>
            </a:r>
            <a:endParaRPr lang="en-BE"/>
          </a:p>
        </p:txBody>
      </p:sp>
      <p:cxnSp>
        <p:nvCxnSpPr>
          <p:cNvPr id="4" name="Straight Connector 3">
            <a:extLst>
              <a:ext uri="{FF2B5EF4-FFF2-40B4-BE49-F238E27FC236}">
                <a16:creationId xmlns:a16="http://schemas.microsoft.com/office/drawing/2014/main" id="{0CA29BEE-C0CE-4178-9C89-F014C43365D1}"/>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ext Placeholder 6">
            <a:extLst>
              <a:ext uri="{FF2B5EF4-FFF2-40B4-BE49-F238E27FC236}">
                <a16:creationId xmlns:a16="http://schemas.microsoft.com/office/drawing/2014/main" id="{2C83B28F-F24D-43A6-AA54-800F9FF66793}"/>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Tree>
    <p:extLst>
      <p:ext uri="{BB962C8B-B14F-4D97-AF65-F5344CB8AC3E}">
        <p14:creationId xmlns:p14="http://schemas.microsoft.com/office/powerpoint/2010/main" val="26886720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7">
                <a:latin typeface="Calibre Semibold" panose="020B0703030202060203" pitchFamily="34" charset="0"/>
              </a:defRPr>
            </a:lvl1pPr>
            <a:lvl2pPr>
              <a:spcBef>
                <a:spcPts val="300"/>
              </a:spcBef>
              <a:spcAft>
                <a:spcPts val="300"/>
              </a:spcAft>
              <a:defRPr sz="1047">
                <a:latin typeface="+mn-lt"/>
              </a:defRPr>
            </a:lvl2pPr>
            <a:lvl3pPr marL="170979" indent="-170979">
              <a:spcBef>
                <a:spcPts val="200"/>
              </a:spcBef>
              <a:spcAft>
                <a:spcPts val="0"/>
              </a:spcAft>
              <a:buFont typeface="Calibre" panose="020B0503030202060203" pitchFamily="34" charset="0"/>
              <a:buChar char="–"/>
              <a:defRPr sz="1047">
                <a:latin typeface="+mn-lt"/>
              </a:defRPr>
            </a:lvl3pPr>
            <a:lvl4pPr>
              <a:defRPr sz="1047">
                <a:latin typeface="+mn-lt"/>
              </a:defRPr>
            </a:lvl4pPr>
            <a:lvl5pPr>
              <a:defRPr sz="1047">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30"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7" cap="all" baseline="0">
                <a:latin typeface="Calibre Medium" panose="020B0603030202060203" pitchFamily="34" charset="0"/>
              </a:defRPr>
            </a:lvl1pPr>
            <a:lvl2pPr>
              <a:defRPr sz="1047" cap="all" baseline="0">
                <a:latin typeface="Calibre Medium" panose="020B0603030202060203" pitchFamily="34" charset="0"/>
              </a:defRPr>
            </a:lvl2pPr>
            <a:lvl3pPr>
              <a:defRPr sz="1047" cap="all" baseline="0">
                <a:latin typeface="Calibre Medium" panose="020B0603030202060203" pitchFamily="34" charset="0"/>
              </a:defRPr>
            </a:lvl3pPr>
            <a:lvl4pPr>
              <a:defRPr sz="1047" cap="all" baseline="0">
                <a:latin typeface="Calibre Medium" panose="020B0603030202060203" pitchFamily="34" charset="0"/>
              </a:defRPr>
            </a:lvl4pPr>
            <a:lvl5pPr>
              <a:defRPr sz="1047"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lvl1pPr marL="0" indent="535101">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8210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_2 Column Infographic">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cxnSp>
        <p:nvCxnSpPr>
          <p:cNvPr id="12" name="Straight Connector 11">
            <a:extLst>
              <a:ext uri="{FF2B5EF4-FFF2-40B4-BE49-F238E27FC236}">
                <a16:creationId xmlns:a16="http://schemas.microsoft.com/office/drawing/2014/main" id="{9D999275-F56B-4B15-B1EC-8C79C46FF37C}"/>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FFC12AC0-3BAB-4389-AD48-421F62F8F40C}"/>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8" name="Content Placeholder 6">
            <a:extLst>
              <a:ext uri="{FF2B5EF4-FFF2-40B4-BE49-F238E27FC236}">
                <a16:creationId xmlns:a16="http://schemas.microsoft.com/office/drawing/2014/main" id="{CCA45A73-8304-4193-B7DC-4C9F211C92C4}"/>
              </a:ext>
            </a:extLst>
          </p:cNvPr>
          <p:cNvSpPr>
            <a:spLocks noGrp="1"/>
          </p:cNvSpPr>
          <p:nvPr>
            <p:ph sz="quarter" idx="11"/>
          </p:nvPr>
        </p:nvSpPr>
        <p:spPr>
          <a:xfrm>
            <a:off x="3584577" y="1617691"/>
            <a:ext cx="3484563" cy="1209224"/>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77ED6B35-20A0-47D2-B4C0-992FC3B6FBCA}"/>
              </a:ext>
            </a:extLst>
          </p:cNvPr>
          <p:cNvSpPr>
            <a:spLocks noGrp="1"/>
          </p:cNvSpPr>
          <p:nvPr>
            <p:ph sz="quarter" idx="59"/>
          </p:nvPr>
        </p:nvSpPr>
        <p:spPr>
          <a:xfrm>
            <a:off x="7170740" y="1601787"/>
            <a:ext cx="3484563" cy="1209224"/>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6784406"/>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30"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9" y="1601791"/>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7" y="4102103"/>
            <a:ext cx="7581903" cy="2275551"/>
          </a:xfrm>
        </p:spPr>
        <p:txBody>
          <a:bodyPr rIns="512064" numCol="2" spcCol="768096"/>
          <a:lstStyle>
            <a:lvl1pPr marL="342258" indent="-342258">
              <a:lnSpc>
                <a:spcPct val="100000"/>
              </a:lnSpc>
              <a:spcBef>
                <a:spcPts val="0"/>
              </a:spcBef>
              <a:spcAft>
                <a:spcPts val="598"/>
              </a:spcAft>
              <a:buFont typeface="+mj-lt"/>
              <a:buAutoNum type="arabicPlain"/>
              <a:tabLst/>
              <a:defRPr sz="1597">
                <a:solidFill>
                  <a:schemeClr val="tx1"/>
                </a:solidFill>
                <a:latin typeface="+mn-lt"/>
              </a:defRPr>
            </a:lvl1pPr>
            <a:lvl2pPr marL="513387" indent="-171130">
              <a:buFont typeface="Calibre" panose="020B0503030202060203" pitchFamily="34" charset="0"/>
              <a:buChar char="–"/>
              <a:defRPr sz="1198">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552898"/>
      </p:ext>
    </p:extLst>
  </p:cSld>
  <p:clrMapOvr>
    <a:masterClrMapping/>
  </p:clrMapOvr>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4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2"/>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9" y="1596707"/>
            <a:ext cx="1947863" cy="3024188"/>
          </a:xfrm>
        </p:spPr>
        <p:txBody>
          <a:bodyPr tIns="0"/>
          <a:lstStyle>
            <a:lvl1pPr>
              <a:defRPr sz="1797">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7" y="4727576"/>
            <a:ext cx="1687299" cy="1590928"/>
          </a:xfrm>
          <a:prstGeom prst="rect">
            <a:avLst/>
          </a:prstGeom>
        </p:spPr>
        <p:txBody>
          <a:bodyPr anchor="t"/>
          <a:lstStyle>
            <a:lvl1pPr marL="7688" algn="l" defTabSz="553453" rtl="0" eaLnBrk="1" latinLnBrk="0" hangingPunct="1">
              <a:lnSpc>
                <a:spcPct val="90000"/>
              </a:lnSpc>
              <a:spcBef>
                <a:spcPts val="0"/>
              </a:spcBef>
              <a:spcAft>
                <a:spcPts val="0"/>
              </a:spcAft>
              <a:defRPr lang="en-US" sz="1597" b="0" i="0" kern="0" dirty="0">
                <a:solidFill>
                  <a:srgbClr val="CAD1D2"/>
                </a:solidFill>
                <a:latin typeface="Calibre-Semibold"/>
                <a:ea typeface="+mj-ea"/>
                <a:cs typeface="Calibre-Semibold"/>
              </a:defRPr>
            </a:lvl1pPr>
            <a:lvl2pPr>
              <a:lnSpc>
                <a:spcPct val="90000"/>
              </a:lnSpc>
              <a:spcAft>
                <a:spcPts val="0"/>
              </a:spcAft>
              <a:defRPr sz="1597">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8244424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4_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0" y="2"/>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7273182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_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2"/>
            <a:ext cx="9118600"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39" y="4102101"/>
            <a:ext cx="1435100" cy="2279652"/>
          </a:xfrm>
        </p:spPr>
        <p:txBody>
          <a:bodyPr anchor="b"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8583391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_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2"/>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699" y="352428"/>
            <a:ext cx="1435100" cy="177323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5" y="352428"/>
            <a:ext cx="1435100" cy="177323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69649265"/>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41"/>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41"/>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699" y="352427"/>
            <a:ext cx="1435100" cy="2398713"/>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3" y="352427"/>
            <a:ext cx="1435100" cy="2398713"/>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8530903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_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40" y="3478216"/>
            <a:ext cx="4508501" cy="2903537"/>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6"/>
            <a:ext cx="4508501" cy="2903537"/>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80"/>
            <a:ext cx="4508501" cy="2903537"/>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80"/>
            <a:ext cx="4508501" cy="2903537"/>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80"/>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4" y="473080"/>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6" y="3498686"/>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4" y="3478217"/>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3661833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4" y="0"/>
            <a:ext cx="5534025" cy="6858000"/>
          </a:xfrm>
          <a:noFill/>
        </p:spPr>
        <p:txBody>
          <a:body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2"/>
            <a:ext cx="2971800" cy="4154487"/>
          </a:xfrm>
          <a:noFill/>
        </p:spPr>
        <p:txBody>
          <a:bodyPr/>
          <a:lstStyle/>
          <a:p>
            <a:r>
              <a:rPr lang="en-US"/>
              <a:t>Click icon to add picture</a:t>
            </a:r>
            <a:endParaRPr lang="en-GB"/>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698" y="352425"/>
            <a:ext cx="1435100" cy="1773238"/>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5" y="352425"/>
            <a:ext cx="1435100" cy="1773238"/>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304612278"/>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_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7" y="4727578"/>
            <a:ext cx="1435099" cy="1654175"/>
          </a:xfrm>
        </p:spPr>
        <p:txBody>
          <a:bodyPr anchor="b"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8"/>
            <a:ext cx="1435099" cy="1654175"/>
          </a:xfrm>
        </p:spPr>
        <p:txBody>
          <a:bodyPr anchor="b"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6405238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2"/>
            <a:ext cx="9120185"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90"/>
            <a:ext cx="1435099" cy="4779963"/>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80670014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_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3996613" cy="5908675"/>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8"/>
            <a:ext cx="3995739" cy="5908675"/>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3"/>
            <a:ext cx="1435099" cy="211511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9"/>
            <a:ext cx="1435099" cy="211511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53204520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_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52314010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5"/>
            <a:ext cx="2971088" cy="1773237"/>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5"/>
            <a:ext cx="2971088" cy="1773237"/>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7"/>
            <a:ext cx="2971088" cy="1773237"/>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49">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06738808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4_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2"/>
            <a:ext cx="9118600" cy="5905499"/>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39" y="4266634"/>
            <a:ext cx="1435100" cy="2115119"/>
          </a:xfrm>
        </p:spPr>
        <p:txBody>
          <a:bodyPr anchor="b"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68518439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2"/>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5" y="359952"/>
            <a:ext cx="1435100" cy="1765712"/>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81829516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41"/>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41"/>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5" y="352427"/>
            <a:ext cx="1435100" cy="2115119"/>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3" y="352427"/>
            <a:ext cx="1435100" cy="2115119"/>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6211100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40" y="3478216"/>
            <a:ext cx="4508501" cy="2903537"/>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6"/>
            <a:ext cx="4508501" cy="2903537"/>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80"/>
            <a:ext cx="4508501" cy="2903537"/>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80"/>
            <a:ext cx="4508501" cy="2903537"/>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3" y="473079"/>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3" y="473079"/>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3" y="3486944"/>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3" y="3486944"/>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78108970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6" y="4737895"/>
            <a:ext cx="1433205" cy="1643856"/>
          </a:xfrm>
        </p:spPr>
        <p:txBody>
          <a:bodyPr anchor="b"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41159642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mage Quote 1">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6FAD45-DE40-E24F-85CD-E541A56C7379}"/>
              </a:ext>
            </a:extLst>
          </p:cNvPr>
          <p:cNvSpPr/>
          <p:nvPr userDrawn="1"/>
        </p:nvSpPr>
        <p:spPr>
          <a:xfrm>
            <a:off x="0" y="4203865"/>
            <a:ext cx="12192000" cy="26541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cxnSp>
        <p:nvCxnSpPr>
          <p:cNvPr id="10" name="Straight Connector 9">
            <a:extLst>
              <a:ext uri="{FF2B5EF4-FFF2-40B4-BE49-F238E27FC236}">
                <a16:creationId xmlns:a16="http://schemas.microsoft.com/office/drawing/2014/main" id="{84994AFC-BE32-B0B8-B82E-F8DE4415997F}"/>
              </a:ext>
            </a:extLst>
          </p:cNvPr>
          <p:cNvCxnSpPr>
            <a:cxnSpLocks/>
          </p:cNvCxnSpPr>
          <p:nvPr userDrawn="1"/>
        </p:nvCxnSpPr>
        <p:spPr>
          <a:xfrm flipV="1">
            <a:off x="515722" y="3848793"/>
            <a:ext cx="0" cy="2017244"/>
          </a:xfrm>
          <a:prstGeom prst="line">
            <a:avLst/>
          </a:prstGeom>
          <a:ln w="38100">
            <a:solidFill>
              <a:srgbClr val="DBD99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6309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1" y="2852738"/>
            <a:ext cx="5532438" cy="3529011"/>
          </a:xfrm>
          <a:noFill/>
        </p:spPr>
        <p:txBody>
          <a:body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2852738"/>
            <a:ext cx="5534025" cy="3529011"/>
          </a:xfrm>
          <a:noFill/>
        </p:spPr>
        <p:txBody>
          <a:bodyPr/>
          <a:lstStyle/>
          <a:p>
            <a:r>
              <a:rPr lang="en-US"/>
              <a:t>Click icon to add picture</a:t>
            </a:r>
            <a:endParaRPr lang="en-GB"/>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698" y="352424"/>
            <a:ext cx="1435100"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0" y="352423"/>
            <a:ext cx="1435100" cy="239871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60584256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2_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2"/>
            <a:ext cx="9120185" cy="5905499"/>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90"/>
            <a:ext cx="1435099" cy="4779963"/>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76833126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3996613" cy="5908675"/>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8"/>
            <a:ext cx="3995739" cy="5908675"/>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1"/>
            <a:ext cx="1435099" cy="2274888"/>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10766264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82566868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5"/>
            <a:ext cx="2971088" cy="1773237"/>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5"/>
            <a:ext cx="2971088" cy="1773237"/>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7"/>
            <a:ext cx="2971088" cy="1773237"/>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687"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687"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687"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0" indent="-17113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49">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8214078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8092440" cy="4275137"/>
          </a:xfrm>
        </p:spPr>
        <p:txBody>
          <a:bodyPr/>
          <a:lstStyle>
            <a:lvl1pPr marL="0" indent="535569">
              <a:spcBef>
                <a:spcPts val="0"/>
              </a:spcBef>
              <a:spcAft>
                <a:spcPts val="598"/>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8855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4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3"/>
            <a:ext cx="2971800"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3111348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4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809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4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0"/>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92161705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484691"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5" y="1601791"/>
            <a:ext cx="3482975" cy="4776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184153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9"/>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0" indent="-171130">
              <a:buFont typeface="Calibre" panose="020B0503030202060203" pitchFamily="34" charset="0"/>
              <a:buChar char="–"/>
              <a:defRPr lang="en-US" sz="1198" dirty="0">
                <a:solidFill>
                  <a:schemeClr val="tx1"/>
                </a:solidFill>
                <a:latin typeface="+mn-lt"/>
                <a:ea typeface="+mn-ea"/>
                <a:cs typeface="+mn-cs"/>
              </a:defRPr>
            </a:lvl3pPr>
            <a:lvl4pPr marL="355949">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130" indent="-17113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9"/>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0" indent="-171130">
              <a:buFont typeface="Calibre" panose="020B0503030202060203" pitchFamily="34" charset="0"/>
              <a:buChar char="–"/>
              <a:defRPr lang="en-US" sz="1198" dirty="0">
                <a:solidFill>
                  <a:schemeClr val="tx1"/>
                </a:solidFill>
                <a:latin typeface="+mn-lt"/>
                <a:ea typeface="+mn-ea"/>
                <a:cs typeface="+mn-cs"/>
              </a:defRPr>
            </a:lvl3pPr>
            <a:lvl4pPr marL="355949">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130" indent="-17113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05134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7" y="3478213"/>
            <a:ext cx="4508501" cy="2903536"/>
          </a:xfrm>
          <a:noFill/>
        </p:spPr>
        <p:txBody>
          <a:body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3478213"/>
            <a:ext cx="4508501" cy="2903536"/>
          </a:xfrm>
          <a:noFill/>
        </p:spPr>
        <p:txBody>
          <a:body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7"/>
            <a:ext cx="4508501" cy="2903536"/>
          </a:xfrm>
          <a:noFill/>
        </p:spPr>
        <p:txBody>
          <a:body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8" y="473077"/>
            <a:ext cx="4508501" cy="2903536"/>
          </a:xfrm>
          <a:noFill/>
        </p:spPr>
        <p:txBody>
          <a:bodyPr/>
          <a:lstStyle/>
          <a:p>
            <a:r>
              <a:rPr lang="en-US"/>
              <a:t>Click icon to add picture</a:t>
            </a:r>
            <a:endParaRPr lang="en-GB"/>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77"/>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1" y="473077"/>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4" y="3498685"/>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1" y="3478213"/>
            <a:ext cx="923925" cy="1994467"/>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92991829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8901185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5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3"/>
            <a:ext cx="2450592"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3"/>
            <a:ext cx="2450592"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1"/>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3"/>
            <a:ext cx="2450592"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068704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8"/>
            <a:ext cx="2450592" cy="1655063"/>
          </a:xfrm>
          <a:solidFill>
            <a:schemeClr val="accent3">
              <a:alpha val="30000"/>
            </a:schemeClr>
          </a:solidFill>
        </p:spPr>
        <p:txBody>
          <a:bodyPr lIns="73152" bIns="73152"/>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8"/>
            <a:ext cx="2450592" cy="1655063"/>
          </a:xfrm>
          <a:solidFill>
            <a:schemeClr val="accent3">
              <a:alpha val="30000"/>
            </a:schemeClr>
          </a:solidFill>
        </p:spPr>
        <p:txBody>
          <a:bodyPr lIns="73152" bIns="73152"/>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3"/>
            <a:ext cx="2450592" cy="1655063"/>
          </a:xfrm>
          <a:solidFill>
            <a:schemeClr val="accent3">
              <a:alpha val="30000"/>
            </a:schemeClr>
          </a:solidFill>
        </p:spPr>
        <p:txBody>
          <a:bodyPr lIns="73152" bIns="73152"/>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59680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4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3"/>
            <a:ext cx="2450592"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endParaRPr lang="en-US"/>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3"/>
            <a:ext cx="2450592"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endParaRPr lang="en-US"/>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3"/>
            <a:ext cx="2450592"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endParaRPr lang="en-US"/>
          </a:p>
        </p:txBody>
      </p:sp>
    </p:spTree>
    <p:extLst>
      <p:ext uri="{BB962C8B-B14F-4D97-AF65-F5344CB8AC3E}">
        <p14:creationId xmlns:p14="http://schemas.microsoft.com/office/powerpoint/2010/main" val="18013033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4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endParaRPr lang="en-US"/>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endParaRPr lang="en-US"/>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4" y="6214685"/>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28693874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endParaRPr lang="en-US"/>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5"/>
            <a:ext cx="2048256" cy="4261103"/>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5"/>
            <a:ext cx="2048256" cy="4261103"/>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30"/>
            <a:ext cx="1014984" cy="3557015"/>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19" indent="-90319">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30"/>
            <a:ext cx="1014984" cy="3557015"/>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19" indent="-90319">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19385763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49" y="430323"/>
            <a:ext cx="2043855" cy="1069867"/>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1"/>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41" y="2125666"/>
            <a:ext cx="2049463" cy="425608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2"/>
            <a:ext cx="1016000" cy="3557869"/>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19" indent="-90319">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3" y="430323"/>
            <a:ext cx="2043855" cy="1069867"/>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1"/>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5" y="2125666"/>
            <a:ext cx="2049463" cy="425608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2"/>
            <a:ext cx="1016000" cy="3557869"/>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19" indent="-90319">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80" y="3492066"/>
            <a:ext cx="1947861" cy="2889687"/>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09161949"/>
      </p:ext>
    </p:extLst>
  </p:cSld>
  <p:clrMapOvr>
    <a:masterClrMapping/>
  </p:clrMapOvr>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5528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9"/>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2"/>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38028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4_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1"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7"/>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2"/>
            <a:ext cx="7068312" cy="113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140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0" y="473076"/>
            <a:ext cx="5532439" cy="3527423"/>
          </a:xfrm>
          <a:noFill/>
        </p:spPr>
        <p:txBody>
          <a:body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5533312" cy="3527423"/>
          </a:xfrm>
          <a:noFill/>
        </p:spPr>
        <p:txBody>
          <a:bodyPr/>
          <a:lstStyle/>
          <a:p>
            <a:r>
              <a:rPr lang="en-US"/>
              <a:t>Click icon to add picture</a:t>
            </a:r>
            <a:endParaRPr lang="en-GB"/>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5" y="4727575"/>
            <a:ext cx="1435099" cy="1654175"/>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0" y="4727575"/>
            <a:ext cx="1435099" cy="1654175"/>
          </a:xfrm>
        </p:spPr>
        <p:txBody>
          <a:bodyPr anchor="b"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99515066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userDrawn="1">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5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1"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7"/>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2"/>
            <a:ext cx="3483864" cy="113385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2"/>
            <a:ext cx="3483864" cy="113385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0935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4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8"/>
              </a:spcAft>
              <a:buFontTx/>
              <a:buNone/>
              <a:defRPr lang="en-US" sz="1597" dirty="0" smtClean="0">
                <a:solidFill>
                  <a:schemeClr val="tx1"/>
                </a:solidFill>
                <a:latin typeface="Calibre Semibold" panose="020B0703030202060203" pitchFamily="34" charset="0"/>
                <a:ea typeface="+mn-ea"/>
                <a:cs typeface="+mn-cs"/>
              </a:defRPr>
            </a:lvl3pPr>
            <a:lvl4pPr marL="173410">
              <a:spcBef>
                <a:spcPts val="300"/>
              </a:spcBef>
              <a:spcAft>
                <a:spcPts val="300"/>
              </a:spcAft>
              <a:defRPr lang="en-US" sz="1198" b="0" dirty="0">
                <a:solidFill>
                  <a:schemeClr val="tx1"/>
                </a:solidFill>
                <a:latin typeface="+mn-lt"/>
                <a:ea typeface="+mn-ea"/>
                <a:cs typeface="+mn-cs"/>
              </a:defRPr>
            </a:lvl4pPr>
            <a:lvl5pPr marL="355949" indent="-171130">
              <a:spcBef>
                <a:spcPts val="598"/>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8"/>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8"/>
              </a:spcAft>
              <a:buFontTx/>
              <a:buNone/>
              <a:defRPr lang="en-US" sz="1597" dirty="0" smtClean="0">
                <a:solidFill>
                  <a:schemeClr val="bg1"/>
                </a:solidFill>
                <a:latin typeface="Calibre Semibold" panose="020B0703030202060203" pitchFamily="34" charset="0"/>
                <a:ea typeface="+mn-ea"/>
                <a:cs typeface="+mn-cs"/>
              </a:defRPr>
            </a:lvl3pPr>
            <a:lvl4pPr marL="173410">
              <a:spcBef>
                <a:spcPts val="300"/>
              </a:spcBef>
              <a:spcAft>
                <a:spcPts val="300"/>
              </a:spcAft>
              <a:buClr>
                <a:schemeClr val="bg1"/>
              </a:buClr>
              <a:defRPr lang="en-US" sz="1198" b="0" dirty="0">
                <a:solidFill>
                  <a:schemeClr val="bg1"/>
                </a:solidFill>
                <a:latin typeface="+mn-lt"/>
                <a:ea typeface="+mn-ea"/>
                <a:cs typeface="+mn-cs"/>
              </a:defRPr>
            </a:lvl4pPr>
            <a:lvl5pPr marL="355949" indent="-171130">
              <a:spcBef>
                <a:spcPts val="598"/>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8"/>
              </a:spcAft>
              <a:buFontTx/>
              <a:buNone/>
              <a:defRPr lang="en-US" sz="1597" dirty="0" smtClean="0">
                <a:solidFill>
                  <a:schemeClr val="tx1"/>
                </a:solidFill>
                <a:latin typeface="Calibre Semibold" panose="020B0703030202060203" pitchFamily="34" charset="0"/>
                <a:ea typeface="+mn-ea"/>
                <a:cs typeface="+mn-cs"/>
              </a:defRPr>
            </a:lvl3pPr>
            <a:lvl4pPr marL="173410">
              <a:spcBef>
                <a:spcPts val="300"/>
              </a:spcBef>
              <a:spcAft>
                <a:spcPts val="300"/>
              </a:spcAft>
              <a:defRPr lang="en-US" sz="1198" b="0" dirty="0">
                <a:solidFill>
                  <a:schemeClr val="tx1"/>
                </a:solidFill>
                <a:latin typeface="+mn-lt"/>
                <a:ea typeface="+mn-ea"/>
                <a:cs typeface="+mn-cs"/>
              </a:defRPr>
            </a:lvl4pPr>
            <a:lvl5pPr marL="355949" indent="-171130">
              <a:spcBef>
                <a:spcPts val="598"/>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21215276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3"/>
            <a:ext cx="2971800" cy="58521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0" indent="-171130">
              <a:buFont typeface="Calibre" panose="020B0503030202060203" pitchFamily="34" charset="0"/>
              <a:buChar char="–"/>
              <a:defRPr lang="en-US" sz="1198" dirty="0" smtClean="0">
                <a:solidFill>
                  <a:schemeClr val="tx1"/>
                </a:solidFill>
                <a:latin typeface="+mn-lt"/>
                <a:ea typeface="+mn-ea"/>
                <a:cs typeface="+mn-cs"/>
              </a:defRPr>
            </a:lvl3pPr>
            <a:lvl4pPr marL="355949">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0" indent="-17113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4874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4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0" indent="-17113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22683319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4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8" y="62115"/>
            <a:ext cx="2937023" cy="892552"/>
          </a:xfrm>
          <a:prstGeom prst="rect">
            <a:avLst/>
          </a:prstGeom>
        </p:spPr>
        <p:txBody>
          <a:bodyPr wrap="none" lIns="0" tIns="0" rIns="0" bIns="0">
            <a:noAutofit/>
          </a:bodyPr>
          <a:lstStyle/>
          <a:p>
            <a:pPr marL="0" marR="0" lvl="0" indent="0" algn="l" defTabSz="912687"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8"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42"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4" y="56623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7"/>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5" y="1269323"/>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07"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mn-lt"/>
                <a:ea typeface="+mn-ea"/>
                <a:cs typeface="+mn-cs"/>
              </a:rPr>
              <a:t>Gracias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s-IN" sz="1198" b="0" i="0" u="none" strike="noStrike" kern="1200" cap="none" spc="0" normalizeH="0" baseline="0" noProof="0">
                <a:ln>
                  <a:noFill/>
                </a:ln>
                <a:solidFill>
                  <a:srgbClr val="CAD1D3"/>
                </a:solidFill>
                <a:effectLst/>
                <a:uLnTx/>
                <a:uFillTx/>
                <a:latin typeface="+mn-lt"/>
                <a:ea typeface="+mn-ea"/>
                <a:cs typeface="+mn-cs"/>
              </a:rPr>
              <a:t>ধন্যবাদ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a:ln>
                  <a:noFill/>
                </a:ln>
                <a:solidFill>
                  <a:srgbClr val="CAD1D3"/>
                </a:solidFill>
                <a:effectLst/>
                <a:uLnTx/>
                <a:uFillTx/>
                <a:latin typeface="+mn-lt"/>
                <a:ea typeface="+mn-ea"/>
                <a:cs typeface="+mn-cs"/>
              </a:rPr>
              <a:t>Salamat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hi-IN" sz="1198" b="0" i="0" u="none" strike="noStrike" kern="1200" cap="none" spc="0" normalizeH="0" baseline="0" noProof="0">
                <a:ln>
                  <a:noFill/>
                </a:ln>
                <a:solidFill>
                  <a:srgbClr val="CAD1D3"/>
                </a:solidFill>
                <a:effectLst/>
                <a:uLnTx/>
                <a:uFillTx/>
                <a:latin typeface="+mn-lt"/>
                <a:ea typeface="+mn-ea"/>
                <a:cs typeface="+mn-cs"/>
              </a:rPr>
              <a:t>धन्यवाद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a:ln>
                  <a:noFill/>
                </a:ln>
                <a:solidFill>
                  <a:srgbClr val="CAD1D3"/>
                </a:solidFill>
                <a:effectLst/>
                <a:uLnTx/>
                <a:uFillTx/>
                <a:latin typeface="+mn-lt"/>
                <a:ea typeface="+mn-ea"/>
                <a:cs typeface="+mn-cs"/>
              </a:rPr>
              <a:t>Obrigado</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1198" b="0" i="0" u="none" strike="noStrike" kern="1200" cap="none" spc="0" normalizeH="0" baseline="0" noProof="0">
                <a:ln>
                  <a:noFill/>
                </a:ln>
                <a:solidFill>
                  <a:srgbClr val="CAD1D3"/>
                </a:solidFill>
                <a:effectLst/>
                <a:uLnTx/>
                <a:uFillTx/>
                <a:latin typeface="+mn-lt"/>
                <a:ea typeface="+mn-ea"/>
                <a:cs typeface="+mn-cs"/>
              </a:rPr>
              <a:t>謝謝</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8"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mn-lt"/>
                <a:ea typeface="+mn-ea"/>
                <a:cs typeface="+mn-cs"/>
              </a:rPr>
              <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ko-KR" altLang="en-US" sz="998" b="1" i="0" u="none" strike="noStrike" kern="1200" cap="none" spc="0" normalizeH="0" baseline="0" noProof="0">
                <a:ln>
                  <a:noFill/>
                </a:ln>
                <a:solidFill>
                  <a:srgbClr val="CAD1D3"/>
                </a:solidFill>
                <a:effectLst/>
                <a:uLnTx/>
                <a:uFillTx/>
                <a:latin typeface="+mn-lt"/>
                <a:ea typeface="+mn-ea"/>
                <a:cs typeface="+mn-cs"/>
              </a:rPr>
              <a:t>감사합니다</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a:ln>
                  <a:noFill/>
                </a:ln>
                <a:solidFill>
                  <a:srgbClr val="CAD1D3"/>
                </a:solidFill>
                <a:effectLst/>
                <a:uLnTx/>
                <a:uFillTx/>
                <a:latin typeface="+mn-lt"/>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0" cap="none" spc="0" normalizeH="0" baseline="0" noProof="0">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sz="1198" b="0" i="0" u="none" strike="noStrike" kern="1200" cap="none" spc="0" normalizeH="0" baseline="0" noProof="0">
                <a:ln>
                  <a:noFill/>
                </a:ln>
                <a:solidFill>
                  <a:srgbClr val="CAD1D3"/>
                </a:solidFill>
                <a:effectLst/>
                <a:uLnTx/>
                <a:uFillTx/>
                <a:latin typeface="+mn-lt"/>
                <a:ea typeface="+mj-ea"/>
                <a:cs typeface="+mj-cs"/>
              </a:rPr>
              <a:t>شکریہ</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a:ln>
                  <a:noFill/>
                </a:ln>
                <a:solidFill>
                  <a:srgbClr val="CAD1D3"/>
                </a:solidFill>
                <a:effectLst/>
                <a:uLnTx/>
                <a:uFillTx/>
                <a:latin typeface="+mn-lt"/>
                <a:ea typeface="+mn-ea"/>
                <a:cs typeface="+mn-cs"/>
              </a:rPr>
              <a:t>Danke</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998"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err="1">
                <a:ln>
                  <a:noFill/>
                </a:ln>
                <a:solidFill>
                  <a:srgbClr val="CAD1D3"/>
                </a:solidFill>
                <a:effectLst/>
                <a:uLnTx/>
                <a:uFillTx/>
                <a:latin typeface="+mn-lt"/>
                <a:ea typeface="+mn-ea"/>
                <a:cs typeface="+mn-cs"/>
              </a:rPr>
              <a:t>Terima</a:t>
            </a:r>
            <a:r>
              <a:rPr kumimoji="0" lang="en-US" sz="1198" b="0" i="0" u="none" strike="noStrike" kern="1200" cap="none" spc="0" normalizeH="0" baseline="0" noProof="0">
                <a:ln>
                  <a:noFill/>
                </a:ln>
                <a:solidFill>
                  <a:srgbClr val="CAD1D3"/>
                </a:solidFill>
                <a:effectLst/>
                <a:uLnTx/>
                <a:uFillTx/>
                <a:latin typeface="+mn-lt"/>
                <a:ea typeface="+mn-ea"/>
                <a:cs typeface="+mn-cs"/>
              </a:rPr>
              <a:t> Kasih</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altLang="ja-JP" sz="1198" b="0" i="0" u="none" strike="noStrike" kern="1200" cap="none" spc="0" normalizeH="0" baseline="0" noProof="0">
                <a:ln>
                  <a:noFill/>
                </a:ln>
                <a:solidFill>
                  <a:srgbClr val="CAD1D3"/>
                </a:solidFill>
                <a:effectLst/>
                <a:uLnTx/>
                <a:uFillTx/>
                <a:latin typeface="+mn-lt"/>
                <a:ea typeface="+mn-ea"/>
                <a:cs typeface="+mn-cs"/>
              </a:rPr>
              <a:t>شكرا</a:t>
            </a:r>
            <a:endParaRPr kumimoji="0" lang="en-US" sz="1198"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0" y="2852740"/>
            <a:ext cx="1444625" cy="523875"/>
          </a:xfrm>
          <a:prstGeom prst="rect">
            <a:avLst/>
          </a:prstGeom>
        </p:spPr>
        <p:txBody>
          <a:bodyPr wrap="none" lIns="0" tIns="0" rIns="0" bIns="0" anchor="b" anchorCtr="0">
            <a:noAutofit/>
          </a:bodyPr>
          <a:lstStyle/>
          <a:p>
            <a:pPr marL="0" marR="0" lvl="0" indent="0" algn="l" defTabSz="912687"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2"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8"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8">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8" y="4993179"/>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157035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4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8"/>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1"/>
            <a:ext cx="2452687" cy="3529011"/>
          </a:xfrm>
          <a:solidFill>
            <a:schemeClr val="tx1"/>
          </a:solidFill>
        </p:spPr>
        <p:txBody>
          <a:bodyPr lIns="73152" tIns="73152" rIns="73152"/>
          <a:lstStyle>
            <a:lvl1pPr marL="0" indent="0">
              <a:spcBef>
                <a:spcPts val="598"/>
              </a:spcBef>
              <a:spcAft>
                <a:spcPts val="0"/>
              </a:spcAft>
              <a:defRPr sz="1597">
                <a:solidFill>
                  <a:schemeClr val="bg1"/>
                </a:solidFill>
                <a:latin typeface="Calibre Semibold" panose="020B0703030202060203" pitchFamily="34" charset="0"/>
              </a:defRPr>
            </a:lvl1pPr>
            <a:lvl2pPr>
              <a:spcBef>
                <a:spcPts val="300"/>
              </a:spcBef>
              <a:spcAft>
                <a:spcPts val="598"/>
              </a:spcAft>
              <a:defRPr sz="1198">
                <a:solidFill>
                  <a:schemeClr val="bg1"/>
                </a:solidFill>
                <a:latin typeface="+mn-lt"/>
              </a:defRPr>
            </a:lvl2pPr>
            <a:lvl3pPr marL="171130" indent="-171130">
              <a:spcAft>
                <a:spcPts val="300"/>
              </a:spcAft>
              <a:buFont typeface="Arial" panose="020B0604020202020204" pitchFamily="34" charset="0"/>
              <a:buChar char="‒"/>
              <a:defRPr>
                <a:solidFill>
                  <a:schemeClr val="bg1"/>
                </a:solidFill>
              </a:defRPr>
            </a:lvl3pPr>
            <a:lvl4pPr marL="342258" indent="-171130">
              <a:spcBef>
                <a:spcPts val="0"/>
              </a:spcBef>
              <a:spcAft>
                <a:spcPts val="300"/>
              </a:spcAft>
              <a:defRPr sz="1198">
                <a:solidFill>
                  <a:schemeClr val="bg1"/>
                </a:solidFill>
              </a:defRPr>
            </a:lvl4pPr>
            <a:lvl5pPr marL="342258" indent="-166377">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1"/>
            <a:ext cx="5019675" cy="3529011"/>
          </a:xfrm>
        </p:spPr>
        <p:txBody>
          <a:bodyPr tIns="73152"/>
          <a:lstStyle>
            <a:lvl1pPr marL="0" indent="0">
              <a:spcBef>
                <a:spcPts val="0"/>
              </a:spcBef>
              <a:spcAft>
                <a:spcPts val="598"/>
              </a:spcAft>
              <a:defRPr sz="1597">
                <a:latin typeface="Calibre Semibold" panose="020B0703030202060203" pitchFamily="34" charset="0"/>
              </a:defRPr>
            </a:lvl1pPr>
            <a:lvl2pPr>
              <a:spcBef>
                <a:spcPts val="0"/>
              </a:spcBef>
              <a:spcAft>
                <a:spcPts val="598"/>
              </a:spcAft>
              <a:defRPr sz="1198">
                <a:latin typeface="+mn-lt"/>
              </a:defRPr>
            </a:lvl2pPr>
            <a:lvl3pPr marL="171130" indent="-171130">
              <a:spcAft>
                <a:spcPts val="300"/>
              </a:spcAft>
              <a:buFont typeface="Arial" panose="020B0604020202020204" pitchFamily="34" charset="0"/>
              <a:buChar char="‒"/>
              <a:defRPr/>
            </a:lvl3pPr>
            <a:lvl4pPr marL="342258" indent="-171130">
              <a:spcBef>
                <a:spcPts val="0"/>
              </a:spcBef>
              <a:spcAft>
                <a:spcPts val="300"/>
              </a:spcAft>
              <a:defRPr sz="1198"/>
            </a:lvl4pPr>
            <a:lvl5pPr marL="342258" indent="-166377">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2852741"/>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2"/>
            <a:ext cx="3484563" cy="404179"/>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50">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7"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2028947471"/>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4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8"/>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1"/>
            <a:ext cx="2452687" cy="3529011"/>
          </a:xfrm>
          <a:solidFill>
            <a:schemeClr val="tx1"/>
          </a:solidFill>
        </p:spPr>
        <p:txBody>
          <a:bodyPr lIns="73152" tIns="73152" rIns="73152"/>
          <a:lstStyle>
            <a:lvl1pPr marL="0" indent="0">
              <a:spcBef>
                <a:spcPts val="598"/>
              </a:spcBef>
              <a:spcAft>
                <a:spcPts val="0"/>
              </a:spcAft>
              <a:defRPr sz="1597">
                <a:solidFill>
                  <a:schemeClr val="bg1"/>
                </a:solidFill>
                <a:latin typeface="Calibre Semibold" panose="020B0703030202060203" pitchFamily="34" charset="0"/>
              </a:defRPr>
            </a:lvl1pPr>
            <a:lvl2pPr>
              <a:spcBef>
                <a:spcPts val="300"/>
              </a:spcBef>
              <a:spcAft>
                <a:spcPts val="598"/>
              </a:spcAft>
              <a:defRPr sz="1198">
                <a:solidFill>
                  <a:schemeClr val="bg1"/>
                </a:solidFill>
                <a:latin typeface="+mn-lt"/>
              </a:defRPr>
            </a:lvl2pPr>
            <a:lvl3pPr marL="171130" indent="-171130">
              <a:spcAft>
                <a:spcPts val="300"/>
              </a:spcAft>
              <a:buFont typeface="Arial" panose="020B0604020202020204" pitchFamily="34" charset="0"/>
              <a:buChar char="‒"/>
              <a:defRPr>
                <a:solidFill>
                  <a:schemeClr val="bg1"/>
                </a:solidFill>
              </a:defRPr>
            </a:lvl3pPr>
            <a:lvl4pPr marL="342258" indent="-171130">
              <a:spcBef>
                <a:spcPts val="0"/>
              </a:spcBef>
              <a:spcAft>
                <a:spcPts val="300"/>
              </a:spcAft>
              <a:defRPr sz="1198">
                <a:solidFill>
                  <a:schemeClr val="bg1"/>
                </a:solidFill>
              </a:defRPr>
            </a:lvl4pPr>
            <a:lvl5pPr marL="342258" indent="-166377">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1"/>
            <a:ext cx="5019675" cy="3529011"/>
          </a:xfrm>
        </p:spPr>
        <p:txBody>
          <a:bodyPr tIns="73152"/>
          <a:lstStyle>
            <a:lvl1pPr marL="0" indent="0">
              <a:spcBef>
                <a:spcPts val="0"/>
              </a:spcBef>
              <a:spcAft>
                <a:spcPts val="598"/>
              </a:spcAft>
              <a:defRPr sz="1597">
                <a:latin typeface="Calibre Semibold" panose="020B0703030202060203" pitchFamily="34" charset="0"/>
              </a:defRPr>
            </a:lvl1pPr>
            <a:lvl2pPr>
              <a:spcBef>
                <a:spcPts val="0"/>
              </a:spcBef>
              <a:spcAft>
                <a:spcPts val="598"/>
              </a:spcAft>
              <a:defRPr sz="1198">
                <a:latin typeface="+mn-lt"/>
              </a:defRPr>
            </a:lvl2pPr>
            <a:lvl3pPr marL="171130" indent="-171130">
              <a:spcAft>
                <a:spcPts val="300"/>
              </a:spcAft>
              <a:buFont typeface="Arial" panose="020B0604020202020204" pitchFamily="34" charset="0"/>
              <a:buChar char="‒"/>
              <a:defRPr/>
            </a:lvl3pPr>
            <a:lvl4pPr marL="342258" indent="-171130">
              <a:spcBef>
                <a:spcPts val="0"/>
              </a:spcBef>
              <a:spcAft>
                <a:spcPts val="300"/>
              </a:spcAft>
              <a:defRPr sz="1198"/>
            </a:lvl4pPr>
            <a:lvl5pPr marL="342258" indent="-166377">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76252"/>
            <a:ext cx="3997325" cy="5905499"/>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1487726860"/>
      </p:ext>
    </p:extLst>
  </p:cSld>
  <p:clrMapOvr>
    <a:masterClrMapping/>
  </p:clrMapOvr>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4_Track Record - 2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1">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9" y="1601792"/>
            <a:ext cx="5021263" cy="463751"/>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2227266"/>
            <a:ext cx="4516437" cy="195263"/>
          </a:xfrm>
        </p:spPr>
        <p:txBody>
          <a:bodyPr rIns="0" anchor="b" anchorCtr="0"/>
          <a:lstStyle>
            <a:lvl1pPr>
              <a:defRPr sz="1397"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0" y="2227266"/>
            <a:ext cx="504305" cy="195263"/>
          </a:xfrm>
        </p:spPr>
        <p:txBody>
          <a:bodyPr rIns="0" anchor="b" anchorCtr="0"/>
          <a:lstStyle>
            <a:lvl1pPr algn="r">
              <a:defRPr sz="1397"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1"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636528"/>
            <a:ext cx="2452688" cy="2614927"/>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636840"/>
            <a:ext cx="2450592" cy="2614612"/>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7 rows</a:t>
            </a:r>
          </a:p>
        </p:txBody>
      </p:sp>
      <p:sp>
        <p:nvSpPr>
          <p:cNvPr id="21" name="Sector Asset Placeholder 2">
            <a:extLst>
              <a:ext uri="{FF2B5EF4-FFF2-40B4-BE49-F238E27FC236}">
                <a16:creationId xmlns:a16="http://schemas.microsoft.com/office/drawing/2014/main" id="{1CB0BF30-A45D-4066-89F3-913BA2DDDFDF}"/>
              </a:ext>
            </a:extLst>
          </p:cNvPr>
          <p:cNvSpPr>
            <a:spLocks noGrp="1"/>
          </p:cNvSpPr>
          <p:nvPr>
            <p:ph sz="quarter" idx="48" hasCustomPrompt="1"/>
          </p:nvPr>
        </p:nvSpPr>
        <p:spPr>
          <a:xfrm>
            <a:off x="6146805" y="1601792"/>
            <a:ext cx="5021263" cy="463751"/>
          </a:xfrm>
        </p:spPr>
        <p:txBody>
          <a:bodyPr anchor="b" anchorCtr="0"/>
          <a:lstStyle>
            <a:lvl1pPr>
              <a:defRPr>
                <a:solidFill>
                  <a:srgbClr val="96B3B6"/>
                </a:solidFill>
              </a:defRPr>
            </a:lvl1pPr>
          </a:lstStyle>
          <a:p>
            <a:pPr lvl="0"/>
            <a:r>
              <a:rPr lang="en-US"/>
              <a:t>Sector or Asset Type</a:t>
            </a:r>
          </a:p>
        </p:txBody>
      </p:sp>
      <p:sp>
        <p:nvSpPr>
          <p:cNvPr id="22" name="Co. Name Placeholder 2">
            <a:extLst>
              <a:ext uri="{FF2B5EF4-FFF2-40B4-BE49-F238E27FC236}">
                <a16:creationId xmlns:a16="http://schemas.microsoft.com/office/drawing/2014/main" id="{05A7C511-0C58-4634-A410-74911CC57C7F}"/>
              </a:ext>
            </a:extLst>
          </p:cNvPr>
          <p:cNvSpPr>
            <a:spLocks noGrp="1"/>
          </p:cNvSpPr>
          <p:nvPr>
            <p:ph type="body" sz="quarter" idx="49" hasCustomPrompt="1"/>
          </p:nvPr>
        </p:nvSpPr>
        <p:spPr>
          <a:xfrm>
            <a:off x="6138864" y="2227266"/>
            <a:ext cx="4516437" cy="195263"/>
          </a:xfrm>
        </p:spPr>
        <p:txBody>
          <a:bodyPr rIns="0" anchor="b" anchorCtr="0"/>
          <a:lstStyle>
            <a:lvl1pPr>
              <a:defRPr sz="1397" cap="all" baseline="0">
                <a:latin typeface="Calibre Medium" panose="020B0603030202060203" pitchFamily="34" charset="0"/>
              </a:defRPr>
            </a:lvl1pPr>
          </a:lstStyle>
          <a:p>
            <a:pPr lvl="0"/>
            <a:r>
              <a:rPr lang="en-US"/>
              <a:t>Company Name</a:t>
            </a:r>
          </a:p>
        </p:txBody>
      </p:sp>
      <p:sp>
        <p:nvSpPr>
          <p:cNvPr id="23" name="Year Placeholder 2">
            <a:extLst>
              <a:ext uri="{FF2B5EF4-FFF2-40B4-BE49-F238E27FC236}">
                <a16:creationId xmlns:a16="http://schemas.microsoft.com/office/drawing/2014/main" id="{AAECA73B-E9F1-4B11-B1FF-36A5F2BFEA17}"/>
              </a:ext>
            </a:extLst>
          </p:cNvPr>
          <p:cNvSpPr>
            <a:spLocks noGrp="1"/>
          </p:cNvSpPr>
          <p:nvPr>
            <p:ph type="body" sz="quarter" idx="50" hasCustomPrompt="1"/>
          </p:nvPr>
        </p:nvSpPr>
        <p:spPr>
          <a:xfrm>
            <a:off x="10655304" y="2227266"/>
            <a:ext cx="504305" cy="195263"/>
          </a:xfrm>
        </p:spPr>
        <p:txBody>
          <a:bodyPr rIns="0" anchor="b" anchorCtr="0"/>
          <a:lstStyle>
            <a:lvl1pPr algn="r">
              <a:defRPr sz="1397" cap="all" baseline="0">
                <a:solidFill>
                  <a:srgbClr val="17E88F"/>
                </a:solidFill>
                <a:latin typeface="Calibre Medium" panose="020B0603030202060203" pitchFamily="34" charset="0"/>
              </a:defRPr>
            </a:lvl1pPr>
          </a:lstStyle>
          <a:p>
            <a:pPr lvl="0"/>
            <a:r>
              <a:rPr lang="en-US"/>
              <a:t>Year</a:t>
            </a:r>
          </a:p>
        </p:txBody>
      </p:sp>
      <p:cxnSp>
        <p:nvCxnSpPr>
          <p:cNvPr id="24" name="Horizontal Line 2">
            <a:extLst>
              <a:ext uri="{FF2B5EF4-FFF2-40B4-BE49-F238E27FC236}">
                <a16:creationId xmlns:a16="http://schemas.microsoft.com/office/drawing/2014/main" id="{87477E01-7F4D-4012-BA93-177BB45A09FF}"/>
              </a:ext>
            </a:extLst>
          </p:cNvPr>
          <p:cNvCxnSpPr/>
          <p:nvPr userDrawn="1"/>
        </p:nvCxnSpPr>
        <p:spPr>
          <a:xfrm>
            <a:off x="6138346"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4030913B-7188-4276-A89C-49544D94F904}"/>
              </a:ext>
            </a:extLst>
          </p:cNvPr>
          <p:cNvSpPr>
            <a:spLocks noGrp="1"/>
          </p:cNvSpPr>
          <p:nvPr>
            <p:ph type="pic" sz="quarter" idx="51"/>
          </p:nvPr>
        </p:nvSpPr>
        <p:spPr>
          <a:xfrm>
            <a:off x="6146800" y="2636528"/>
            <a:ext cx="2452688" cy="2614927"/>
          </a:xfrm>
          <a:solidFill>
            <a:srgbClr val="CBCDCB"/>
          </a:solidFill>
        </p:spPr>
        <p:txBody>
          <a:bodyPr rIns="0" anchor="ctr" anchorCtr="0"/>
          <a:lstStyle>
            <a:lvl1pPr algn="ctr">
              <a:defRPr/>
            </a:lvl1pPr>
          </a:lstStyle>
          <a:p>
            <a:r>
              <a:rPr lang="en-US"/>
              <a:t>Click icon to add picture</a:t>
            </a:r>
          </a:p>
        </p:txBody>
      </p:sp>
      <p:sp>
        <p:nvSpPr>
          <p:cNvPr id="26" name="Table Placeholder 2">
            <a:extLst>
              <a:ext uri="{FF2B5EF4-FFF2-40B4-BE49-F238E27FC236}">
                <a16:creationId xmlns:a16="http://schemas.microsoft.com/office/drawing/2014/main" id="{AC9ED858-80A4-4C66-9289-A5DAF91EE2AD}"/>
              </a:ext>
            </a:extLst>
          </p:cNvPr>
          <p:cNvSpPr>
            <a:spLocks noGrp="1"/>
          </p:cNvSpPr>
          <p:nvPr>
            <p:ph type="tbl" sz="quarter" idx="52" hasCustomPrompt="1"/>
          </p:nvPr>
        </p:nvSpPr>
        <p:spPr>
          <a:xfrm>
            <a:off x="8717471" y="2636840"/>
            <a:ext cx="2450592" cy="2614612"/>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7 rows</a:t>
            </a:r>
          </a:p>
        </p:txBody>
      </p:sp>
    </p:spTree>
    <p:extLst>
      <p:ext uri="{BB962C8B-B14F-4D97-AF65-F5344CB8AC3E}">
        <p14:creationId xmlns:p14="http://schemas.microsoft.com/office/powerpoint/2010/main" val="3761783177"/>
      </p:ext>
    </p:extLst>
  </p:cSld>
  <p:clrMapOvr>
    <a:masterClrMapping/>
  </p:clrMapOvr>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_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9" y="1292231"/>
            <a:ext cx="5021263" cy="566122"/>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1894275"/>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0" y="1894275"/>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1"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5"/>
            <a:ext cx="2452688"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227266"/>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40" y="4275727"/>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80" y="4275727"/>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21"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08717"/>
            <a:ext cx="2452688" cy="1773233"/>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7" y="4608716"/>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79" y="1292231"/>
            <a:ext cx="5021263" cy="566122"/>
          </a:xfrm>
        </p:spPr>
        <p:txBody>
          <a:bodyPr anchor="b" anchorCtr="0"/>
          <a:lstStyle>
            <a:lvl1pPr>
              <a:defRPr>
                <a:solidFill>
                  <a:srgbClr val="96B3B6"/>
                </a:solidFill>
              </a:defRPr>
            </a:lvl1pPr>
          </a:lstStyle>
          <a:p>
            <a:pPr lvl="0"/>
            <a:r>
              <a:rPr lang="en-US"/>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40" y="1894275"/>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80" y="1894275"/>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21"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5"/>
            <a:ext cx="2452688" cy="1773233"/>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7" y="2227266"/>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40" y="4275727"/>
            <a:ext cx="4516437" cy="195263"/>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80" y="4275727"/>
            <a:ext cx="504305" cy="195263"/>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21"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08717"/>
            <a:ext cx="2452688" cy="1773233"/>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7" y="4608716"/>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3924420565"/>
      </p:ext>
    </p:extLst>
  </p:cSld>
  <p:clrMapOvr>
    <a:masterClrMapping/>
  </p:clrMapOvr>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4_Track Record - 3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9" y="1292231"/>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7" y="2227265"/>
            <a:ext cx="3484563"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511177" y="4000498"/>
            <a:ext cx="3484563" cy="1876426"/>
          </a:xfrm>
        </p:spPr>
        <p:txBody>
          <a:bodyPr rIns="0" anchor="ctr" anchorCtr="0"/>
          <a:lstStyle>
            <a:lvl1pPr algn="ctr">
              <a:defRPr/>
            </a:lvl1pPr>
            <a:lvl2pPr algn="ctr">
              <a:defRPr sz="1198"/>
            </a:lvl2pPr>
          </a:lstStyle>
          <a:p>
            <a:r>
              <a:rPr lang="en-US"/>
              <a:t>Click icon to insert table</a:t>
            </a:r>
            <a:br>
              <a:rPr lang="en-US"/>
            </a:br>
            <a:r>
              <a:rPr lang="en-US"/>
              <a:t>2 columns x 6 rows</a:t>
            </a:r>
          </a:p>
        </p:txBody>
      </p:sp>
      <p:sp>
        <p:nvSpPr>
          <p:cNvPr id="41" name="Picture Placeholder 2">
            <a:extLst>
              <a:ext uri="{FF2B5EF4-FFF2-40B4-BE49-F238E27FC236}">
                <a16:creationId xmlns:a16="http://schemas.microsoft.com/office/drawing/2014/main" id="{D16FDEBB-CDB1-4A20-9F59-F349EEE1C516}"/>
              </a:ext>
            </a:extLst>
          </p:cNvPr>
          <p:cNvSpPr>
            <a:spLocks noGrp="1"/>
          </p:cNvSpPr>
          <p:nvPr>
            <p:ph type="pic" sz="quarter" idx="48"/>
          </p:nvPr>
        </p:nvSpPr>
        <p:spPr>
          <a:xfrm>
            <a:off x="4353721" y="2227265"/>
            <a:ext cx="3484563" cy="1773233"/>
          </a:xfrm>
          <a:solidFill>
            <a:srgbClr val="CBCDCB"/>
          </a:solidFill>
        </p:spPr>
        <p:txBody>
          <a:bodyPr rIns="0" anchor="ctr" anchorCtr="0"/>
          <a:lstStyle>
            <a:lvl1pPr algn="ctr">
              <a:defRPr/>
            </a:lvl1pPr>
          </a:lstStyle>
          <a:p>
            <a:r>
              <a:rPr lang="en-US"/>
              <a:t>Click icon to add picture</a:t>
            </a:r>
          </a:p>
        </p:txBody>
      </p:sp>
      <p:sp>
        <p:nvSpPr>
          <p:cNvPr id="42" name="Table Placeholder 2">
            <a:extLst>
              <a:ext uri="{FF2B5EF4-FFF2-40B4-BE49-F238E27FC236}">
                <a16:creationId xmlns:a16="http://schemas.microsoft.com/office/drawing/2014/main" id="{0A45C0B8-0909-4C05-9842-8CFC1E65CA6E}"/>
              </a:ext>
            </a:extLst>
          </p:cNvPr>
          <p:cNvSpPr>
            <a:spLocks noGrp="1"/>
          </p:cNvSpPr>
          <p:nvPr>
            <p:ph type="tbl" sz="quarter" idx="49" hasCustomPrompt="1"/>
          </p:nvPr>
        </p:nvSpPr>
        <p:spPr>
          <a:xfrm>
            <a:off x="4353721" y="4000498"/>
            <a:ext cx="3484563" cy="1876426"/>
          </a:xfrm>
        </p:spPr>
        <p:txBody>
          <a:bodyPr rIns="0" anchor="ctr" anchorCtr="0"/>
          <a:lstStyle>
            <a:lvl1pPr algn="ctr">
              <a:defRPr/>
            </a:lvl1pPr>
            <a:lvl2pPr algn="ctr">
              <a:defRPr sz="1198"/>
            </a:lvl2pPr>
          </a:lstStyle>
          <a:p>
            <a:r>
              <a:rPr lang="en-US"/>
              <a:t>Click icon to insert table</a:t>
            </a:r>
            <a:br>
              <a:rPr lang="en-US"/>
            </a:br>
            <a:r>
              <a:rPr lang="en-US"/>
              <a:t>2 columns x 6 rows</a:t>
            </a:r>
          </a:p>
        </p:txBody>
      </p:sp>
      <p:sp>
        <p:nvSpPr>
          <p:cNvPr id="43" name="Picture Placeholder 3">
            <a:extLst>
              <a:ext uri="{FF2B5EF4-FFF2-40B4-BE49-F238E27FC236}">
                <a16:creationId xmlns:a16="http://schemas.microsoft.com/office/drawing/2014/main" id="{D0DCD58F-F3C7-4E2F-9EDE-21383ECB9ECB}"/>
              </a:ext>
            </a:extLst>
          </p:cNvPr>
          <p:cNvSpPr>
            <a:spLocks noGrp="1"/>
          </p:cNvSpPr>
          <p:nvPr>
            <p:ph type="pic" sz="quarter" idx="50"/>
          </p:nvPr>
        </p:nvSpPr>
        <p:spPr>
          <a:xfrm>
            <a:off x="8194677" y="2227265"/>
            <a:ext cx="3484563" cy="1773233"/>
          </a:xfrm>
          <a:solidFill>
            <a:srgbClr val="CBCDCB"/>
          </a:solidFill>
        </p:spPr>
        <p:txBody>
          <a:bodyPr rIns="0" anchor="ctr" anchorCtr="0"/>
          <a:lstStyle>
            <a:lvl1pPr algn="ctr">
              <a:defRPr/>
            </a:lvl1pPr>
          </a:lstStyle>
          <a:p>
            <a:r>
              <a:rPr lang="en-US"/>
              <a:t>Click icon to add picture</a:t>
            </a:r>
          </a:p>
        </p:txBody>
      </p:sp>
      <p:sp>
        <p:nvSpPr>
          <p:cNvPr id="44" name="Table Placeholder 3">
            <a:extLst>
              <a:ext uri="{FF2B5EF4-FFF2-40B4-BE49-F238E27FC236}">
                <a16:creationId xmlns:a16="http://schemas.microsoft.com/office/drawing/2014/main" id="{C96A6F0A-397E-4C72-B34E-F20C5738B130}"/>
              </a:ext>
            </a:extLst>
          </p:cNvPr>
          <p:cNvSpPr>
            <a:spLocks noGrp="1"/>
          </p:cNvSpPr>
          <p:nvPr>
            <p:ph type="tbl" sz="quarter" idx="51" hasCustomPrompt="1"/>
          </p:nvPr>
        </p:nvSpPr>
        <p:spPr>
          <a:xfrm>
            <a:off x="8194677" y="4000498"/>
            <a:ext cx="3484563" cy="1876426"/>
          </a:xfrm>
        </p:spPr>
        <p:txBody>
          <a:bodyPr rIns="0" anchor="ctr" anchorCtr="0"/>
          <a:lstStyle>
            <a:lvl1pPr algn="ctr">
              <a:defRPr/>
            </a:lvl1pPr>
            <a:lvl2pPr algn="ctr">
              <a:defRPr sz="1198"/>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242295763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39" y="476250"/>
            <a:ext cx="9120185" cy="5905500"/>
          </a:xfrm>
          <a:noFill/>
        </p:spPr>
        <p:txBody>
          <a:bodyPr/>
          <a:lstStyle/>
          <a:p>
            <a:r>
              <a:rPr lang="en-US"/>
              <a:t>Click icon to add picture</a:t>
            </a:r>
            <a:endParaRPr lang="en-GB"/>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6" y="1601788"/>
            <a:ext cx="1435099" cy="4779963"/>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56169273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4_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8"/>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9" y="1292231"/>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21"/>
            <a:ext cx="2452688" cy="1965959"/>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8" y="2139722"/>
            <a:ext cx="3081337"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10296"/>
            <a:ext cx="2452688" cy="1965959"/>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8" y="4410296"/>
            <a:ext cx="3081337"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21"/>
            <a:ext cx="2452688" cy="1965959"/>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22"/>
            <a:ext cx="3081528"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10296"/>
            <a:ext cx="2452688" cy="1965959"/>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10296"/>
            <a:ext cx="3081528"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1146542912"/>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9_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9" y="1617667"/>
            <a:ext cx="8094663" cy="4259262"/>
          </a:xfrm>
        </p:spPr>
        <p:txBody>
          <a:bodyPr/>
          <a:lstStyle>
            <a:lvl1pPr marL="0" indent="536052">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E60D6928-F529-4D21-ADF9-FABBD9F6ADD3}"/>
              </a:ext>
            </a:extLst>
          </p:cNvPr>
          <p:cNvSpPr>
            <a:spLocks noGrp="1"/>
          </p:cNvSpPr>
          <p:nvPr>
            <p:ph type="body" sz="quarter" idx="44"/>
          </p:nvPr>
        </p:nvSpPr>
        <p:spPr>
          <a:xfrm>
            <a:off x="511180" y="3492066"/>
            <a:ext cx="1947861" cy="2889687"/>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4" indent="-171284">
              <a:spcBef>
                <a:spcPts val="200"/>
              </a:spcBef>
              <a:spcAft>
                <a:spcPts val="0"/>
              </a:spcAft>
              <a:buFont typeface="Calibre" panose="020B0503030202060203" pitchFamily="34" charset="0"/>
              <a:buChar char="–"/>
              <a:defRPr sz="105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08568809"/>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5_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1"/>
            <a:ext cx="9118600"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42" y="4102100"/>
            <a:ext cx="1435100" cy="2279652"/>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66009633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5_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1"/>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702" y="352427"/>
            <a:ext cx="1435100" cy="1773237"/>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8" y="352427"/>
            <a:ext cx="1435100" cy="1773237"/>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60817136"/>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5_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40"/>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40"/>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702" y="352427"/>
            <a:ext cx="1435100"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3" y="352427"/>
            <a:ext cx="1435100"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27835257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5_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9" y="3478213"/>
            <a:ext cx="4508501" cy="2903537"/>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3"/>
            <a:ext cx="4508501" cy="2903537"/>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4508501" cy="2903537"/>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77"/>
            <a:ext cx="4508501" cy="2903537"/>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80"/>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3" y="473080"/>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6" y="3498689"/>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3" y="3478217"/>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8725116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5_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7" y="4727578"/>
            <a:ext cx="1435099"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8"/>
            <a:ext cx="1435099"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93537765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5_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1"/>
            <a:ext cx="9120185"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90"/>
            <a:ext cx="1435099" cy="477996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82635659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5_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9"/>
            <a:ext cx="3996613" cy="5908672"/>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9"/>
            <a:ext cx="3995739" cy="5908672"/>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2"/>
            <a:ext cx="1435099" cy="211511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9"/>
            <a:ext cx="1435099" cy="211511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933209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5_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5"/>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22219169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3996613" cy="5908674"/>
          </a:xfrm>
          <a:noFill/>
        </p:spPr>
        <p:txBody>
          <a:body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0" y="473076"/>
            <a:ext cx="3995739" cy="5908674"/>
          </a:xfrm>
          <a:noFill/>
        </p:spPr>
        <p:txBody>
          <a:bodyPr/>
          <a:lstStyle/>
          <a:p>
            <a:r>
              <a:rPr lang="en-US"/>
              <a:t>Click icon to add picture</a:t>
            </a:r>
            <a:endParaRPr lang="en-GB"/>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0"/>
            <a:ext cx="1435099" cy="2115119"/>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7"/>
            <a:ext cx="1435099" cy="2115119"/>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69195188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5_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5"/>
            <a:ext cx="2971088" cy="1773237"/>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1773237"/>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6"/>
            <a:ext cx="2971088" cy="1773237"/>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5"/>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37925188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5_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1"/>
            <a:ext cx="9118600" cy="5905499"/>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42" y="4266633"/>
            <a:ext cx="1435100" cy="2115119"/>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73060547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1"/>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8" y="359952"/>
            <a:ext cx="1435100" cy="1765712"/>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94032173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40"/>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40"/>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8" y="352427"/>
            <a:ext cx="1435100" cy="211511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3" y="352425"/>
            <a:ext cx="1435100" cy="211511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72647232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9" y="3478213"/>
            <a:ext cx="4508501" cy="2903537"/>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3"/>
            <a:ext cx="4508501" cy="2903537"/>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4508501" cy="2903537"/>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77"/>
            <a:ext cx="4508501" cy="2903537"/>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3" y="473078"/>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3" y="473078"/>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3" y="3486944"/>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3" y="3486944"/>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30823227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6" y="4737895"/>
            <a:ext cx="1433205" cy="1643856"/>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01704106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3_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1"/>
            <a:ext cx="9120185" cy="5905499"/>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90"/>
            <a:ext cx="1435099" cy="477996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90893986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9"/>
            <a:ext cx="3996613" cy="5908672"/>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9"/>
            <a:ext cx="3995739" cy="5908672"/>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48"/>
            <a:ext cx="1435099" cy="227488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35188092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5"/>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34169678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5"/>
            <a:ext cx="2971088" cy="1773237"/>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1773237"/>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6"/>
            <a:ext cx="2971088" cy="1773237"/>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5"/>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18678673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4154487"/>
          </a:xfrm>
          <a:noFill/>
        </p:spPr>
        <p:txBody>
          <a:body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4154487"/>
          </a:xfrm>
          <a:noFill/>
        </p:spPr>
        <p:txBody>
          <a:body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7"/>
          </a:xfrm>
          <a:noFill/>
        </p:spPr>
        <p:txBody>
          <a:bodyPr/>
          <a:lstStyle/>
          <a:p>
            <a:r>
              <a:rPr lang="en-US"/>
              <a:t>Click icon to add picture</a:t>
            </a:r>
            <a:endParaRPr lang="en-GB"/>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81481922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5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355604220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5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0"/>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4143424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5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1"/>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573962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5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62506673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6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25491192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5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1307153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5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4" y="6214685"/>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34070867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5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Click to edit Master text styles</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7534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5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00151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5_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1"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7"/>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7068312" cy="113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636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1773237"/>
          </a:xfrm>
          <a:noFill/>
        </p:spPr>
        <p:txBody>
          <a:bodyPr/>
          <a:lstStyle>
            <a:lvl1pPr>
              <a:spcBef>
                <a:spcPts val="300"/>
              </a:spcBef>
              <a:defRPr/>
            </a:lvl1p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1773237"/>
          </a:xfrm>
          <a:noFill/>
        </p:spPr>
        <p:txBody>
          <a:body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1773237"/>
          </a:xfrm>
          <a:noFill/>
        </p:spPr>
        <p:txBody>
          <a:bodyPr/>
          <a:lstStyle/>
          <a:p>
            <a:r>
              <a:rPr lang="en-US"/>
              <a:t>Click icon to add picture</a:t>
            </a:r>
            <a:endParaRPr lang="en-GB"/>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616">
              <a:spcBef>
                <a:spcPts val="0"/>
              </a:spcBef>
              <a:spcAft>
                <a:spcPts val="300"/>
              </a:spcAft>
              <a:defRPr lang="en-US" sz="105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84066157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6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1"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7"/>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0"/>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79895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5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5">
              <a:spcBef>
                <a:spcPts val="300"/>
              </a:spcBef>
              <a:spcAft>
                <a:spcPts val="300"/>
              </a:spcAft>
              <a:buClr>
                <a:schemeClr val="bg1"/>
              </a:buClr>
              <a:defRPr lang="en-US" sz="1198" b="0" dirty="0">
                <a:solidFill>
                  <a:schemeClr val="bg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886265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5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64567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5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8" y="62115"/>
            <a:ext cx="2937023" cy="892552"/>
          </a:xfrm>
          <a:prstGeom prst="rect">
            <a:avLst/>
          </a:prstGeom>
        </p:spPr>
        <p:txBody>
          <a:bodyPr wrap="none" lIns="0" tIns="0" rIns="0" bIns="0">
            <a:noAutofit/>
          </a:bodyPr>
          <a:lstStyle/>
          <a:p>
            <a:pPr marL="0" marR="0" lvl="0" indent="0" algn="l" defTabSz="912710"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42"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4" y="566233"/>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7"/>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8" y="1269323"/>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29"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mn-lt"/>
                <a:ea typeface="+mn-ea"/>
                <a:cs typeface="+mn-cs"/>
              </a:rPr>
              <a:t>Gracias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s-IN" sz="1198" b="0" i="0" u="none" strike="noStrike" kern="1200" cap="none" spc="0" normalizeH="0" baseline="0" noProof="0">
                <a:ln>
                  <a:noFill/>
                </a:ln>
                <a:solidFill>
                  <a:srgbClr val="CAD1D3"/>
                </a:solidFill>
                <a:effectLst/>
                <a:uLnTx/>
                <a:uFillTx/>
                <a:latin typeface="+mn-lt"/>
                <a:ea typeface="+mn-ea"/>
                <a:cs typeface="+mn-cs"/>
              </a:rPr>
              <a:t>ধন্যবাদ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a:ln>
                  <a:noFill/>
                </a:ln>
                <a:solidFill>
                  <a:srgbClr val="CAD1D3"/>
                </a:solidFill>
                <a:effectLst/>
                <a:uLnTx/>
                <a:uFillTx/>
                <a:latin typeface="+mn-lt"/>
                <a:ea typeface="+mn-ea"/>
                <a:cs typeface="+mn-cs"/>
              </a:rPr>
              <a:t>Salamat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hi-IN" sz="1198" b="0" i="0" u="none" strike="noStrike" kern="1200" cap="none" spc="0" normalizeH="0" baseline="0" noProof="0">
                <a:ln>
                  <a:noFill/>
                </a:ln>
                <a:solidFill>
                  <a:srgbClr val="CAD1D3"/>
                </a:solidFill>
                <a:effectLst/>
                <a:uLnTx/>
                <a:uFillTx/>
                <a:latin typeface="+mn-lt"/>
                <a:ea typeface="+mn-ea"/>
                <a:cs typeface="+mn-cs"/>
              </a:rPr>
              <a:t>धन्यवाद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err="1">
                <a:ln>
                  <a:noFill/>
                </a:ln>
                <a:solidFill>
                  <a:srgbClr val="CAD1D3"/>
                </a:solidFill>
                <a:effectLst/>
                <a:uLnTx/>
                <a:uFillTx/>
                <a:latin typeface="+mn-lt"/>
                <a:ea typeface="+mn-ea"/>
                <a:cs typeface="+mn-cs"/>
              </a:rPr>
              <a:t>Obrigado</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1198" b="0" i="0" u="none" strike="noStrike" kern="1200" cap="none" spc="0" normalizeH="0" baseline="0" noProof="0">
                <a:ln>
                  <a:noFill/>
                </a:ln>
                <a:solidFill>
                  <a:srgbClr val="CAD1D3"/>
                </a:solidFill>
                <a:effectLst/>
                <a:uLnTx/>
                <a:uFillTx/>
                <a:latin typeface="+mn-lt"/>
                <a:ea typeface="+mn-ea"/>
                <a:cs typeface="+mn-cs"/>
              </a:rPr>
              <a:t>謝謝</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8"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mn-lt"/>
                <a:ea typeface="+mn-ea"/>
                <a:cs typeface="+mn-cs"/>
              </a:rPr>
              <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ko-KR" altLang="en-US" sz="998" b="1" i="0" u="none" strike="noStrike" kern="1200" cap="none" spc="0" normalizeH="0" baseline="0" noProof="0">
                <a:ln>
                  <a:noFill/>
                </a:ln>
                <a:solidFill>
                  <a:srgbClr val="CAD1D3"/>
                </a:solidFill>
                <a:effectLst/>
                <a:uLnTx/>
                <a:uFillTx/>
                <a:latin typeface="+mn-lt"/>
                <a:ea typeface="+mn-ea"/>
                <a:cs typeface="+mn-cs"/>
              </a:rPr>
              <a:t>감사합니다</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a:ln>
                  <a:noFill/>
                </a:ln>
                <a:solidFill>
                  <a:srgbClr val="CAD1D3"/>
                </a:solidFill>
                <a:effectLst/>
                <a:uLnTx/>
                <a:uFillTx/>
                <a:latin typeface="+mn-lt"/>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0" cap="none" spc="0" normalizeH="0" baseline="0" noProof="0" err="1">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sz="1198" b="0" i="0" u="none" strike="noStrike" kern="1200" cap="none" spc="0" normalizeH="0" baseline="0" noProof="0">
                <a:ln>
                  <a:noFill/>
                </a:ln>
                <a:solidFill>
                  <a:srgbClr val="CAD1D3"/>
                </a:solidFill>
                <a:effectLst/>
                <a:uLnTx/>
                <a:uFillTx/>
                <a:latin typeface="+mn-lt"/>
                <a:ea typeface="+mj-ea"/>
                <a:cs typeface="+mj-cs"/>
              </a:rPr>
              <a:t>شکریہ</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err="1">
                <a:ln>
                  <a:noFill/>
                </a:ln>
                <a:solidFill>
                  <a:srgbClr val="CAD1D3"/>
                </a:solidFill>
                <a:effectLst/>
                <a:uLnTx/>
                <a:uFillTx/>
                <a:latin typeface="+mn-lt"/>
                <a:ea typeface="+mn-ea"/>
                <a:cs typeface="+mn-cs"/>
              </a:rPr>
              <a:t>Danke</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998"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err="1">
                <a:ln>
                  <a:noFill/>
                </a:ln>
                <a:solidFill>
                  <a:srgbClr val="CAD1D3"/>
                </a:solidFill>
                <a:effectLst/>
                <a:uLnTx/>
                <a:uFillTx/>
                <a:latin typeface="+mn-lt"/>
                <a:ea typeface="+mn-ea"/>
                <a:cs typeface="+mn-cs"/>
              </a:rPr>
              <a:t>Terima</a:t>
            </a:r>
            <a:r>
              <a:rPr kumimoji="0" lang="en-US" sz="1198" b="0" i="0" u="none" strike="noStrike" kern="1200" cap="none" spc="0" normalizeH="0" baseline="0" noProof="0">
                <a:ln>
                  <a:noFill/>
                </a:ln>
                <a:solidFill>
                  <a:srgbClr val="CAD1D3"/>
                </a:solidFill>
                <a:effectLst/>
                <a:uLnTx/>
                <a:uFillTx/>
                <a:latin typeface="+mn-lt"/>
                <a:ea typeface="+mn-ea"/>
                <a:cs typeface="+mn-cs"/>
              </a:rPr>
              <a:t> Kasih</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altLang="ja-JP" sz="1198" b="0" i="0" u="none" strike="noStrike" kern="1200" cap="none" spc="0" normalizeH="0" baseline="0" noProof="0">
                <a:ln>
                  <a:noFill/>
                </a:ln>
                <a:solidFill>
                  <a:srgbClr val="CAD1D3"/>
                </a:solidFill>
                <a:effectLst/>
                <a:uLnTx/>
                <a:uFillTx/>
                <a:latin typeface="+mn-lt"/>
                <a:ea typeface="+mn-ea"/>
                <a:cs typeface="+mn-cs"/>
              </a:rPr>
              <a:t>شكرا</a:t>
            </a:r>
            <a:endParaRPr kumimoji="0" lang="en-US" sz="1198"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0" y="2852740"/>
            <a:ext cx="1444625" cy="523875"/>
          </a:xfrm>
          <a:prstGeom prst="rect">
            <a:avLst/>
          </a:prstGeom>
        </p:spPr>
        <p:txBody>
          <a:bodyPr wrap="none" lIns="0" tIns="0" rIns="0" bIns="0" anchor="b" anchorCtr="0">
            <a:noAutofit/>
          </a:bodyPr>
          <a:lstStyle/>
          <a:p>
            <a:pPr marL="0" marR="0" lvl="0" indent="0" algn="l" defTabSz="912710"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1"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8"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8" y="4993179"/>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269839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Echelon Bio">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endParaRPr lang="en-US"/>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89"/>
            <a:ext cx="7581899" cy="461473"/>
          </a:xfrm>
        </p:spPr>
        <p:txBody>
          <a:bodyPr anchor="b"/>
          <a:lstStyle>
            <a:lvl1pPr>
              <a:defRPr sz="3194"/>
            </a:lvl1pPr>
          </a:lstStyle>
          <a:p>
            <a:r>
              <a:rPr lang="en-US"/>
              <a:t>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4923692"/>
            <a:ext cx="1962391" cy="1458056"/>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2637695" y="2852740"/>
            <a:ext cx="3458308"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hasCustomPrompt="1"/>
          </p:nvPr>
        </p:nvSpPr>
        <p:spPr>
          <a:xfrm>
            <a:off x="503228" y="2852739"/>
            <a:ext cx="1970345" cy="1970858"/>
          </a:xfrm>
          <a:solidFill>
            <a:srgbClr val="CBCDCB"/>
          </a:solidFill>
        </p:spPr>
        <p:txBody>
          <a:bodyPr rIns="0" anchor="ctr" anchorCtr="0"/>
          <a:lstStyle>
            <a:lvl1pPr algn="ctr">
              <a:defRPr/>
            </a:lvl1pPr>
          </a:lstStyle>
          <a:p>
            <a:r>
              <a:rPr lang="en-US"/>
              <a:t>headshot</a:t>
            </a:r>
          </a:p>
        </p:txBody>
      </p:sp>
      <p:sp>
        <p:nvSpPr>
          <p:cNvPr id="12" name="Content Placeholder 2">
            <a:extLst>
              <a:ext uri="{FF2B5EF4-FFF2-40B4-BE49-F238E27FC236}">
                <a16:creationId xmlns:a16="http://schemas.microsoft.com/office/drawing/2014/main" id="{C4710590-13BD-4C72-AA31-F9B0E6C983DB}"/>
              </a:ext>
            </a:extLst>
          </p:cNvPr>
          <p:cNvSpPr>
            <a:spLocks noGrp="1"/>
          </p:cNvSpPr>
          <p:nvPr>
            <p:ph sz="quarter" idx="50"/>
          </p:nvPr>
        </p:nvSpPr>
        <p:spPr>
          <a:xfrm>
            <a:off x="6260125" y="2852740"/>
            <a:ext cx="541911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0904284E-47D0-4CC7-BF08-FC786B531CED}"/>
              </a:ext>
            </a:extLst>
          </p:cNvPr>
          <p:cNvSpPr>
            <a:spLocks noGrp="1"/>
          </p:cNvSpPr>
          <p:nvPr>
            <p:ph type="body" sz="quarter" idx="51" hasCustomPrompt="1"/>
          </p:nvPr>
        </p:nvSpPr>
        <p:spPr>
          <a:xfrm>
            <a:off x="503240" y="2063752"/>
            <a:ext cx="7589837" cy="579439"/>
          </a:xfrm>
        </p:spPr>
        <p:txBody>
          <a:bodyPr/>
          <a:lstStyle>
            <a:lvl1pPr>
              <a:defRPr/>
            </a:lvl1pPr>
          </a:lstStyle>
          <a:p>
            <a:pPr lvl="0"/>
            <a:r>
              <a:rPr lang="en-US"/>
              <a:t>Title</a:t>
            </a:r>
          </a:p>
        </p:txBody>
      </p:sp>
    </p:spTree>
    <p:extLst>
      <p:ext uri="{BB962C8B-B14F-4D97-AF65-F5344CB8AC3E}">
        <p14:creationId xmlns:p14="http://schemas.microsoft.com/office/powerpoint/2010/main" val="4056585207"/>
      </p:ext>
    </p:extLst>
  </p:cSld>
  <p:clrMapOvr>
    <a:masterClrMapping/>
  </p:clrMapOvr>
  <p:extLst>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5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0"/>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40"/>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4"/>
            <a:ext cx="3484563" cy="404176"/>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userDrawn="1"/>
        </p:nvSpPr>
        <p:spPr>
          <a:xfrm>
            <a:off x="11445070"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4204589099"/>
      </p:ext>
    </p:extLst>
  </p:cSld>
  <p:clrMapOvr>
    <a:masterClrMapping/>
  </p:clrMapOvr>
  <p:extLst>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Big Message (CENTER DARK)">
    <p:bg>
      <p:bgPr>
        <a:gradFill>
          <a:gsLst>
            <a:gs pos="0">
              <a:srgbClr val="1A3364"/>
            </a:gs>
            <a:gs pos="100000">
              <a:srgbClr val="004B35"/>
            </a:gs>
          </a:gsLst>
          <a:lin ang="2700000" scaled="1"/>
        </a:gradFill>
        <a:effectLst/>
      </p:bgPr>
    </p:bg>
    <p:spTree>
      <p:nvGrpSpPr>
        <p:cNvPr id="1" name=""/>
        <p:cNvGrpSpPr/>
        <p:nvPr/>
      </p:nvGrpSpPr>
      <p:grpSpPr>
        <a:xfrm>
          <a:off x="0" y="0"/>
          <a:ext cx="0" cy="0"/>
          <a:chOff x="0" y="0"/>
          <a:chExt cx="0" cy="0"/>
        </a:xfrm>
      </p:grpSpPr>
      <p:sp>
        <p:nvSpPr>
          <p:cNvPr id="8" name="Presentation Title">
            <a:extLst>
              <a:ext uri="{FF2B5EF4-FFF2-40B4-BE49-F238E27FC236}">
                <a16:creationId xmlns:a16="http://schemas.microsoft.com/office/drawing/2014/main" id="{793C95DB-14CB-4FEC-9BFC-A90275230570}"/>
              </a:ext>
            </a:extLst>
          </p:cNvPr>
          <p:cNvSpPr txBox="1"/>
          <p:nvPr/>
        </p:nvSpPr>
        <p:spPr>
          <a:xfrm>
            <a:off x="7924803" y="6535057"/>
            <a:ext cx="3657600" cy="118763"/>
          </a:xfrm>
          <a:prstGeom prst="rect">
            <a:avLst/>
          </a:prstGeom>
          <a:noFill/>
        </p:spPr>
        <p:txBody>
          <a:bodyPr wrap="square" lIns="0" tIns="0" rIns="0" bIns="0" rtlCol="0" anchor="b" anchorCtr="0">
            <a:noAutofit/>
          </a:bodyPr>
          <a:lstStyle/>
          <a:p>
            <a:pPr marL="0" marR="0" indent="0" algn="r" defTabSz="1158630" rtl="0" eaLnBrk="1" fontAlgn="base" latinLnBrk="0" hangingPunct="1">
              <a:lnSpc>
                <a:spcPct val="100000"/>
              </a:lnSpc>
              <a:spcBef>
                <a:spcPct val="0"/>
              </a:spcBef>
              <a:spcAft>
                <a:spcPct val="0"/>
              </a:spcAft>
              <a:buClrTx/>
              <a:buSzTx/>
              <a:buFontTx/>
              <a:buNone/>
              <a:tabLst/>
              <a:defRPr/>
            </a:pPr>
            <a:r>
              <a:rPr lang="en-US" sz="797" b="0" cap="all" baseline="0">
                <a:solidFill>
                  <a:schemeClr val="bg1">
                    <a:alpha val="50000"/>
                  </a:schemeClr>
                </a:solidFill>
                <a:latin typeface="+mn-lt"/>
                <a:cs typeface="Arial" panose="020B0604020202020204" pitchFamily="34" charset="0"/>
              </a:rPr>
              <a:t>PREPARED FOR BANK OF AMERICA</a:t>
            </a:r>
          </a:p>
        </p:txBody>
      </p:sp>
      <p:sp>
        <p:nvSpPr>
          <p:cNvPr id="10" name="Slide Number">
            <a:extLst>
              <a:ext uri="{FF2B5EF4-FFF2-40B4-BE49-F238E27FC236}">
                <a16:creationId xmlns:a16="http://schemas.microsoft.com/office/drawing/2014/main" id="{8ED41834-C317-4F78-8918-9761CEDF5039}"/>
              </a:ext>
            </a:extLst>
          </p:cNvPr>
          <p:cNvSpPr txBox="1"/>
          <p:nvPr/>
        </p:nvSpPr>
        <p:spPr>
          <a:xfrm>
            <a:off x="5791201" y="6535057"/>
            <a:ext cx="609600" cy="118763"/>
          </a:xfrm>
          <a:prstGeom prst="rect">
            <a:avLst/>
          </a:prstGeom>
          <a:noFill/>
        </p:spPr>
        <p:txBody>
          <a:bodyPr wrap="square" lIns="0" tIns="0" rIns="0" bIns="0" rtlCol="0" anchor="b" anchorCtr="0">
            <a:noAutofit/>
          </a:bodyPr>
          <a:lstStyle/>
          <a:p>
            <a:pPr marL="0" marR="0" indent="0" algn="ctr" defTabSz="1158630" rtl="0" eaLnBrk="1" fontAlgn="base" latinLnBrk="0" hangingPunct="1">
              <a:lnSpc>
                <a:spcPct val="100000"/>
              </a:lnSpc>
              <a:spcBef>
                <a:spcPct val="0"/>
              </a:spcBef>
              <a:spcAft>
                <a:spcPct val="0"/>
              </a:spcAft>
              <a:buClrTx/>
              <a:buSzTx/>
              <a:buFontTx/>
              <a:buNone/>
              <a:tabLst/>
              <a:defRPr/>
            </a:pPr>
            <a:fld id="{AC30D46C-4DE3-4546-848D-A83CEB1C3869}" type="slidenum">
              <a:rPr lang="en-US" sz="797" b="0" i="0" cap="none" baseline="0" smtClean="0">
                <a:solidFill>
                  <a:schemeClr val="bg1">
                    <a:alpha val="50000"/>
                  </a:schemeClr>
                </a:solidFill>
                <a:latin typeface="+mn-lt"/>
                <a:cs typeface="Arial" panose="020B0604020202020204" pitchFamily="34" charset="0"/>
              </a:rPr>
              <a:pPr marL="0" marR="0" indent="0" algn="ctr" defTabSz="1158630" rtl="0" eaLnBrk="1" fontAlgn="base" latinLnBrk="0" hangingPunct="1">
                <a:lnSpc>
                  <a:spcPct val="100000"/>
                </a:lnSpc>
                <a:spcBef>
                  <a:spcPct val="0"/>
                </a:spcBef>
                <a:spcAft>
                  <a:spcPct val="0"/>
                </a:spcAft>
                <a:buClrTx/>
                <a:buSzTx/>
                <a:buFontTx/>
                <a:buNone/>
                <a:tabLst/>
                <a:defRPr/>
              </a:pPr>
              <a:t>‹#›</a:t>
            </a:fld>
            <a:endParaRPr lang="en-US" sz="797" b="0" i="0" cap="none" baseline="0">
              <a:solidFill>
                <a:schemeClr val="tx1">
                  <a:lumMod val="65000"/>
                  <a:lumOff val="35000"/>
                </a:schemeClr>
              </a:solidFill>
              <a:latin typeface="+mn-lt"/>
              <a:cs typeface="Arial" panose="020B0604020202020204" pitchFamily="34" charset="0"/>
            </a:endParaRPr>
          </a:p>
        </p:txBody>
      </p:sp>
      <p:sp>
        <p:nvSpPr>
          <p:cNvPr id="11" name="Disclaimer">
            <a:extLst>
              <a:ext uri="{FF2B5EF4-FFF2-40B4-BE49-F238E27FC236}">
                <a16:creationId xmlns:a16="http://schemas.microsoft.com/office/drawing/2014/main" id="{88FF3878-2DD1-4258-A278-06B1C851F82B}"/>
              </a:ext>
            </a:extLst>
          </p:cNvPr>
          <p:cNvSpPr txBox="1"/>
          <p:nvPr/>
        </p:nvSpPr>
        <p:spPr>
          <a:xfrm>
            <a:off x="615717" y="6535057"/>
            <a:ext cx="3657600" cy="118763"/>
          </a:xfrm>
          <a:prstGeom prst="rect">
            <a:avLst/>
          </a:prstGeom>
          <a:noFill/>
        </p:spPr>
        <p:txBody>
          <a:bodyPr wrap="square" lIns="0" tIns="0" rIns="0" bIns="0" rtlCol="0" anchor="b" anchorCtr="0">
            <a:noAutofit/>
          </a:bodyPr>
          <a:lstStyle/>
          <a:p>
            <a:pPr marL="0" marR="0" indent="0" algn="l" defTabSz="1158630" rtl="0" eaLnBrk="1" fontAlgn="base" latinLnBrk="0" hangingPunct="1">
              <a:lnSpc>
                <a:spcPct val="100000"/>
              </a:lnSpc>
              <a:spcBef>
                <a:spcPct val="0"/>
              </a:spcBef>
              <a:spcAft>
                <a:spcPct val="0"/>
              </a:spcAft>
              <a:buClrTx/>
              <a:buSzTx/>
              <a:buFontTx/>
              <a:buNone/>
              <a:tabLst/>
              <a:defRPr/>
            </a:pPr>
            <a:r>
              <a:rPr lang="en-US" sz="797" b="0" cap="none" baseline="0">
                <a:solidFill>
                  <a:schemeClr val="bg1">
                    <a:alpha val="50000"/>
                  </a:schemeClr>
                </a:solidFill>
                <a:latin typeface="+mn-lt"/>
                <a:cs typeface="Arial" panose="020B0604020202020204" pitchFamily="34" charset="0"/>
              </a:rPr>
              <a:t>© 2021 CBRE</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CONFIDENTIAL &amp; PROPRIETARY</a:t>
            </a:r>
          </a:p>
        </p:txBody>
      </p:sp>
      <p:sp>
        <p:nvSpPr>
          <p:cNvPr id="3" name="Title 1">
            <a:extLst>
              <a:ext uri="{FF2B5EF4-FFF2-40B4-BE49-F238E27FC236}">
                <a16:creationId xmlns:a16="http://schemas.microsoft.com/office/drawing/2014/main" id="{5723946B-762C-41D5-9E17-C1C8480B0E4F}"/>
              </a:ext>
            </a:extLst>
          </p:cNvPr>
          <p:cNvSpPr>
            <a:spLocks noGrp="1"/>
          </p:cNvSpPr>
          <p:nvPr>
            <p:ph type="title"/>
          </p:nvPr>
        </p:nvSpPr>
        <p:spPr>
          <a:xfrm>
            <a:off x="502028" y="2917179"/>
            <a:ext cx="10972793" cy="491424"/>
          </a:xfrm>
        </p:spPr>
        <p:txBody>
          <a:bodyPr/>
          <a:lstStyle>
            <a:lvl1pPr algn="ctr">
              <a:defRPr>
                <a:solidFill>
                  <a:schemeClr val="bg1"/>
                </a:solidFill>
              </a:defRPr>
            </a:lvl1pPr>
          </a:lstStyle>
          <a:p>
            <a:r>
              <a:rPr lang="en-US"/>
              <a:t>Click to edit Master title style</a:t>
            </a:r>
          </a:p>
        </p:txBody>
      </p:sp>
      <p:sp>
        <p:nvSpPr>
          <p:cNvPr id="9" name="Slide Number">
            <a:extLst>
              <a:ext uri="{FF2B5EF4-FFF2-40B4-BE49-F238E27FC236}">
                <a16:creationId xmlns:a16="http://schemas.microsoft.com/office/drawing/2014/main" id="{E5EEAAB1-E87C-42D3-84AE-14EB211FAE67}"/>
              </a:ext>
            </a:extLst>
          </p:cNvPr>
          <p:cNvSpPr txBox="1"/>
          <p:nvPr/>
        </p:nvSpPr>
        <p:spPr>
          <a:xfrm>
            <a:off x="5791201" y="6535057"/>
            <a:ext cx="609600" cy="118763"/>
          </a:xfrm>
          <a:prstGeom prst="rect">
            <a:avLst/>
          </a:prstGeom>
          <a:noFill/>
        </p:spPr>
        <p:txBody>
          <a:bodyPr wrap="square" lIns="0" tIns="0" rIns="0" bIns="0" rtlCol="0" anchor="b" anchorCtr="0">
            <a:noAutofit/>
          </a:bodyPr>
          <a:lstStyle/>
          <a:p>
            <a:pPr marL="0" marR="0" indent="0" algn="ctr" defTabSz="1158630" rtl="0" eaLnBrk="1" fontAlgn="base" latinLnBrk="0" hangingPunct="1">
              <a:lnSpc>
                <a:spcPct val="100000"/>
              </a:lnSpc>
              <a:spcBef>
                <a:spcPct val="0"/>
              </a:spcBef>
              <a:spcAft>
                <a:spcPct val="0"/>
              </a:spcAft>
              <a:buClrTx/>
              <a:buSzTx/>
              <a:buFontTx/>
              <a:buNone/>
              <a:tabLst/>
              <a:defRPr/>
            </a:pPr>
            <a:fld id="{AC30D46C-4DE3-4546-848D-A83CEB1C3869}" type="slidenum">
              <a:rPr lang="en-US" sz="797" b="0" i="0" cap="none" baseline="0" smtClean="0">
                <a:solidFill>
                  <a:schemeClr val="bg1">
                    <a:alpha val="50000"/>
                  </a:schemeClr>
                </a:solidFill>
                <a:latin typeface="+mn-lt"/>
                <a:cs typeface="Arial" panose="020B0604020202020204" pitchFamily="34" charset="0"/>
              </a:rPr>
              <a:pPr marL="0" marR="0" indent="0" algn="ctr" defTabSz="1158630" rtl="0" eaLnBrk="1" fontAlgn="base" latinLnBrk="0" hangingPunct="1">
                <a:lnSpc>
                  <a:spcPct val="100000"/>
                </a:lnSpc>
                <a:spcBef>
                  <a:spcPct val="0"/>
                </a:spcBef>
                <a:spcAft>
                  <a:spcPct val="0"/>
                </a:spcAft>
                <a:buClrTx/>
                <a:buSzTx/>
                <a:buFontTx/>
                <a:buNone/>
                <a:tabLst/>
                <a:defRPr/>
              </a:pPr>
              <a:t>‹#›</a:t>
            </a:fld>
            <a:endParaRPr lang="en-US" sz="797" b="0" i="0" cap="none" baseline="0">
              <a:solidFill>
                <a:schemeClr val="tx1">
                  <a:lumMod val="65000"/>
                  <a:lumOff val="35000"/>
                </a:schemeClr>
              </a:solidFill>
              <a:latin typeface="+mn-lt"/>
              <a:cs typeface="Arial" panose="020B0604020202020204" pitchFamily="34" charset="0"/>
            </a:endParaRPr>
          </a:p>
        </p:txBody>
      </p:sp>
      <p:sp>
        <p:nvSpPr>
          <p:cNvPr id="12" name="Disclaimer">
            <a:extLst>
              <a:ext uri="{FF2B5EF4-FFF2-40B4-BE49-F238E27FC236}">
                <a16:creationId xmlns:a16="http://schemas.microsoft.com/office/drawing/2014/main" id="{1A03922B-BDF9-44AC-B701-3C6A34251B1C}"/>
              </a:ext>
            </a:extLst>
          </p:cNvPr>
          <p:cNvSpPr txBox="1"/>
          <p:nvPr/>
        </p:nvSpPr>
        <p:spPr>
          <a:xfrm>
            <a:off x="615717" y="6535057"/>
            <a:ext cx="3657600" cy="118763"/>
          </a:xfrm>
          <a:prstGeom prst="rect">
            <a:avLst/>
          </a:prstGeom>
          <a:noFill/>
        </p:spPr>
        <p:txBody>
          <a:bodyPr wrap="square" lIns="0" tIns="0" rIns="0" bIns="0" rtlCol="0" anchor="b" anchorCtr="0">
            <a:noAutofit/>
          </a:bodyPr>
          <a:lstStyle/>
          <a:p>
            <a:pPr marL="0" marR="0" indent="0" algn="l" defTabSz="1158630" rtl="0" eaLnBrk="1" fontAlgn="base" latinLnBrk="0" hangingPunct="1">
              <a:lnSpc>
                <a:spcPct val="100000"/>
              </a:lnSpc>
              <a:spcBef>
                <a:spcPct val="0"/>
              </a:spcBef>
              <a:spcAft>
                <a:spcPct val="0"/>
              </a:spcAft>
              <a:buClrTx/>
              <a:buSzTx/>
              <a:buFontTx/>
              <a:buNone/>
              <a:tabLst/>
              <a:defRPr/>
            </a:pPr>
            <a:r>
              <a:rPr lang="en-US" sz="797" b="0" cap="none" baseline="0">
                <a:solidFill>
                  <a:schemeClr val="bg1">
                    <a:alpha val="50000"/>
                  </a:schemeClr>
                </a:solidFill>
                <a:latin typeface="+mn-lt"/>
                <a:cs typeface="Arial" panose="020B0604020202020204" pitchFamily="34" charset="0"/>
              </a:rPr>
              <a:t>© 2021 CBRE</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CONFIDENTIAL &amp; PROPRIETARY</a:t>
            </a:r>
          </a:p>
        </p:txBody>
      </p:sp>
      <p:cxnSp>
        <p:nvCxnSpPr>
          <p:cNvPr id="13" name="Straight Connector 12">
            <a:extLst>
              <a:ext uri="{FF2B5EF4-FFF2-40B4-BE49-F238E27FC236}">
                <a16:creationId xmlns:a16="http://schemas.microsoft.com/office/drawing/2014/main" id="{A6AE902A-E4F5-452F-8BCA-4909179946BA}"/>
              </a:ext>
            </a:extLst>
          </p:cNvPr>
          <p:cNvCxnSpPr/>
          <p:nvPr/>
        </p:nvCxnSpPr>
        <p:spPr bwMode="auto">
          <a:xfrm>
            <a:off x="1524000" y="3429001"/>
            <a:ext cx="9144000" cy="0"/>
          </a:xfrm>
          <a:prstGeom prst="line">
            <a:avLst/>
          </a:prstGeom>
          <a:ln w="28575">
            <a:solidFill>
              <a:schemeClr val="bg1"/>
            </a:solidFill>
          </a:ln>
        </p:spPr>
      </p:cxnSp>
    </p:spTree>
    <p:extLst>
      <p:ext uri="{BB962C8B-B14F-4D97-AF65-F5344CB8AC3E}">
        <p14:creationId xmlns:p14="http://schemas.microsoft.com/office/powerpoint/2010/main" val="1220499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Title and Tex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607490" y="992718"/>
            <a:ext cx="10974916" cy="459070"/>
          </a:xfrm>
        </p:spPr>
        <p:txBody>
          <a:bodyPr vert="horz" lIns="0" tIns="36576" rIns="0" bIns="0" rtlCol="0">
            <a:noAutofit/>
          </a:bodyPr>
          <a:lstStyle>
            <a:lvl1pPr>
              <a:lnSpc>
                <a:spcPct val="100000"/>
              </a:lnSpc>
              <a:defRPr lang="en-US" sz="2127" dirty="0" smtClean="0">
                <a:solidFill>
                  <a:srgbClr val="69BE28"/>
                </a:solidFill>
                <a:latin typeface="Futura Md BT" panose="020B0602020204020303" pitchFamily="34" charset="0"/>
              </a:defRPr>
            </a:lvl1pPr>
          </a:lstStyle>
          <a:p>
            <a:pPr lvl="0">
              <a:lnSpc>
                <a:spcPct val="90000"/>
              </a:lnSpc>
              <a:spcBef>
                <a:spcPts val="0"/>
              </a:spcBef>
              <a:spcAft>
                <a:spcPts val="0"/>
              </a:spcAft>
            </a:pPr>
            <a:r>
              <a:rPr lang="en-US"/>
              <a:t>Click to edit Subtitle</a:t>
            </a:r>
          </a:p>
        </p:txBody>
      </p:sp>
      <p:sp>
        <p:nvSpPr>
          <p:cNvPr id="6" name="Content Placeholder 5"/>
          <p:cNvSpPr>
            <a:spLocks noGrp="1"/>
          </p:cNvSpPr>
          <p:nvPr>
            <p:ph sz="quarter" idx="11"/>
          </p:nvPr>
        </p:nvSpPr>
        <p:spPr>
          <a:xfrm>
            <a:off x="609601" y="1754717"/>
            <a:ext cx="109728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41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6_Title + 2 headings + 2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7EB46-552C-43E9-94FE-A48899698776}"/>
              </a:ext>
            </a:extLst>
          </p:cNvPr>
          <p:cNvSpPr>
            <a:spLocks noGrp="1"/>
          </p:cNvSpPr>
          <p:nvPr>
            <p:ph type="title"/>
          </p:nvPr>
        </p:nvSpPr>
        <p:spPr>
          <a:xfrm>
            <a:off x="511176" y="1601791"/>
            <a:ext cx="2971800" cy="1325563"/>
          </a:xfrm>
        </p:spPr>
        <p:txBody>
          <a:bodyPr/>
          <a:lstStyle/>
          <a:p>
            <a:r>
              <a:rPr lang="en-US"/>
              <a:t>Click to edit Master title style</a:t>
            </a:r>
            <a:endParaRPr lang="en-GB"/>
          </a:p>
        </p:txBody>
      </p:sp>
      <p:sp>
        <p:nvSpPr>
          <p:cNvPr id="17" name="Text Placeholder 11">
            <a:extLst>
              <a:ext uri="{FF2B5EF4-FFF2-40B4-BE49-F238E27FC236}">
                <a16:creationId xmlns:a16="http://schemas.microsoft.com/office/drawing/2014/main" id="{C266F549-E6BC-485C-8345-A1517D7B96AE}"/>
              </a:ext>
            </a:extLst>
          </p:cNvPr>
          <p:cNvSpPr>
            <a:spLocks noGrp="1"/>
          </p:cNvSpPr>
          <p:nvPr>
            <p:ph type="body" sz="quarter" idx="34"/>
          </p:nvPr>
        </p:nvSpPr>
        <p:spPr>
          <a:xfrm>
            <a:off x="3584577" y="2852741"/>
            <a:ext cx="1936443"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1">
            <a:extLst>
              <a:ext uri="{FF2B5EF4-FFF2-40B4-BE49-F238E27FC236}">
                <a16:creationId xmlns:a16="http://schemas.microsoft.com/office/drawing/2014/main" id="{8C862590-6E5A-43FE-A751-C522E3C319CD}"/>
              </a:ext>
            </a:extLst>
          </p:cNvPr>
          <p:cNvSpPr>
            <a:spLocks noGrp="1"/>
          </p:cNvSpPr>
          <p:nvPr>
            <p:ph type="body" sz="quarter" idx="35"/>
          </p:nvPr>
        </p:nvSpPr>
        <p:spPr>
          <a:xfrm>
            <a:off x="5634041" y="2852741"/>
            <a:ext cx="1936443"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Rectangle 21">
            <a:extLst>
              <a:ext uri="{FF2B5EF4-FFF2-40B4-BE49-F238E27FC236}">
                <a16:creationId xmlns:a16="http://schemas.microsoft.com/office/drawing/2014/main" id="{CF02C9E1-B4E2-470F-9645-8F1278B05060}"/>
              </a:ext>
            </a:extLst>
          </p:cNvPr>
          <p:cNvSpPr/>
          <p:nvPr/>
        </p:nvSpPr>
        <p:spPr>
          <a:xfrm>
            <a:off x="0" y="1"/>
            <a:ext cx="503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7"/>
          </a:p>
        </p:txBody>
      </p:sp>
      <p:cxnSp>
        <p:nvCxnSpPr>
          <p:cNvPr id="12" name="Straight Connector 11">
            <a:extLst>
              <a:ext uri="{FF2B5EF4-FFF2-40B4-BE49-F238E27FC236}">
                <a16:creationId xmlns:a16="http://schemas.microsoft.com/office/drawing/2014/main" id="{B9D4B31F-556B-4568-B012-8FAD1868AB60}"/>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A8143C2D-3C47-4529-9660-F31D6D37751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16" name="Rectangle 15">
            <a:extLst>
              <a:ext uri="{FF2B5EF4-FFF2-40B4-BE49-F238E27FC236}">
                <a16:creationId xmlns:a16="http://schemas.microsoft.com/office/drawing/2014/main" id="{542D4F75-ECA3-4733-8E75-CAA980608D7D}"/>
              </a:ext>
            </a:extLst>
          </p:cNvPr>
          <p:cNvSpPr/>
          <p:nvPr/>
        </p:nvSpPr>
        <p:spPr>
          <a:xfrm>
            <a:off x="0" y="1"/>
            <a:ext cx="503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7"/>
          </a:p>
        </p:txBody>
      </p:sp>
      <p:sp>
        <p:nvSpPr>
          <p:cNvPr id="20" name="Rectangle 19">
            <a:extLst>
              <a:ext uri="{FF2B5EF4-FFF2-40B4-BE49-F238E27FC236}">
                <a16:creationId xmlns:a16="http://schemas.microsoft.com/office/drawing/2014/main" id="{06454C04-584F-4F08-8D58-4F57D67D33DC}"/>
              </a:ext>
            </a:extLst>
          </p:cNvPr>
          <p:cNvSpPr/>
          <p:nvPr userDrawn="1"/>
        </p:nvSpPr>
        <p:spPr>
          <a:xfrm>
            <a:off x="0" y="1"/>
            <a:ext cx="503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7"/>
          </a:p>
        </p:txBody>
      </p:sp>
      <p:sp>
        <p:nvSpPr>
          <p:cNvPr id="14" name="Text Placeholder 4">
            <a:extLst>
              <a:ext uri="{FF2B5EF4-FFF2-40B4-BE49-F238E27FC236}">
                <a16:creationId xmlns:a16="http://schemas.microsoft.com/office/drawing/2014/main" id="{81EBE532-EFA8-4072-BB79-FA6F629B6A05}"/>
              </a:ext>
            </a:extLst>
          </p:cNvPr>
          <p:cNvSpPr>
            <a:spLocks noGrp="1"/>
          </p:cNvSpPr>
          <p:nvPr>
            <p:ph type="body" sz="quarter" idx="12" hasCustomPrompt="1"/>
          </p:nvPr>
        </p:nvSpPr>
        <p:spPr>
          <a:xfrm>
            <a:off x="3584579" y="917538"/>
            <a:ext cx="3997324" cy="708232"/>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Text Placeholder 4">
            <a:extLst>
              <a:ext uri="{FF2B5EF4-FFF2-40B4-BE49-F238E27FC236}">
                <a16:creationId xmlns:a16="http://schemas.microsoft.com/office/drawing/2014/main" id="{63A7D399-A086-4CD7-ABC7-CC11C79064EC}"/>
              </a:ext>
            </a:extLst>
          </p:cNvPr>
          <p:cNvSpPr>
            <a:spLocks noGrp="1"/>
          </p:cNvSpPr>
          <p:nvPr>
            <p:ph type="body" sz="quarter" idx="48" hasCustomPrompt="1"/>
          </p:nvPr>
        </p:nvSpPr>
        <p:spPr>
          <a:xfrm>
            <a:off x="7681914" y="917538"/>
            <a:ext cx="3997324" cy="708232"/>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93067084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 Column Intro">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lvl1pPr marL="0" indent="535583">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9991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0"/>
            <a:ext cx="9118600" cy="5905500"/>
          </a:xfrm>
          <a:noFill/>
        </p:spPr>
        <p:txBody>
          <a:bodyPr/>
          <a:lstStyle>
            <a:lvl1pPr>
              <a:defRPr>
                <a:solidFill>
                  <a:schemeClr val="bg1"/>
                </a:solidFill>
              </a:defRPr>
            </a:lvl1pPr>
          </a:lstStyle>
          <a:p>
            <a:r>
              <a:rPr lang="en-US"/>
              <a:t>Click icon to add picture</a:t>
            </a:r>
            <a:endParaRPr lang="en-GB"/>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38" y="4266631"/>
            <a:ext cx="1435100" cy="2115119"/>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12956553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 Column + Subheading">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3049613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9909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91"/>
            <a:ext cx="3484691"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5" y="1601792"/>
            <a:ext cx="3482975" cy="47769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52293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0"/>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3011228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 Column + Subheading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1"/>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2838875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2 Sub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9959711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9641512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 Column + Foot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6"/>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6"/>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1"/>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781298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3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401501101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194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4" y="0"/>
            <a:ext cx="5534025" cy="6858000"/>
          </a:xfrm>
          <a:noFill/>
        </p:spPr>
        <p:txBody>
          <a:bodyPr/>
          <a:lstStyle>
            <a:lvl1pPr>
              <a:defRPr>
                <a:solidFill>
                  <a:schemeClr val="bg1"/>
                </a:solidFill>
              </a:defRPr>
            </a:lvl1p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2"/>
            <a:ext cx="2971800" cy="4154487"/>
          </a:xfrm>
          <a:noFill/>
        </p:spPr>
        <p:txBody>
          <a:bodyPr/>
          <a:lstStyle>
            <a:lvl1pPr>
              <a:defRPr>
                <a:solidFill>
                  <a:schemeClr val="bg1"/>
                </a:solidFill>
              </a:defRPr>
            </a:lvl1pPr>
          </a:lstStyle>
          <a:p>
            <a:r>
              <a:rPr lang="en-US"/>
              <a:t>Click icon to add picture</a:t>
            </a:r>
            <a:endParaRPr lang="en-GB"/>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5" y="359952"/>
            <a:ext cx="1435100" cy="176571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3" y="359952"/>
            <a:ext cx="1435100" cy="176571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6512715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4 Column + 2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2543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5">
              <a:spcBef>
                <a:spcPts val="300"/>
              </a:spcBef>
              <a:spcAft>
                <a:spcPts val="300"/>
              </a:spcAft>
              <a:buClr>
                <a:schemeClr val="bg1"/>
              </a:buClr>
              <a:defRPr lang="en-US" sz="1198" b="0" dirty="0">
                <a:solidFill>
                  <a:schemeClr val="bg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179580344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11221265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6_Thank you">
    <p:bg>
      <p:bgPr>
        <a:solidFill>
          <a:schemeClr val="accent6"/>
        </a:solidFill>
        <a:effectLst/>
      </p:bgPr>
    </p:bg>
    <p:spTree>
      <p:nvGrpSpPr>
        <p:cNvPr id="1" name=""/>
        <p:cNvGrpSpPr/>
        <p:nvPr/>
      </p:nvGrpSpPr>
      <p:grpSpPr>
        <a:xfrm>
          <a:off x="0" y="0"/>
          <a:ext cx="0" cy="0"/>
          <a:chOff x="0" y="0"/>
          <a:chExt cx="0" cy="0"/>
        </a:xfrm>
      </p:grpSpPr>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LoS Cover">
            <a:extLst>
              <a:ext uri="{FF2B5EF4-FFF2-40B4-BE49-F238E27FC236}">
                <a16:creationId xmlns:a16="http://schemas.microsoft.com/office/drawing/2014/main" id="{9CF8EC85-1633-4BD9-8545-28E2955DF1D4}"/>
              </a:ext>
            </a:extLst>
          </p:cNvPr>
          <p:cNvSpPr/>
          <p:nvPr userDrawn="1"/>
        </p:nvSpPr>
        <p:spPr>
          <a:xfrm>
            <a:off x="1" y="3"/>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35" tIns="0" rIns="45635" bIns="0" rtlCol="0" anchor="ctr"/>
          <a:lstStyle/>
          <a:p>
            <a:pPr algn="ctr">
              <a:spcAft>
                <a:spcPts val="300"/>
              </a:spcAft>
            </a:pPr>
            <a:endParaRPr lang="en-US" sz="1297">
              <a:solidFill>
                <a:schemeClr val="bg1"/>
              </a:solidFill>
            </a:endParaRPr>
          </a:p>
        </p:txBody>
      </p:sp>
      <p:sp>
        <p:nvSpPr>
          <p:cNvPr id="6" name="Thank you">
            <a:extLst>
              <a:ext uri="{FF2B5EF4-FFF2-40B4-BE49-F238E27FC236}">
                <a16:creationId xmlns:a16="http://schemas.microsoft.com/office/drawing/2014/main" id="{893A021A-717C-4A14-8688-02243BB5161B}"/>
              </a:ext>
            </a:extLst>
          </p:cNvPr>
          <p:cNvSpPr/>
          <p:nvPr userDrawn="1"/>
        </p:nvSpPr>
        <p:spPr>
          <a:xfrm>
            <a:off x="508638" y="62115"/>
            <a:ext cx="2937023" cy="892552"/>
          </a:xfrm>
          <a:prstGeom prst="rect">
            <a:avLst/>
          </a:prstGeom>
        </p:spPr>
        <p:txBody>
          <a:bodyPr wrap="none" lIns="0" tIns="0" rIns="0" bIns="0">
            <a:noAutofit/>
          </a:bodyPr>
          <a:lstStyle/>
          <a:p>
            <a:pPr marL="0" marR="0" lvl="0" indent="0" algn="l" defTabSz="912710"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4" y="566233"/>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7"/>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8" y="1269323"/>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29"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Calibre"/>
                <a:ea typeface="+mn-ea"/>
                <a:cs typeface="+mn-cs"/>
              </a:rPr>
              <a:t>Gracias   </a:t>
            </a:r>
            <a:r>
              <a:rPr kumimoji="0" lang="en-US" sz="1198" b="0" i="0" u="none" strike="noStrike" kern="1200" cap="none" spc="0" normalizeH="0" baseline="0" noProof="0" err="1">
                <a:ln>
                  <a:noFill/>
                </a:ln>
                <a:solidFill>
                  <a:srgbClr val="CAD1D3"/>
                </a:solidFill>
                <a:effectLst/>
                <a:uLnTx/>
                <a:uFillTx/>
                <a:latin typeface="Calibre"/>
                <a:ea typeface="+mn-ea"/>
                <a:cs typeface="+mn-cs"/>
              </a:rPr>
              <a:t>ধন্যবাদ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Salamat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धन्यवाद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Obrigado</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1198" b="0" i="0" u="none" strike="noStrike" kern="1200" cap="none" spc="0" normalizeH="0" baseline="0" noProof="0">
                <a:ln>
                  <a:noFill/>
                </a:ln>
                <a:solidFill>
                  <a:srgbClr val="CAD1D3"/>
                </a:solidFill>
                <a:effectLst/>
                <a:uLnTx/>
                <a:uFillTx/>
                <a:latin typeface="Calibre"/>
                <a:ea typeface="+mn-ea"/>
                <a:cs typeface="+mn-cs"/>
              </a:rPr>
              <a:t>謝謝</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ko-KR" altLang="en-US" sz="998" b="1" i="0" u="none" strike="noStrike" kern="1200" cap="none" spc="0" normalizeH="0" baseline="0" noProof="0">
                <a:ln>
                  <a:noFill/>
                </a:ln>
                <a:solidFill>
                  <a:srgbClr val="CAD1D3"/>
                </a:solidFill>
                <a:effectLst/>
                <a:uLnTx/>
                <a:uFillTx/>
                <a:latin typeface="Calibre"/>
                <a:ea typeface="+mn-ea"/>
                <a:cs typeface="+mn-cs"/>
              </a:rPr>
              <a:t>감사합니다</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0" cap="none" spc="0" normalizeH="0" baseline="0" noProof="0" err="1">
                <a:ln>
                  <a:noFill/>
                </a:ln>
                <a:solidFill>
                  <a:srgbClr val="CAD1D3"/>
                </a:solidFill>
                <a:effectLst/>
                <a:uLnTx/>
                <a:uFillTx/>
                <a:latin typeface="Calibre"/>
                <a:ea typeface="+mn-ea"/>
                <a:cs typeface="+mn-cs"/>
              </a:rPr>
              <a:t>תודה</a:t>
            </a:r>
            <a:r>
              <a:rPr kumimoji="0" lang="en-US" sz="200" b="0" i="0" u="none" strike="noStrike" kern="0" cap="none" spc="0" normalizeH="0" baseline="0" noProof="0" err="1">
                <a:ln>
                  <a:noFill/>
                </a:ln>
                <a:solidFill>
                  <a:srgbClr val="CAD1D3"/>
                </a:solidFill>
                <a:effectLst/>
                <a:uLnTx/>
                <a:uFillTx/>
                <a:latin typeface="Calibre"/>
                <a:ea typeface="+mn-ea"/>
                <a:cs typeface="+mn-cs"/>
              </a:rPr>
              <a:t>.</a:t>
            </a:r>
            <a:r>
              <a:rPr kumimoji="0" lang="en-US" sz="1198" b="0" i="0" u="none" strike="noStrike" kern="1200" cap="none" spc="0" normalizeH="0" baseline="0" noProof="0" err="1">
                <a:ln>
                  <a:noFill/>
                </a:ln>
                <a:solidFill>
                  <a:srgbClr val="CAD1D3"/>
                </a:solidFill>
                <a:effectLst/>
                <a:uLnTx/>
                <a:uFillTx/>
                <a:latin typeface="Calibre"/>
                <a:ea typeface="+mn-ea"/>
                <a:cs typeface="+mn-cs"/>
              </a:rPr>
              <a:t>شکریہ</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003F2D"/>
                </a:solidFill>
                <a:effectLst/>
                <a:uLnTx/>
                <a:uFillTx/>
                <a:latin typeface="Calibre"/>
                <a:ea typeface="+mn-ea"/>
                <a:cs typeface="+mn-cs"/>
              </a:rPr>
              <a:t>.</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Danke</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998" b="0" i="0" u="none" strike="noStrike" kern="1200" cap="none" spc="-350" normalizeH="0" baseline="0" noProof="0">
                <a:ln>
                  <a:noFill/>
                </a:ln>
                <a:solidFill>
                  <a:srgbClr val="CAD1D3"/>
                </a:solidFill>
                <a:effectLst/>
                <a:uLnTx/>
                <a:uFillTx/>
                <a:latin typeface="Calibre"/>
                <a:ea typeface="+mn-ea"/>
                <a:cs typeface="+mn-cs"/>
              </a:rPr>
              <a:t>ありがとう</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Terima</a:t>
            </a:r>
            <a:r>
              <a:rPr kumimoji="0" lang="en-US" sz="1198" b="0" i="0" u="none" strike="noStrike" kern="1200" cap="none" spc="0" normalizeH="0" baseline="0" noProof="0">
                <a:ln>
                  <a:noFill/>
                </a:ln>
                <a:solidFill>
                  <a:srgbClr val="CAD1D3"/>
                </a:solidFill>
                <a:effectLst/>
                <a:uLnTx/>
                <a:uFillTx/>
                <a:latin typeface="Calibre"/>
                <a:ea typeface="+mn-ea"/>
                <a:cs typeface="+mn-cs"/>
              </a:rPr>
              <a:t> Kasih  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شكرا</a:t>
            </a:r>
            <a:endParaRPr kumimoji="0" lang="en-US" sz="1198" b="0" i="0" u="none" strike="noStrike" kern="1200" cap="none" spc="0" normalizeH="0" baseline="0" noProof="0">
              <a:ln>
                <a:noFill/>
              </a:ln>
              <a:solidFill>
                <a:srgbClr val="CAD1D3"/>
              </a:solidFill>
              <a:effectLst/>
              <a:uLnTx/>
              <a:uFillTx/>
              <a:latin typeface="Calibre"/>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0" y="2852740"/>
            <a:ext cx="1444625" cy="523875"/>
          </a:xfrm>
          <a:prstGeom prst="rect">
            <a:avLst/>
          </a:prstGeom>
        </p:spPr>
        <p:txBody>
          <a:bodyPr wrap="none" lIns="0" tIns="0" rIns="0" bIns="0" anchor="b" anchorCtr="0">
            <a:noAutofit/>
          </a:bodyPr>
          <a:lstStyle/>
          <a:p>
            <a:pPr marL="0" marR="0" lvl="0" indent="0" algn="l" defTabSz="912710"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1"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7"/>
            <a:ext cx="1447165" cy="1249360"/>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8"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All other marks displayed on this document are the property of their respective owners, and the use of such logos does not imply any affiliation with or endorsement of CBRE.</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8" y="4993179"/>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44721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p:tgtEl>
                                          <p:spTgt spid="27"/>
                                        </p:tgtEl>
                                        <p:attrNameLst>
                                          <p:attrName>ppt_x</p:attrName>
                                        </p:attrNameLst>
                                      </p:cBhvr>
                                      <p:tavLst>
                                        <p:tav tm="0">
                                          <p:val>
                                            <p:strVal val="#ppt_x-#ppt_w*1.125000"/>
                                          </p:val>
                                        </p:tav>
                                        <p:tav tm="100000">
                                          <p:val>
                                            <p:strVal val="#ppt_x"/>
                                          </p:val>
                                        </p:tav>
                                      </p:tavLst>
                                    </p:anim>
                                    <p:animEffect transition="in" filter="wipe(right)">
                                      <p:cBhvr>
                                        <p:cTn id="8"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6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0"/>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40"/>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4"/>
            <a:ext cx="3484563" cy="404176"/>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0"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2988883867"/>
      </p:ext>
    </p:extLst>
  </p:cSld>
  <p:clrMapOvr>
    <a:masterClrMapping/>
  </p:clrMapOvr>
  <p:extLst>
    <p:ext uri="{DCECCB84-F9BA-43D5-87BE-67443E8EF086}">
      <p15:sldGuideLst xmlns:p15="http://schemas.microsoft.com/office/powerpoint/2012/main"/>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DataViz - Text &amp;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3582988"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08003"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2988" y="973140"/>
            <a:ext cx="8097837"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6"/>
            <a:ext cx="8094663" cy="398396"/>
          </a:xfrm>
        </p:spPr>
        <p:txBody>
          <a:bodyPr/>
          <a:lstStyle/>
          <a:p>
            <a:r>
              <a:rPr lang="en-US"/>
              <a:t>Click to edit Master title style</a:t>
            </a:r>
          </a:p>
        </p:txBody>
      </p:sp>
    </p:spTree>
    <p:extLst>
      <p:ext uri="{BB962C8B-B14F-4D97-AF65-F5344CB8AC3E}">
        <p14:creationId xmlns:p14="http://schemas.microsoft.com/office/powerpoint/2010/main" val="387689415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ataViz - Chart &amp; Tex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8707439"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0" y="973140"/>
            <a:ext cx="8097837"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6"/>
            <a:ext cx="8094660" cy="398396"/>
          </a:xfrm>
        </p:spPr>
        <p:txBody>
          <a:bodyPr/>
          <a:lstStyle/>
          <a:p>
            <a:r>
              <a:rPr lang="en-US"/>
              <a:t>Click to edit Master title style</a:t>
            </a:r>
          </a:p>
        </p:txBody>
      </p:sp>
    </p:spTree>
    <p:extLst>
      <p:ext uri="{BB962C8B-B14F-4D97-AF65-F5344CB8AC3E}">
        <p14:creationId xmlns:p14="http://schemas.microsoft.com/office/powerpoint/2010/main" val="139898923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4" y="1600201"/>
            <a:ext cx="11172825"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3" y="973140"/>
            <a:ext cx="8097839"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35533588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DataViz - 2 Charts 1:2">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3582991" y="6252083"/>
            <a:ext cx="8101012"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3582991" y="1600201"/>
            <a:ext cx="8101012"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3582991" y="973141"/>
            <a:ext cx="8101012"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52082"/>
            <a:ext cx="297338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2973388"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40"/>
            <a:ext cx="2973388"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368574878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ataViz - 2 Charts 1: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6148389" y="6252083"/>
            <a:ext cx="553561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6148389" y="1600201"/>
            <a:ext cx="553561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6148389" y="973141"/>
            <a:ext cx="553561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5535613"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5535613"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0" y="974156"/>
            <a:ext cx="5535613"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2918854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1" y="2852738"/>
            <a:ext cx="5532438" cy="3529011"/>
          </a:xfrm>
          <a:noFill/>
        </p:spPr>
        <p:txBody>
          <a:bodyPr/>
          <a:lstStyle>
            <a:lvl1pPr>
              <a:defRPr>
                <a:solidFill>
                  <a:schemeClr val="bg1"/>
                </a:solidFill>
              </a:defRPr>
            </a:lvl1p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2852738"/>
            <a:ext cx="5534025" cy="3529011"/>
          </a:xfrm>
          <a:noFill/>
        </p:spPr>
        <p:txBody>
          <a:bodyPr/>
          <a:lstStyle>
            <a:lvl1pPr>
              <a:defRPr>
                <a:solidFill>
                  <a:schemeClr val="bg1"/>
                </a:solidFill>
              </a:defRPr>
            </a:lvl1pPr>
          </a:lstStyle>
          <a:p>
            <a:r>
              <a:rPr lang="en-US"/>
              <a:t>Click icon to add picture</a:t>
            </a:r>
            <a:endParaRPr lang="en-GB"/>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4" y="352425"/>
            <a:ext cx="1435100" cy="2115119"/>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0" y="352424"/>
            <a:ext cx="1435100" cy="2115119"/>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97850852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DataViz - 2 Charts 2: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8194676" y="6252083"/>
            <a:ext cx="348932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8194676" y="1600201"/>
            <a:ext cx="348932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8194676" y="973141"/>
            <a:ext cx="348932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7999" y="6252082"/>
            <a:ext cx="7586664"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7999" y="1600201"/>
            <a:ext cx="7586664"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4156"/>
            <a:ext cx="75866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404067536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DataViz - 3 Charts">
    <p:spTree>
      <p:nvGrpSpPr>
        <p:cNvPr id="1" name=""/>
        <p:cNvGrpSpPr/>
        <p:nvPr/>
      </p:nvGrpSpPr>
      <p:grpSpPr>
        <a:xfrm>
          <a:off x="0" y="0"/>
          <a:ext cx="0" cy="0"/>
          <a:chOff x="0" y="0"/>
          <a:chExt cx="0" cy="0"/>
        </a:xfrm>
      </p:grpSpPr>
      <p:sp>
        <p:nvSpPr>
          <p:cNvPr id="14" name="Source Placeholder 3">
            <a:extLst>
              <a:ext uri="{FF2B5EF4-FFF2-40B4-BE49-F238E27FC236}">
                <a16:creationId xmlns:a16="http://schemas.microsoft.com/office/drawing/2014/main" id="{D6AE0AA0-FEF7-46E7-8BC9-EB6D66ADC8E4}"/>
              </a:ext>
            </a:extLst>
          </p:cNvPr>
          <p:cNvSpPr>
            <a:spLocks noGrp="1"/>
          </p:cNvSpPr>
          <p:nvPr>
            <p:ph type="body" sz="quarter" idx="21" hasCustomPrompt="1"/>
          </p:nvPr>
        </p:nvSpPr>
        <p:spPr>
          <a:xfrm>
            <a:off x="7678040" y="6250428"/>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2" name="Chart Placeholder 3">
            <a:extLst>
              <a:ext uri="{FF2B5EF4-FFF2-40B4-BE49-F238E27FC236}">
                <a16:creationId xmlns:a16="http://schemas.microsoft.com/office/drawing/2014/main" id="{41D3DC06-D2A2-4F90-B91A-8FFA8737D3B8}"/>
              </a:ext>
            </a:extLst>
          </p:cNvPr>
          <p:cNvSpPr>
            <a:spLocks noGrp="1"/>
          </p:cNvSpPr>
          <p:nvPr>
            <p:ph type="chart" sz="quarter" idx="20"/>
          </p:nvPr>
        </p:nvSpPr>
        <p:spPr>
          <a:xfrm>
            <a:off x="7678040" y="1600201"/>
            <a:ext cx="3483864" cy="4495799"/>
          </a:xfrm>
        </p:spPr>
        <p:txBody>
          <a:bodyPr/>
          <a:lstStyle/>
          <a:p>
            <a:r>
              <a:rPr lang="en-US"/>
              <a:t>Click icon to add chart</a:t>
            </a:r>
          </a:p>
        </p:txBody>
      </p:sp>
      <p:sp>
        <p:nvSpPr>
          <p:cNvPr id="5" name="Subheading Placeholder 3">
            <a:extLst>
              <a:ext uri="{FF2B5EF4-FFF2-40B4-BE49-F238E27FC236}">
                <a16:creationId xmlns:a16="http://schemas.microsoft.com/office/drawing/2014/main" id="{0CCB7705-183B-47CB-8EBE-D47E0F723930}"/>
              </a:ext>
            </a:extLst>
          </p:cNvPr>
          <p:cNvSpPr>
            <a:spLocks noGrp="1"/>
          </p:cNvSpPr>
          <p:nvPr>
            <p:ph type="body" sz="quarter" idx="19" hasCustomPrompt="1"/>
          </p:nvPr>
        </p:nvSpPr>
        <p:spPr>
          <a:xfrm>
            <a:off x="7678040"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4094163" y="6252083"/>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4094163" y="1600201"/>
            <a:ext cx="3483864"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4094163"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52082"/>
            <a:ext cx="3486151"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3486151"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40"/>
            <a:ext cx="3486151"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5975513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31"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81" y="1601792"/>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8" y="4102103"/>
            <a:ext cx="7581903" cy="2275551"/>
          </a:xfrm>
        </p:spPr>
        <p:txBody>
          <a:bodyPr rIns="512064" numCol="2" spcCol="768096"/>
          <a:lstStyle>
            <a:lvl1pPr marL="341950" indent="-341950">
              <a:lnSpc>
                <a:spcPct val="100000"/>
              </a:lnSpc>
              <a:spcBef>
                <a:spcPts val="0"/>
              </a:spcBef>
              <a:spcAft>
                <a:spcPts val="598"/>
              </a:spcAft>
              <a:buFont typeface="+mj-lt"/>
              <a:buAutoNum type="arabicPlain"/>
              <a:tabLst/>
              <a:defRPr sz="1596">
                <a:solidFill>
                  <a:schemeClr val="tx1"/>
                </a:solidFill>
                <a:latin typeface="+mn-lt"/>
              </a:defRPr>
            </a:lvl1pPr>
            <a:lvl2pPr marL="512924" indent="-170975">
              <a:buFont typeface="Calibre" panose="020B0503030202060203" pitchFamily="34" charset="0"/>
              <a:buChar char="–"/>
              <a:defRPr sz="1196">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276825"/>
      </p:ext>
    </p:extLst>
  </p:cSld>
  <p:clrMapOvr>
    <a:masterClrMapping/>
  </p:clrMapOvr>
  <p:extLst>
    <p:ext uri="{DCECCB84-F9BA-43D5-87BE-67443E8EF086}">
      <p15:sldGuideLst xmlns:p15="http://schemas.microsoft.com/office/powerpoint/2012/main"/>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5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1"/>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81" y="1596707"/>
            <a:ext cx="1947863" cy="3024188"/>
          </a:xfrm>
        </p:spPr>
        <p:txBody>
          <a:bodyPr tIns="0"/>
          <a:lstStyle>
            <a:lvl1pPr>
              <a:defRPr sz="1796">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7" y="4727576"/>
            <a:ext cx="1687299" cy="1590928"/>
          </a:xfrm>
          <a:prstGeom prst="rect">
            <a:avLst/>
          </a:prstGeom>
        </p:spPr>
        <p:txBody>
          <a:bodyPr anchor="t"/>
          <a:lstStyle>
            <a:lvl1pPr marL="7681" algn="l" defTabSz="552955" rtl="0" eaLnBrk="1" latinLnBrk="0" hangingPunct="1">
              <a:lnSpc>
                <a:spcPct val="90000"/>
              </a:lnSpc>
              <a:spcBef>
                <a:spcPts val="0"/>
              </a:spcBef>
              <a:spcAft>
                <a:spcPts val="0"/>
              </a:spcAft>
              <a:defRPr lang="en-US" sz="1596" b="0" i="0" kern="0" dirty="0">
                <a:solidFill>
                  <a:srgbClr val="CAD1D2"/>
                </a:solidFill>
                <a:latin typeface="Calibre-Semibold"/>
                <a:ea typeface="+mj-ea"/>
                <a:cs typeface="Calibre-Semibold"/>
              </a:defRPr>
            </a:lvl1pPr>
            <a:lvl2pPr>
              <a:lnSpc>
                <a:spcPct val="90000"/>
              </a:lnSpc>
              <a:spcAft>
                <a:spcPts val="0"/>
              </a:spcAft>
              <a:defRPr sz="1596">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21216426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5_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0" y="2"/>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1917092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6_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1"/>
            <a:ext cx="9118600"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42" y="4102101"/>
            <a:ext cx="1435100" cy="2279652"/>
          </a:xfrm>
        </p:spPr>
        <p:txBody>
          <a:bodyPr anchor="b"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02767032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6_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80" y="2"/>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702" y="352427"/>
            <a:ext cx="1435100" cy="1773237"/>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8" y="352427"/>
            <a:ext cx="1435100" cy="1773237"/>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658181939"/>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6_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6" y="2852741"/>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80" y="2852741"/>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702" y="352429"/>
            <a:ext cx="1435100" cy="2398713"/>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3" y="352427"/>
            <a:ext cx="1435100" cy="2398713"/>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49500660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6_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40" y="3478216"/>
            <a:ext cx="4508501" cy="2903537"/>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6"/>
            <a:ext cx="4508501" cy="2903537"/>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80"/>
            <a:ext cx="4508501" cy="2903537"/>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80"/>
            <a:ext cx="4508501" cy="2903537"/>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81"/>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4" y="473081"/>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6" y="3498689"/>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4" y="3478217"/>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41088895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6_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6" y="473080"/>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80"/>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7" y="4727578"/>
            <a:ext cx="1435099" cy="1654175"/>
          </a:xfrm>
        </p:spPr>
        <p:txBody>
          <a:bodyPr anchor="b"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8"/>
            <a:ext cx="1435099" cy="1654175"/>
          </a:xfrm>
        </p:spPr>
        <p:txBody>
          <a:bodyPr anchor="b"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0944594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Image Quote 1">
    <p:bg>
      <p:bgRef idx="1001">
        <a:schemeClr val="bg1"/>
      </p:bgRef>
    </p:bg>
    <p:spTree>
      <p:nvGrpSpPr>
        <p:cNvPr id="1" name=""/>
        <p:cNvGrpSpPr/>
        <p:nvPr/>
      </p:nvGrpSpPr>
      <p:grpSpPr>
        <a:xfrm>
          <a:off x="0" y="0"/>
          <a:ext cx="0" cy="0"/>
          <a:chOff x="0" y="0"/>
          <a:chExt cx="0" cy="0"/>
        </a:xfrm>
      </p:grpSpPr>
      <p:pic>
        <p:nvPicPr>
          <p:cNvPr id="4100" name="Picture 4" descr="Houston Spaghetti Highways - [5120 3411] | Beautiful roads, Highway,  Beautiful places">
            <a:extLst>
              <a:ext uri="{FF2B5EF4-FFF2-40B4-BE49-F238E27FC236}">
                <a16:creationId xmlns:a16="http://schemas.microsoft.com/office/drawing/2014/main" id="{9CB377D5-5407-40CE-B0F2-9FF492D40AC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4005" b="22908"/>
          <a:stretch/>
        </p:blipFill>
        <p:spPr bwMode="auto">
          <a:xfrm>
            <a:off x="0" y="0"/>
            <a:ext cx="12192000" cy="431222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A6FAD45-DE40-E24F-85CD-E541A56C7379}"/>
              </a:ext>
            </a:extLst>
          </p:cNvPr>
          <p:cNvSpPr/>
          <p:nvPr userDrawn="1"/>
        </p:nvSpPr>
        <p:spPr>
          <a:xfrm>
            <a:off x="0" y="3429001"/>
            <a:ext cx="12192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22691755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7" y="3478213"/>
            <a:ext cx="4508501" cy="2903536"/>
          </a:xfrm>
          <a:noFill/>
        </p:spPr>
        <p:txBody>
          <a:bodyPr/>
          <a:lstStyle>
            <a:lvl1pPr>
              <a:defRPr>
                <a:solidFill>
                  <a:schemeClr val="bg1"/>
                </a:solidFill>
              </a:defRPr>
            </a:lvl1pPr>
          </a:lstStyle>
          <a:p>
            <a:r>
              <a:rPr lang="en-US"/>
              <a:t>Click icon to add picture</a:t>
            </a:r>
            <a:endParaRPr lang="en-GB"/>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4" y="3478213"/>
            <a:ext cx="4508501" cy="2903536"/>
          </a:xfrm>
          <a:noFill/>
        </p:spPr>
        <p:txBody>
          <a:bodyPr/>
          <a:lstStyle>
            <a:lvl1pPr>
              <a:defRPr>
                <a:solidFill>
                  <a:schemeClr val="bg1"/>
                </a:solidFill>
              </a:defRPr>
            </a:lvl1p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7"/>
            <a:ext cx="4508501" cy="2903536"/>
          </a:xfrm>
          <a:noFill/>
        </p:spPr>
        <p:txBody>
          <a:bodyPr/>
          <a:lstStyle>
            <a:lvl1pPr>
              <a:defRPr>
                <a:solidFill>
                  <a:schemeClr val="bg1"/>
                </a:solidFill>
              </a:defRPr>
            </a:lvl1p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8" y="473077"/>
            <a:ext cx="4508501" cy="2903536"/>
          </a:xfrm>
          <a:noFill/>
        </p:spPr>
        <p:txBody>
          <a:bodyPr/>
          <a:lstStyle>
            <a:lvl1pPr>
              <a:defRPr>
                <a:solidFill>
                  <a:schemeClr val="bg1"/>
                </a:solidFill>
              </a:defRPr>
            </a:lvl1pPr>
          </a:lstStyle>
          <a:p>
            <a:r>
              <a:rPr lang="en-US"/>
              <a:t>Click icon to add picture</a:t>
            </a:r>
            <a:endParaRPr lang="en-GB"/>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0" y="473077"/>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0" y="473077"/>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0" y="3486944"/>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0" y="3486944"/>
            <a:ext cx="924798" cy="227806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21759512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6_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5" y="476251"/>
            <a:ext cx="9120185"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91"/>
            <a:ext cx="1435099" cy="4779963"/>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07554700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6_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9"/>
            <a:ext cx="3996613" cy="5908672"/>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9"/>
            <a:ext cx="3995739" cy="5908672"/>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3"/>
            <a:ext cx="1435099" cy="2115119"/>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9"/>
            <a:ext cx="1435099" cy="2115119"/>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8438138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6_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6"/>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6"/>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53236301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6_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6"/>
            <a:ext cx="2971088" cy="1773237"/>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5"/>
            <a:ext cx="2971088" cy="1773237"/>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7"/>
            <a:ext cx="2971088" cy="1773237"/>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6"/>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6"/>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29">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1822520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6_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1"/>
            <a:ext cx="9118600" cy="5905499"/>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42" y="4266634"/>
            <a:ext cx="1435100" cy="2115119"/>
          </a:xfrm>
        </p:spPr>
        <p:txBody>
          <a:bodyPr anchor="b"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75859617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80" y="2"/>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8" y="359952"/>
            <a:ext cx="1435100" cy="1765712"/>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72085522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6" y="2852741"/>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80" y="2852741"/>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8" y="352427"/>
            <a:ext cx="1435100" cy="2115119"/>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3" y="352425"/>
            <a:ext cx="1435100" cy="2115119"/>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33160417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40" y="3478216"/>
            <a:ext cx="4508501" cy="2903537"/>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6"/>
            <a:ext cx="4508501" cy="2903537"/>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80"/>
            <a:ext cx="4508501" cy="2903537"/>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80"/>
            <a:ext cx="4508501" cy="2903537"/>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5" y="473078"/>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5" y="473078"/>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5" y="3486944"/>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5" y="3486944"/>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42141813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6" y="473080"/>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80"/>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6" y="4737895"/>
            <a:ext cx="1433205" cy="1643856"/>
          </a:xfrm>
        </p:spPr>
        <p:txBody>
          <a:bodyPr anchor="b"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54312566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4_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5" y="476251"/>
            <a:ext cx="9120185" cy="5905499"/>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91"/>
            <a:ext cx="1435099" cy="4779963"/>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79740845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0" y="473076"/>
            <a:ext cx="5532439" cy="3527423"/>
          </a:xfrm>
          <a:noFill/>
        </p:spPr>
        <p:txBody>
          <a:bodyPr/>
          <a:lstStyle>
            <a:lvl1pPr>
              <a:defRPr>
                <a:solidFill>
                  <a:schemeClr val="bg1"/>
                </a:solidFill>
              </a:defRPr>
            </a:lvl1pPr>
          </a:lstStyle>
          <a:p>
            <a:r>
              <a:rPr lang="en-US"/>
              <a:t>Click icon to add picture</a:t>
            </a:r>
            <a:endParaRPr lang="en-GB"/>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5533312" cy="3527423"/>
          </a:xfrm>
          <a:noFill/>
        </p:spPr>
        <p:txBody>
          <a:bodyPr/>
          <a:lstStyle>
            <a:lvl1pPr>
              <a:defRPr>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4" y="4737895"/>
            <a:ext cx="1433205" cy="1643856"/>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799" y="4727574"/>
            <a:ext cx="1433205" cy="1643856"/>
          </a:xfrm>
        </p:spPr>
        <p:txBody>
          <a:bodyPr anchor="b"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30217131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9"/>
            <a:ext cx="3996613" cy="5908672"/>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9"/>
            <a:ext cx="3995739" cy="5908672"/>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48"/>
            <a:ext cx="1435099" cy="2274888"/>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42065925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6"/>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6"/>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52147695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6"/>
            <a:ext cx="2971088" cy="1773237"/>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5"/>
            <a:ext cx="2971088" cy="1773237"/>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7"/>
            <a:ext cx="2971088" cy="1773237"/>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65"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65"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65" rtl="0" eaLnBrk="1" latinLnBrk="0" hangingPunct="1"/>
              <a:t>‹#›</a:t>
            </a:fld>
            <a:endParaRPr lang="en-US" sz="797"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6"/>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6"/>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5" indent="-170975">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29">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51885977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0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lvl1pPr marL="0" indent="535087">
              <a:spcBef>
                <a:spcPts val="0"/>
              </a:spcBef>
              <a:spcAft>
                <a:spcPts val="598"/>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18395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6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0"/>
            <a:ext cx="2971800"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70030406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3"/>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40167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6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1"/>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1353233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5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91"/>
            <a:ext cx="3484691"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6" y="1601792"/>
            <a:ext cx="3482975" cy="47769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74868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6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1"/>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1938528" cy="4779962"/>
          </a:xfrm>
        </p:spPr>
        <p:txBody>
          <a:bodyPr/>
          <a:lstStyle>
            <a:lvl1pPr>
              <a:defRPr lang="en-US" sz="1596" b="0" dirty="0">
                <a:solidFill>
                  <a:schemeClr val="tx1"/>
                </a:solidFill>
                <a:latin typeface="Calibre Semibold" panose="020B0703030202060203" pitchFamily="34" charset="0"/>
                <a:ea typeface="+mn-ea"/>
                <a:cs typeface="+mn-cs"/>
              </a:defRPr>
            </a:lvl1pPr>
            <a:lvl2pPr>
              <a:defRPr lang="en-US" sz="1196" dirty="0">
                <a:solidFill>
                  <a:schemeClr val="tx1"/>
                </a:solidFill>
                <a:latin typeface="+mn-lt"/>
                <a:ea typeface="+mn-ea"/>
                <a:cs typeface="+mn-cs"/>
              </a:defRPr>
            </a:lvl2pPr>
            <a:lvl3pPr marL="170975" indent="-170975">
              <a:buFont typeface="Calibre" panose="020B0503030202060203" pitchFamily="34" charset="0"/>
              <a:buChar char="–"/>
              <a:defRPr lang="en-US" sz="1196" dirty="0">
                <a:solidFill>
                  <a:schemeClr val="tx1"/>
                </a:solidFill>
                <a:latin typeface="+mn-lt"/>
                <a:ea typeface="+mn-ea"/>
                <a:cs typeface="+mn-cs"/>
              </a:defRPr>
            </a:lvl3pPr>
            <a:lvl4pPr marL="355629">
              <a:defRPr lang="en-US" sz="1196" b="0" dirty="0">
                <a:solidFill>
                  <a:schemeClr val="tx1"/>
                </a:solidFill>
                <a:latin typeface="+mn-lt"/>
                <a:ea typeface="+mn-ea"/>
                <a:cs typeface="+mn-cs"/>
              </a:defRPr>
            </a:lvl4pPr>
            <a:lvl5pPr marL="0" indent="0">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0975" indent="-170975">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1"/>
            <a:ext cx="1938528" cy="4779962"/>
          </a:xfrm>
        </p:spPr>
        <p:txBody>
          <a:bodyPr/>
          <a:lstStyle>
            <a:lvl1pPr>
              <a:defRPr lang="en-US" sz="1596" b="0" dirty="0">
                <a:solidFill>
                  <a:schemeClr val="tx1"/>
                </a:solidFill>
                <a:latin typeface="Calibre Semibold" panose="020B0703030202060203" pitchFamily="34" charset="0"/>
                <a:ea typeface="+mn-ea"/>
                <a:cs typeface="+mn-cs"/>
              </a:defRPr>
            </a:lvl1pPr>
            <a:lvl2pPr>
              <a:defRPr lang="en-US" sz="1196" dirty="0">
                <a:solidFill>
                  <a:schemeClr val="tx1"/>
                </a:solidFill>
                <a:latin typeface="+mn-lt"/>
                <a:ea typeface="+mn-ea"/>
                <a:cs typeface="+mn-cs"/>
              </a:defRPr>
            </a:lvl2pPr>
            <a:lvl3pPr marL="170975" indent="-170975">
              <a:buFont typeface="Calibre" panose="020B0503030202060203" pitchFamily="34" charset="0"/>
              <a:buChar char="–"/>
              <a:defRPr lang="en-US" sz="1196" dirty="0">
                <a:solidFill>
                  <a:schemeClr val="tx1"/>
                </a:solidFill>
                <a:latin typeface="+mn-lt"/>
                <a:ea typeface="+mn-ea"/>
                <a:cs typeface="+mn-cs"/>
              </a:defRPr>
            </a:lvl3pPr>
            <a:lvl4pPr marL="355629">
              <a:defRPr lang="en-US" sz="1196" b="0" dirty="0">
                <a:solidFill>
                  <a:schemeClr val="tx1"/>
                </a:solidFill>
                <a:latin typeface="+mn-lt"/>
                <a:ea typeface="+mn-ea"/>
                <a:cs typeface="+mn-cs"/>
              </a:defRPr>
            </a:lvl4pPr>
            <a:lvl5pPr marL="0" indent="0">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0975" indent="-170975">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8260514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7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523390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39" y="476250"/>
            <a:ext cx="9120185" cy="5905500"/>
          </a:xfrm>
          <a:noFill/>
        </p:spPr>
        <p:txBody>
          <a:bodyPr/>
          <a:lstStyle>
            <a:lvl1pPr>
              <a:defRPr>
                <a:solidFill>
                  <a:schemeClr val="bg1"/>
                </a:solidFill>
              </a:defRPr>
            </a:lvl1pPr>
          </a:lstStyle>
          <a:p>
            <a:r>
              <a:rPr lang="en-US"/>
              <a:t>Click icon to add picture</a:t>
            </a:r>
            <a:endParaRPr lang="en-GB"/>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6" y="1601788"/>
            <a:ext cx="1435099" cy="4779963"/>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61661849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7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95585320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5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8"/>
            <a:ext cx="2450592" cy="1655063"/>
          </a:xfrm>
          <a:solidFill>
            <a:schemeClr val="accent3">
              <a:alpha val="30000"/>
            </a:schemeClr>
          </a:solidFill>
        </p:spPr>
        <p:txBody>
          <a:bodyPr lIns="73152" bIns="73152"/>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8"/>
            <a:ext cx="2450592" cy="1655063"/>
          </a:xfrm>
          <a:solidFill>
            <a:schemeClr val="accent3">
              <a:alpha val="30000"/>
            </a:schemeClr>
          </a:solidFill>
        </p:spPr>
        <p:txBody>
          <a:bodyPr lIns="73152" bIns="73152"/>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2"/>
            <a:ext cx="2450592" cy="1655063"/>
          </a:xfrm>
          <a:solidFill>
            <a:schemeClr val="accent3">
              <a:alpha val="30000"/>
            </a:schemeClr>
          </a:solidFill>
        </p:spPr>
        <p:txBody>
          <a:bodyPr lIns="73152" bIns="73152"/>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4961699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6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5">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endParaRPr lang="en-US"/>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5">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endParaRPr lang="en-US"/>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5">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endParaRPr lang="en-US"/>
          </a:p>
        </p:txBody>
      </p:sp>
    </p:spTree>
    <p:extLst>
      <p:ext uri="{BB962C8B-B14F-4D97-AF65-F5344CB8AC3E}">
        <p14:creationId xmlns:p14="http://schemas.microsoft.com/office/powerpoint/2010/main" val="257273769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6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1"/>
            <a:ext cx="1673352" cy="216712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1"/>
            <a:ext cx="1673352" cy="216712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1"/>
            <a:ext cx="1673352" cy="216712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endParaRPr lang="en-US"/>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endParaRPr lang="en-US"/>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6"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5" y="6214685"/>
            <a:ext cx="5047913" cy="192024"/>
          </a:xfrm>
        </p:spPr>
        <p:txBody>
          <a:bodyPr rIns="0" anchor="b" anchorCtr="0"/>
          <a:lstStyle>
            <a:lvl1pPr>
              <a:defRPr sz="1196">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408374138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6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endParaRPr lang="en-US"/>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6"/>
            <a:ext cx="2048256" cy="4261103"/>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6"/>
            <a:ext cx="2048256" cy="4261103"/>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29"/>
            <a:ext cx="1014984" cy="3557015"/>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6" indent="-90236">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29"/>
            <a:ext cx="1014984" cy="3557015"/>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6" indent="-90236">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283936972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5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50" y="430325"/>
            <a:ext cx="2043855" cy="1069867"/>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1"/>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42" y="2125666"/>
            <a:ext cx="2049463" cy="425608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3"/>
            <a:ext cx="1016000" cy="3557869"/>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6" indent="-90236">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4" y="430325"/>
            <a:ext cx="2043855" cy="1069867"/>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1"/>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6" y="2125666"/>
            <a:ext cx="2049463" cy="425608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3"/>
            <a:ext cx="1016000" cy="3557869"/>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6" indent="-90236">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80" y="3492066"/>
            <a:ext cx="1947861" cy="2889687"/>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5796018"/>
      </p:ext>
    </p:extLst>
  </p:cSld>
  <p:clrMapOvr>
    <a:masterClrMapping/>
  </p:clrMapOvr>
  <p:extLst>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5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4313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6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2"/>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3057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6_1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2"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2"/>
            <a:ext cx="7068312" cy="113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329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7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2"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2"/>
            <a:ext cx="3483864" cy="113385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2"/>
            <a:ext cx="3483864" cy="113385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269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6"/>
            <a:ext cx="3996613" cy="5908674"/>
          </a:xfrm>
          <a:noFill/>
        </p:spPr>
        <p:txBody>
          <a:bodyPr/>
          <a:lstStyle>
            <a:lvl1pPr>
              <a:defRPr>
                <a:solidFill>
                  <a:schemeClr val="bg1"/>
                </a:solidFill>
              </a:defRPr>
            </a:lvl1pPr>
          </a:lstStyle>
          <a:p>
            <a:r>
              <a:rPr lang="en-US"/>
              <a:t>Click icon to add picture</a:t>
            </a:r>
            <a:endParaRPr lang="en-GB"/>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0" y="473076"/>
            <a:ext cx="3995739" cy="5908674"/>
          </a:xfrm>
          <a:noFill/>
        </p:spPr>
        <p:txBody>
          <a:bodyPr/>
          <a:lstStyle>
            <a:lvl1pPr>
              <a:defRPr>
                <a:solidFill>
                  <a:schemeClr val="bg1"/>
                </a:solidFill>
              </a:defRPr>
            </a:lvl1pPr>
          </a:lstStyle>
          <a:p>
            <a:r>
              <a:rPr lang="en-US"/>
              <a:t>Click icon to add picture</a:t>
            </a:r>
            <a:endParaRPr lang="en-GB"/>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0"/>
            <a:ext cx="1435099" cy="2274888"/>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04019076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6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2"/>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4"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5" dirty="0" smtClean="0">
                <a:solidFill>
                  <a:schemeClr val="tx1"/>
                </a:solidFill>
                <a:latin typeface="Calibre Light" panose="020B0303030202060203" pitchFamily="34" charset="0"/>
                <a:ea typeface="+mn-ea"/>
                <a:cs typeface="+mn-cs"/>
              </a:defRPr>
            </a:lvl2pPr>
            <a:lvl3pPr marL="0" indent="0">
              <a:spcBef>
                <a:spcPts val="3392"/>
              </a:spcBef>
              <a:spcAft>
                <a:spcPts val="598"/>
              </a:spcAft>
              <a:buFontTx/>
              <a:buNone/>
              <a:defRPr lang="en-US" sz="1596" dirty="0" smtClean="0">
                <a:solidFill>
                  <a:schemeClr val="tx1"/>
                </a:solidFill>
                <a:latin typeface="Calibre Semibold" panose="020B0703030202060203" pitchFamily="34" charset="0"/>
                <a:ea typeface="+mn-ea"/>
                <a:cs typeface="+mn-cs"/>
              </a:defRPr>
            </a:lvl3pPr>
            <a:lvl4pPr marL="173254">
              <a:spcBef>
                <a:spcPts val="300"/>
              </a:spcBef>
              <a:spcAft>
                <a:spcPts val="300"/>
              </a:spcAft>
              <a:defRPr lang="en-US" sz="1196" b="0" dirty="0">
                <a:solidFill>
                  <a:schemeClr val="tx1"/>
                </a:solidFill>
                <a:latin typeface="+mn-lt"/>
                <a:ea typeface="+mn-ea"/>
                <a:cs typeface="+mn-cs"/>
              </a:defRPr>
            </a:lvl4pPr>
            <a:lvl5pPr marL="355629" indent="-170975">
              <a:spcBef>
                <a:spcPts val="598"/>
              </a:spcBef>
              <a:spcAft>
                <a:spcPts val="0"/>
              </a:spcAft>
              <a:buFont typeface="Calibre" panose="020B0503030202060203" pitchFamily="34" charset="0"/>
              <a:buChar char="–"/>
              <a:defRPr lang="en-US" sz="1196"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4" b="0" dirty="0" smtClean="0">
                <a:solidFill>
                  <a:schemeClr val="bg1"/>
                </a:solidFill>
                <a:latin typeface="Calibre Light" panose="020B0303030202060203" pitchFamily="34" charset="0"/>
                <a:ea typeface="+mn-ea"/>
                <a:cs typeface="+mn-cs"/>
              </a:defRPr>
            </a:lvl1pPr>
            <a:lvl2pPr>
              <a:spcBef>
                <a:spcPts val="0"/>
              </a:spcBef>
              <a:spcAft>
                <a:spcPts val="598"/>
              </a:spcAft>
              <a:defRPr lang="en-US" sz="2195" dirty="0" smtClean="0">
                <a:solidFill>
                  <a:schemeClr val="bg1"/>
                </a:solidFill>
                <a:latin typeface="Calibre Light" panose="020B0303030202060203" pitchFamily="34" charset="0"/>
                <a:ea typeface="+mn-ea"/>
                <a:cs typeface="+mn-cs"/>
              </a:defRPr>
            </a:lvl2pPr>
            <a:lvl3pPr marL="0" indent="0">
              <a:spcBef>
                <a:spcPts val="3392"/>
              </a:spcBef>
              <a:spcAft>
                <a:spcPts val="598"/>
              </a:spcAft>
              <a:buFontTx/>
              <a:buNone/>
              <a:defRPr lang="en-US" sz="1596" dirty="0" smtClean="0">
                <a:solidFill>
                  <a:schemeClr val="bg1"/>
                </a:solidFill>
                <a:latin typeface="Calibre Semibold" panose="020B0703030202060203" pitchFamily="34" charset="0"/>
                <a:ea typeface="+mn-ea"/>
                <a:cs typeface="+mn-cs"/>
              </a:defRPr>
            </a:lvl3pPr>
            <a:lvl4pPr marL="173254">
              <a:spcBef>
                <a:spcPts val="300"/>
              </a:spcBef>
              <a:spcAft>
                <a:spcPts val="300"/>
              </a:spcAft>
              <a:buClr>
                <a:schemeClr val="bg1"/>
              </a:buClr>
              <a:defRPr lang="en-US" sz="1196" b="0" dirty="0">
                <a:solidFill>
                  <a:schemeClr val="bg1"/>
                </a:solidFill>
                <a:latin typeface="+mn-lt"/>
                <a:ea typeface="+mn-ea"/>
                <a:cs typeface="+mn-cs"/>
              </a:defRPr>
            </a:lvl4pPr>
            <a:lvl5pPr marL="355629" indent="-170975">
              <a:spcBef>
                <a:spcPts val="598"/>
              </a:spcBef>
              <a:spcAft>
                <a:spcPts val="0"/>
              </a:spcAft>
              <a:buFont typeface="Calibre" panose="020B0503030202060203" pitchFamily="34" charset="0"/>
              <a:buChar char="–"/>
              <a:defRPr lang="en-US" sz="1196"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4"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5" dirty="0" smtClean="0">
                <a:solidFill>
                  <a:schemeClr val="tx1"/>
                </a:solidFill>
                <a:latin typeface="Calibre Light" panose="020B0303030202060203" pitchFamily="34" charset="0"/>
                <a:ea typeface="+mn-ea"/>
                <a:cs typeface="+mn-cs"/>
              </a:defRPr>
            </a:lvl2pPr>
            <a:lvl3pPr marL="0" indent="0">
              <a:spcBef>
                <a:spcPts val="3392"/>
              </a:spcBef>
              <a:spcAft>
                <a:spcPts val="598"/>
              </a:spcAft>
              <a:buFontTx/>
              <a:buNone/>
              <a:defRPr lang="en-US" sz="1596" dirty="0" smtClean="0">
                <a:solidFill>
                  <a:schemeClr val="tx1"/>
                </a:solidFill>
                <a:latin typeface="Calibre Semibold" panose="020B0703030202060203" pitchFamily="34" charset="0"/>
                <a:ea typeface="+mn-ea"/>
                <a:cs typeface="+mn-cs"/>
              </a:defRPr>
            </a:lvl3pPr>
            <a:lvl4pPr marL="173254">
              <a:spcBef>
                <a:spcPts val="300"/>
              </a:spcBef>
              <a:spcAft>
                <a:spcPts val="300"/>
              </a:spcAft>
              <a:defRPr lang="en-US" sz="1196" b="0" dirty="0">
                <a:solidFill>
                  <a:schemeClr val="tx1"/>
                </a:solidFill>
                <a:latin typeface="+mn-lt"/>
                <a:ea typeface="+mn-ea"/>
                <a:cs typeface="+mn-cs"/>
              </a:defRPr>
            </a:lvl4pPr>
            <a:lvl5pPr marL="355629" indent="-170975">
              <a:spcBef>
                <a:spcPts val="598"/>
              </a:spcBef>
              <a:spcAft>
                <a:spcPts val="0"/>
              </a:spcAft>
              <a:buFont typeface="Calibre" panose="020B0503030202060203" pitchFamily="34" charset="0"/>
              <a:buChar char="–"/>
              <a:defRPr lang="en-US" sz="1196"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110035416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6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0"/>
            <a:ext cx="2971800"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5" indent="-170975">
              <a:buFont typeface="Calibre" panose="020B0503030202060203" pitchFamily="34" charset="0"/>
              <a:buChar char="–"/>
              <a:defRPr lang="en-US" sz="1196" dirty="0" smtClean="0">
                <a:solidFill>
                  <a:schemeClr val="tx1"/>
                </a:solidFill>
                <a:latin typeface="+mn-lt"/>
                <a:ea typeface="+mn-ea"/>
                <a:cs typeface="+mn-cs"/>
              </a:defRPr>
            </a:lvl3pPr>
            <a:lvl4pPr marL="355629">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5" indent="-170975">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3629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5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5" indent="-170975">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34434690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7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9" y="62115"/>
            <a:ext cx="2937023" cy="892552"/>
          </a:xfrm>
          <a:prstGeom prst="rect">
            <a:avLst/>
          </a:prstGeom>
        </p:spPr>
        <p:txBody>
          <a:bodyPr wrap="none" lIns="0" tIns="0" rIns="0" bIns="0">
            <a:noAutofit/>
          </a:bodyPr>
          <a:lstStyle/>
          <a:p>
            <a:pPr marL="0" marR="0" lvl="0" indent="0" algn="l" defTabSz="911865" rtl="0" eaLnBrk="0" fontAlgn="base" latinLnBrk="0" hangingPunct="0">
              <a:lnSpc>
                <a:spcPct val="100000"/>
              </a:lnSpc>
              <a:spcBef>
                <a:spcPct val="0"/>
              </a:spcBef>
              <a:spcAft>
                <a:spcPct val="0"/>
              </a:spcAft>
              <a:buClrTx/>
              <a:buSzTx/>
              <a:buFontTx/>
              <a:buNone/>
              <a:tabLst/>
              <a:defRPr/>
            </a:pPr>
            <a:r>
              <a:rPr kumimoji="0" lang="en-US" altLang="en-US" sz="6583"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8"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43"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5" y="566233"/>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6"/>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8" y="1269323"/>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085" rtl="0" eaLnBrk="1" fontAlgn="auto" latinLnBrk="0" hangingPunct="1">
              <a:lnSpc>
                <a:spcPct val="250000"/>
              </a:lnSpc>
              <a:spcBef>
                <a:spcPts val="0"/>
              </a:spcBef>
              <a:spcAft>
                <a:spcPts val="0"/>
              </a:spcAft>
              <a:buClrTx/>
              <a:buSzTx/>
              <a:buFontTx/>
              <a:buNone/>
              <a:tabLst/>
              <a:defRPr/>
            </a:pPr>
            <a:r>
              <a:rPr kumimoji="0" lang="en-US" sz="1196" b="0" i="0" u="none" strike="noStrike" kern="1200" cap="none" spc="0" normalizeH="0" baseline="0" noProof="0">
                <a:ln>
                  <a:noFill/>
                </a:ln>
                <a:solidFill>
                  <a:srgbClr val="CAD1D3"/>
                </a:solidFill>
                <a:effectLst/>
                <a:uLnTx/>
                <a:uFillTx/>
                <a:latin typeface="+mn-lt"/>
                <a:ea typeface="+mn-ea"/>
                <a:cs typeface="+mn-cs"/>
              </a:rPr>
              <a:t>Gracias </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s-IN" sz="1196" b="0" i="0" u="none" strike="noStrike" kern="1200" cap="none" spc="0" normalizeH="0" baseline="0" noProof="0">
                <a:ln>
                  <a:noFill/>
                </a:ln>
                <a:solidFill>
                  <a:srgbClr val="CAD1D3"/>
                </a:solidFill>
                <a:effectLst/>
                <a:uLnTx/>
                <a:uFillTx/>
                <a:latin typeface="+mn-lt"/>
                <a:ea typeface="+mn-ea"/>
                <a:cs typeface="+mn-cs"/>
              </a:rPr>
              <a:t>ধন্যবাদ</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en-US" altLang="ja-JP" sz="1196" b="0" i="0" u="none" strike="noStrike" kern="1200" cap="none" spc="0" normalizeH="0" baseline="0" noProof="0">
                <a:ln>
                  <a:noFill/>
                </a:ln>
                <a:solidFill>
                  <a:srgbClr val="CAD1D3"/>
                </a:solidFill>
                <a:effectLst/>
                <a:uLnTx/>
                <a:uFillTx/>
                <a:latin typeface="+mn-lt"/>
                <a:ea typeface="+mn-ea"/>
                <a:cs typeface="+mn-cs"/>
              </a:rPr>
              <a:t>Salamat </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hi-IN" sz="1196" b="0" i="0" u="none" strike="noStrike" kern="1200" cap="none" spc="0" normalizeH="0" baseline="0" noProof="0">
                <a:ln>
                  <a:noFill/>
                </a:ln>
                <a:solidFill>
                  <a:srgbClr val="CAD1D3"/>
                </a:solidFill>
                <a:effectLst/>
                <a:uLnTx/>
                <a:uFillTx/>
                <a:latin typeface="+mn-lt"/>
                <a:ea typeface="+mn-ea"/>
                <a:cs typeface="+mn-cs"/>
              </a:rPr>
              <a:t>धन्यवाद</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en-US" altLang="ja-JP" sz="1196" b="0" i="0" u="none" strike="noStrike" kern="1200" cap="none" spc="0" normalizeH="0" baseline="0" noProof="0">
                <a:ln>
                  <a:noFill/>
                </a:ln>
                <a:solidFill>
                  <a:srgbClr val="CAD1D3"/>
                </a:solidFill>
                <a:effectLst/>
                <a:uLnTx/>
                <a:uFillTx/>
                <a:latin typeface="+mn-lt"/>
                <a:ea typeface="+mn-ea"/>
                <a:cs typeface="+mn-cs"/>
              </a:rPr>
              <a:t>Obrigado</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ja-JP" altLang="en-US" sz="1196" b="0" i="0" u="none" strike="noStrike" kern="1200" cap="none" spc="0" normalizeH="0" baseline="0" noProof="0">
                <a:ln>
                  <a:noFill/>
                </a:ln>
                <a:solidFill>
                  <a:srgbClr val="CAD1D3"/>
                </a:solidFill>
                <a:effectLst/>
                <a:uLnTx/>
                <a:uFillTx/>
                <a:latin typeface="+mn-lt"/>
                <a:ea typeface="+mn-ea"/>
                <a:cs typeface="+mn-cs"/>
              </a:rPr>
              <a:t>謝謝</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6"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6" b="0" i="0" u="none" strike="noStrike" kern="1200" cap="none" spc="0" normalizeH="0" baseline="0" noProof="0">
                <a:ln>
                  <a:noFill/>
                </a:ln>
                <a:solidFill>
                  <a:srgbClr val="CAD1D3"/>
                </a:solidFill>
                <a:effectLst/>
                <a:uLnTx/>
                <a:uFillTx/>
                <a:latin typeface="+mn-lt"/>
                <a:ea typeface="+mn-ea"/>
                <a:cs typeface="+mn-cs"/>
              </a:rPr>
              <a:t> </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ko-KR" altLang="en-US" sz="996" b="1" i="0" u="none" strike="noStrike" kern="1200" cap="none" spc="0" normalizeH="0" baseline="0" noProof="0">
                <a:ln>
                  <a:noFill/>
                </a:ln>
                <a:solidFill>
                  <a:srgbClr val="CAD1D3"/>
                </a:solidFill>
                <a:effectLst/>
                <a:uLnTx/>
                <a:uFillTx/>
                <a:latin typeface="+mn-lt"/>
                <a:ea typeface="+mn-ea"/>
                <a:cs typeface="+mn-cs"/>
              </a:rPr>
              <a:t>감사합니다</a:t>
            </a:r>
            <a:r>
              <a:rPr kumimoji="0" lang="en-US" sz="996" b="0" i="0" u="none" strike="noStrike" kern="1200" cap="none" spc="0" normalizeH="0" baseline="0" noProof="0">
                <a:ln>
                  <a:noFill/>
                </a:ln>
                <a:solidFill>
                  <a:srgbClr val="CAD1D3"/>
                </a:solidFill>
                <a:effectLst/>
                <a:uLnTx/>
                <a:uFillTx/>
                <a:latin typeface="+mn-lt"/>
                <a:ea typeface="+mj-ea"/>
                <a:cs typeface="+mj-cs"/>
              </a:rPr>
              <a:t>   </a:t>
            </a:r>
            <a:r>
              <a:rPr kumimoji="0" lang="en-US" sz="1196" b="0" i="0" u="none" strike="noStrike" kern="1200" cap="none" spc="0" normalizeH="0" baseline="0" noProof="0">
                <a:ln>
                  <a:noFill/>
                </a:ln>
                <a:solidFill>
                  <a:srgbClr val="CAD1D3"/>
                </a:solidFill>
                <a:effectLst/>
                <a:uLnTx/>
                <a:uFillTx/>
                <a:latin typeface="+mn-lt"/>
                <a:ea typeface="+mn-ea"/>
                <a:cs typeface="+mn-cs"/>
              </a:rPr>
              <a:t>Merci</a:t>
            </a:r>
            <a:r>
              <a:rPr kumimoji="0" lang="en-US" sz="1196" b="0" i="0" u="none" strike="noStrike" kern="1200" cap="none" spc="0" normalizeH="0" baseline="0" noProof="0">
                <a:ln>
                  <a:noFill/>
                </a:ln>
                <a:solidFill>
                  <a:srgbClr val="CAD1D3"/>
                </a:solidFill>
                <a:effectLst/>
                <a:uLnTx/>
                <a:uFillTx/>
                <a:latin typeface="+mj-lt"/>
                <a:ea typeface="+mj-ea"/>
                <a:cs typeface="+mj-cs"/>
              </a:rPr>
              <a:t>  </a:t>
            </a:r>
            <a:r>
              <a:rPr kumimoji="0" lang="en-US" sz="1196" b="0" i="0" u="none" strike="noStrike" kern="0" cap="none" spc="0" normalizeH="0" baseline="0" noProof="0">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r-AE" sz="1196" b="0" i="0" u="none" strike="noStrike" kern="1200" cap="none" spc="0" normalizeH="0" baseline="0" noProof="0">
                <a:ln>
                  <a:noFill/>
                </a:ln>
                <a:solidFill>
                  <a:srgbClr val="CAD1D3"/>
                </a:solidFill>
                <a:effectLst/>
                <a:uLnTx/>
                <a:uFillTx/>
                <a:latin typeface="+mn-lt"/>
                <a:ea typeface="+mj-ea"/>
                <a:cs typeface="+mj-cs"/>
              </a:rPr>
              <a:t>شکریہ</a:t>
            </a:r>
            <a:r>
              <a:rPr kumimoji="0" lang="en-US" sz="1196" b="0" i="0" u="none" strike="noStrike" kern="1200" cap="none" spc="0" normalizeH="0" baseline="0" noProof="0">
                <a:ln>
                  <a:noFill/>
                </a:ln>
                <a:solidFill>
                  <a:srgbClr val="CAD1D3"/>
                </a:solidFill>
                <a:effectLst/>
                <a:uLnTx/>
                <a:uFillTx/>
                <a:latin typeface="+mj-lt"/>
                <a:ea typeface="+mj-ea"/>
                <a:cs typeface="+mj-cs"/>
              </a:rPr>
              <a:t>  </a:t>
            </a:r>
            <a:r>
              <a:rPr kumimoji="0" lang="en-US" sz="1196" b="0" i="0" u="none" strike="noStrike" kern="1200" cap="none" spc="0" normalizeH="0" baseline="0" noProof="0">
                <a:ln>
                  <a:noFill/>
                </a:ln>
                <a:solidFill>
                  <a:srgbClr val="CAD1D3"/>
                </a:solidFill>
                <a:effectLst/>
                <a:uLnTx/>
                <a:uFillTx/>
                <a:latin typeface="+mn-lt"/>
                <a:ea typeface="+mn-ea"/>
                <a:cs typeface="+mn-cs"/>
              </a:rPr>
              <a:t>Danke</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ja-JP" altLang="en-US" sz="996"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6" b="0" i="0" u="none" strike="noStrike" kern="1200" cap="none" spc="0" normalizeH="0" baseline="0" noProof="0">
                <a:ln>
                  <a:noFill/>
                </a:ln>
                <a:solidFill>
                  <a:srgbClr val="CAD1D3"/>
                </a:solidFill>
                <a:effectLst/>
                <a:uLnTx/>
                <a:uFillTx/>
                <a:latin typeface="+mn-lt"/>
                <a:ea typeface="+mj-ea"/>
                <a:cs typeface="+mj-cs"/>
              </a:rPr>
              <a:t>   </a:t>
            </a:r>
            <a:r>
              <a:rPr kumimoji="0" lang="en-US" sz="1196" b="0" i="0" u="none" strike="noStrike" kern="1200" cap="none" spc="0" normalizeH="0" baseline="0" noProof="0" err="1">
                <a:ln>
                  <a:noFill/>
                </a:ln>
                <a:solidFill>
                  <a:srgbClr val="CAD1D3"/>
                </a:solidFill>
                <a:effectLst/>
                <a:uLnTx/>
                <a:uFillTx/>
                <a:latin typeface="+mn-lt"/>
                <a:ea typeface="+mn-ea"/>
                <a:cs typeface="+mn-cs"/>
              </a:rPr>
              <a:t>Terima</a:t>
            </a:r>
            <a:r>
              <a:rPr kumimoji="0" lang="en-US" sz="1196" b="0" i="0" u="none" strike="noStrike" kern="1200" cap="none" spc="0" normalizeH="0" baseline="0" noProof="0">
                <a:ln>
                  <a:noFill/>
                </a:ln>
                <a:solidFill>
                  <a:srgbClr val="CAD1D3"/>
                </a:solidFill>
                <a:effectLst/>
                <a:uLnTx/>
                <a:uFillTx/>
                <a:latin typeface="+mn-lt"/>
                <a:ea typeface="+mn-ea"/>
                <a:cs typeface="+mn-cs"/>
              </a:rPr>
              <a:t> Kasih</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r-AE" altLang="ja-JP" sz="1196" b="0" i="0" u="none" strike="noStrike" kern="1200" cap="none" spc="0" normalizeH="0" baseline="0" noProof="0">
                <a:ln>
                  <a:noFill/>
                </a:ln>
                <a:solidFill>
                  <a:srgbClr val="CAD1D3"/>
                </a:solidFill>
                <a:effectLst/>
                <a:uLnTx/>
                <a:uFillTx/>
                <a:latin typeface="+mn-lt"/>
                <a:ea typeface="+mn-ea"/>
                <a:cs typeface="+mn-cs"/>
              </a:rPr>
              <a:t>شكرا</a:t>
            </a:r>
            <a:endParaRPr kumimoji="0" lang="en-US" sz="1196"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1" y="2852740"/>
            <a:ext cx="1444625" cy="523875"/>
          </a:xfrm>
          <a:prstGeom prst="rect">
            <a:avLst/>
          </a:prstGeom>
        </p:spPr>
        <p:txBody>
          <a:bodyPr wrap="none" lIns="0" tIns="0" rIns="0" bIns="0" anchor="b" anchorCtr="0">
            <a:noAutofit/>
          </a:bodyPr>
          <a:lstStyle/>
          <a:p>
            <a:pPr marL="0" marR="0" lvl="0" indent="0" algn="l" defTabSz="911865" rtl="0" eaLnBrk="0" fontAlgn="base" latinLnBrk="0" hangingPunct="0">
              <a:lnSpc>
                <a:spcPct val="100000"/>
              </a:lnSpc>
              <a:spcBef>
                <a:spcPct val="0"/>
              </a:spcBef>
              <a:spcAft>
                <a:spcPct val="0"/>
              </a:spcAft>
              <a:buClrTx/>
              <a:buSzTx/>
              <a:buFontTx/>
              <a:buNone/>
              <a:tabLst/>
            </a:pPr>
            <a:r>
              <a:rPr kumimoji="0" lang="en-US" altLang="en-US" sz="996"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6"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7"/>
            <a:ext cx="1447165" cy="1249360"/>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7"/>
            <a:ext cx="1447165" cy="1249360"/>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2" y="3478217"/>
            <a:ext cx="1447165" cy="1249360"/>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7"/>
            <a:ext cx="1447165" cy="1249360"/>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7"/>
            <a:ext cx="1447165" cy="1249360"/>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7"/>
            <a:ext cx="1447165" cy="1249360"/>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9" y="5876928"/>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8">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9" y="4993179"/>
            <a:ext cx="11168063" cy="258272"/>
          </a:xfrm>
        </p:spPr>
        <p:txBody>
          <a:bodyPr rIns="0" anchor="b" anchorCtr="0"/>
          <a:lstStyle>
            <a:lvl1pPr>
              <a:spcBef>
                <a:spcPts val="0"/>
              </a:spcBef>
              <a:spcAft>
                <a:spcPts val="897"/>
              </a:spcAft>
              <a:defRPr sz="996">
                <a:solidFill>
                  <a:schemeClr val="bg1"/>
                </a:solidFill>
                <a:latin typeface="+mn-lt"/>
              </a:defRPr>
            </a:lvl1pPr>
            <a:lvl2pPr>
              <a:spcBef>
                <a:spcPts val="100"/>
              </a:spcBef>
              <a:spcAft>
                <a:spcPts val="100"/>
              </a:spcAft>
              <a:defRPr sz="11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190290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7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8"/>
            <a:ext cx="2460625" cy="182563"/>
          </a:xfrm>
        </p:spPr>
        <p:txBody>
          <a:bodyPr wrap="none" anchor="b" anchorCtr="0"/>
          <a:lstStyle>
            <a:lvl1pPr>
              <a:defRPr sz="797">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41"/>
            <a:ext cx="2452687" cy="3529011"/>
          </a:xfrm>
          <a:solidFill>
            <a:schemeClr val="tx1"/>
          </a:solidFill>
        </p:spPr>
        <p:txBody>
          <a:bodyPr lIns="73152" tIns="73152" rIns="73152"/>
          <a:lstStyle>
            <a:lvl1pPr marL="0" indent="0">
              <a:spcBef>
                <a:spcPts val="598"/>
              </a:spcBef>
              <a:spcAft>
                <a:spcPts val="0"/>
              </a:spcAft>
              <a:defRPr sz="1596">
                <a:solidFill>
                  <a:schemeClr val="bg1"/>
                </a:solidFill>
                <a:latin typeface="Calibre Semibold" panose="020B0703030202060203" pitchFamily="34" charset="0"/>
              </a:defRPr>
            </a:lvl1pPr>
            <a:lvl2pPr>
              <a:spcBef>
                <a:spcPts val="300"/>
              </a:spcBef>
              <a:spcAft>
                <a:spcPts val="598"/>
              </a:spcAft>
              <a:defRPr sz="1196">
                <a:solidFill>
                  <a:schemeClr val="bg1"/>
                </a:solidFill>
                <a:latin typeface="+mn-lt"/>
              </a:defRPr>
            </a:lvl2pPr>
            <a:lvl3pPr marL="170975" indent="-170975">
              <a:spcAft>
                <a:spcPts val="300"/>
              </a:spcAft>
              <a:buFont typeface="Arial" panose="020B0604020202020204" pitchFamily="34" charset="0"/>
              <a:buChar char="‒"/>
              <a:defRPr>
                <a:solidFill>
                  <a:schemeClr val="bg1"/>
                </a:solidFill>
              </a:defRPr>
            </a:lvl3pPr>
            <a:lvl4pPr marL="341950" indent="-170975">
              <a:spcBef>
                <a:spcPts val="0"/>
              </a:spcBef>
              <a:spcAft>
                <a:spcPts val="300"/>
              </a:spcAft>
              <a:defRPr sz="1196">
                <a:solidFill>
                  <a:schemeClr val="bg1"/>
                </a:solidFill>
              </a:defRPr>
            </a:lvl4pPr>
            <a:lvl5pPr marL="341950" indent="-166227">
              <a:spcBef>
                <a:spcPts val="0"/>
              </a:spcBef>
              <a:spcAft>
                <a:spcPts val="300"/>
              </a:spcAft>
              <a:defRPr sz="119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1"/>
            <a:ext cx="5019675" cy="3529011"/>
          </a:xfrm>
        </p:spPr>
        <p:txBody>
          <a:bodyPr tIns="73152"/>
          <a:lstStyle>
            <a:lvl1pPr marL="0" indent="0">
              <a:spcBef>
                <a:spcPts val="0"/>
              </a:spcBef>
              <a:spcAft>
                <a:spcPts val="598"/>
              </a:spcAft>
              <a:defRPr sz="1596">
                <a:latin typeface="Calibre Semibold" panose="020B0703030202060203" pitchFamily="34" charset="0"/>
              </a:defRPr>
            </a:lvl1pPr>
            <a:lvl2pPr>
              <a:spcBef>
                <a:spcPts val="0"/>
              </a:spcBef>
              <a:spcAft>
                <a:spcPts val="598"/>
              </a:spcAft>
              <a:defRPr sz="1196">
                <a:latin typeface="+mn-lt"/>
              </a:defRPr>
            </a:lvl2pPr>
            <a:lvl3pPr marL="170975" indent="-170975">
              <a:spcAft>
                <a:spcPts val="300"/>
              </a:spcAft>
              <a:buFont typeface="Arial" panose="020B0604020202020204" pitchFamily="34" charset="0"/>
              <a:buChar char="‒"/>
              <a:defRPr/>
            </a:lvl3pPr>
            <a:lvl4pPr marL="341950" indent="-170975">
              <a:spcBef>
                <a:spcPts val="0"/>
              </a:spcBef>
              <a:spcAft>
                <a:spcPts val="300"/>
              </a:spcAft>
              <a:defRPr sz="1196"/>
            </a:lvl4pPr>
            <a:lvl5pPr marL="341950" indent="-166227">
              <a:spcBef>
                <a:spcPts val="0"/>
              </a:spcBef>
              <a:defRPr sz="1196"/>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41"/>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4"/>
            <a:ext cx="3484563" cy="404176"/>
          </a:xfrm>
        </p:spPr>
        <p:txBody>
          <a:bodyPr rIns="0"/>
          <a:lstStyle>
            <a:lvl1pPr algn="r">
              <a:spcBef>
                <a:spcPts val="0"/>
              </a:spcBef>
              <a:spcAft>
                <a:spcPts val="0"/>
              </a:spcAft>
              <a:defRPr sz="996">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6">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0" y="1601795"/>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6"/>
          </a:p>
        </p:txBody>
      </p:sp>
    </p:spTree>
    <p:extLst>
      <p:ext uri="{BB962C8B-B14F-4D97-AF65-F5344CB8AC3E}">
        <p14:creationId xmlns:p14="http://schemas.microsoft.com/office/powerpoint/2010/main" val="1541179020"/>
      </p:ext>
    </p:extLst>
  </p:cSld>
  <p:clrMapOvr>
    <a:masterClrMapping/>
  </p:clrMapOvr>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8"/>
            <a:ext cx="2460625" cy="182563"/>
          </a:xfrm>
        </p:spPr>
        <p:txBody>
          <a:bodyPr wrap="none" anchor="b" anchorCtr="0"/>
          <a:lstStyle>
            <a:lvl1pPr>
              <a:defRPr sz="797">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41"/>
            <a:ext cx="2452687" cy="3529011"/>
          </a:xfrm>
          <a:solidFill>
            <a:schemeClr val="tx1"/>
          </a:solidFill>
        </p:spPr>
        <p:txBody>
          <a:bodyPr lIns="73152" tIns="73152" rIns="73152"/>
          <a:lstStyle>
            <a:lvl1pPr marL="0" indent="0">
              <a:spcBef>
                <a:spcPts val="598"/>
              </a:spcBef>
              <a:spcAft>
                <a:spcPts val="0"/>
              </a:spcAft>
              <a:defRPr sz="1596">
                <a:solidFill>
                  <a:schemeClr val="bg1"/>
                </a:solidFill>
                <a:latin typeface="Calibre Semibold" panose="020B0703030202060203" pitchFamily="34" charset="0"/>
              </a:defRPr>
            </a:lvl1pPr>
            <a:lvl2pPr>
              <a:spcBef>
                <a:spcPts val="300"/>
              </a:spcBef>
              <a:spcAft>
                <a:spcPts val="598"/>
              </a:spcAft>
              <a:defRPr sz="1196">
                <a:solidFill>
                  <a:schemeClr val="bg1"/>
                </a:solidFill>
                <a:latin typeface="+mn-lt"/>
              </a:defRPr>
            </a:lvl2pPr>
            <a:lvl3pPr marL="170975" indent="-170975">
              <a:spcAft>
                <a:spcPts val="300"/>
              </a:spcAft>
              <a:buFont typeface="Arial" panose="020B0604020202020204" pitchFamily="34" charset="0"/>
              <a:buChar char="‒"/>
              <a:defRPr>
                <a:solidFill>
                  <a:schemeClr val="bg1"/>
                </a:solidFill>
              </a:defRPr>
            </a:lvl3pPr>
            <a:lvl4pPr marL="341950" indent="-170975">
              <a:spcBef>
                <a:spcPts val="0"/>
              </a:spcBef>
              <a:spcAft>
                <a:spcPts val="300"/>
              </a:spcAft>
              <a:defRPr sz="1196">
                <a:solidFill>
                  <a:schemeClr val="bg1"/>
                </a:solidFill>
              </a:defRPr>
            </a:lvl4pPr>
            <a:lvl5pPr marL="341950" indent="-166227">
              <a:spcBef>
                <a:spcPts val="0"/>
              </a:spcBef>
              <a:spcAft>
                <a:spcPts val="300"/>
              </a:spcAft>
              <a:defRPr sz="119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1"/>
            <a:ext cx="5019675" cy="3529011"/>
          </a:xfrm>
        </p:spPr>
        <p:txBody>
          <a:bodyPr tIns="73152"/>
          <a:lstStyle>
            <a:lvl1pPr marL="0" indent="0">
              <a:spcBef>
                <a:spcPts val="0"/>
              </a:spcBef>
              <a:spcAft>
                <a:spcPts val="598"/>
              </a:spcAft>
              <a:defRPr sz="1596">
                <a:latin typeface="Calibre Semibold" panose="020B0703030202060203" pitchFamily="34" charset="0"/>
              </a:defRPr>
            </a:lvl1pPr>
            <a:lvl2pPr>
              <a:spcBef>
                <a:spcPts val="0"/>
              </a:spcBef>
              <a:spcAft>
                <a:spcPts val="598"/>
              </a:spcAft>
              <a:defRPr sz="1196">
                <a:latin typeface="+mn-lt"/>
              </a:defRPr>
            </a:lvl2pPr>
            <a:lvl3pPr marL="170975" indent="-170975">
              <a:spcAft>
                <a:spcPts val="300"/>
              </a:spcAft>
              <a:buFont typeface="Arial" panose="020B0604020202020204" pitchFamily="34" charset="0"/>
              <a:buChar char="‒"/>
              <a:defRPr/>
            </a:lvl3pPr>
            <a:lvl4pPr marL="341950" indent="-170975">
              <a:spcBef>
                <a:spcPts val="0"/>
              </a:spcBef>
              <a:spcAft>
                <a:spcPts val="300"/>
              </a:spcAft>
              <a:defRPr sz="1196"/>
            </a:lvl4pPr>
            <a:lvl5pPr marL="341950" indent="-166227">
              <a:spcBef>
                <a:spcPts val="0"/>
              </a:spcBef>
              <a:defRPr sz="1196"/>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76251"/>
            <a:ext cx="3997325" cy="5905499"/>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3527174904"/>
      </p:ext>
    </p:extLst>
  </p:cSld>
  <p:clrMapOvr>
    <a:masterClrMapping/>
  </p:clrMapOvr>
  <p:extLst>
    <p:ext uri="{DCECCB84-F9BA-43D5-87BE-67443E8EF086}">
      <p15:sldGuideLst xmlns:p15="http://schemas.microsoft.com/office/powerpoint/2012/main"/>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5_Track Record - 2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1">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601792"/>
            <a:ext cx="5021263" cy="463751"/>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2227265"/>
            <a:ext cx="4516437" cy="195261"/>
          </a:xfrm>
        </p:spPr>
        <p:txBody>
          <a:bodyPr rIns="0" anchor="b" anchorCtr="0"/>
          <a:lstStyle>
            <a:lvl1pPr>
              <a:defRPr sz="1396"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1" y="2227265"/>
            <a:ext cx="504305" cy="195261"/>
          </a:xfrm>
        </p:spPr>
        <p:txBody>
          <a:bodyPr rIns="0" anchor="b" anchorCtr="0"/>
          <a:lstStyle>
            <a:lvl1pPr algn="r">
              <a:defRPr sz="1396"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2"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636528"/>
            <a:ext cx="2452688" cy="2614927"/>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636842"/>
            <a:ext cx="2450592" cy="2614612"/>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7 rows</a:t>
            </a:r>
          </a:p>
        </p:txBody>
      </p:sp>
      <p:sp>
        <p:nvSpPr>
          <p:cNvPr id="21" name="Sector Asset Placeholder 2">
            <a:extLst>
              <a:ext uri="{FF2B5EF4-FFF2-40B4-BE49-F238E27FC236}">
                <a16:creationId xmlns:a16="http://schemas.microsoft.com/office/drawing/2014/main" id="{1CB0BF30-A45D-4066-89F3-913BA2DDDFDF}"/>
              </a:ext>
            </a:extLst>
          </p:cNvPr>
          <p:cNvSpPr>
            <a:spLocks noGrp="1"/>
          </p:cNvSpPr>
          <p:nvPr>
            <p:ph sz="quarter" idx="48" hasCustomPrompt="1"/>
          </p:nvPr>
        </p:nvSpPr>
        <p:spPr>
          <a:xfrm>
            <a:off x="6146806" y="1601792"/>
            <a:ext cx="5021263" cy="463751"/>
          </a:xfrm>
        </p:spPr>
        <p:txBody>
          <a:bodyPr anchor="b" anchorCtr="0"/>
          <a:lstStyle>
            <a:lvl1pPr>
              <a:defRPr>
                <a:solidFill>
                  <a:srgbClr val="96B3B6"/>
                </a:solidFill>
              </a:defRPr>
            </a:lvl1pPr>
          </a:lstStyle>
          <a:p>
            <a:pPr lvl="0"/>
            <a:r>
              <a:rPr lang="en-US"/>
              <a:t>Sector or Asset Type</a:t>
            </a:r>
          </a:p>
        </p:txBody>
      </p:sp>
      <p:sp>
        <p:nvSpPr>
          <p:cNvPr id="22" name="Co. Name Placeholder 2">
            <a:extLst>
              <a:ext uri="{FF2B5EF4-FFF2-40B4-BE49-F238E27FC236}">
                <a16:creationId xmlns:a16="http://schemas.microsoft.com/office/drawing/2014/main" id="{05A7C511-0C58-4634-A410-74911CC57C7F}"/>
              </a:ext>
            </a:extLst>
          </p:cNvPr>
          <p:cNvSpPr>
            <a:spLocks noGrp="1"/>
          </p:cNvSpPr>
          <p:nvPr>
            <p:ph type="body" sz="quarter" idx="49" hasCustomPrompt="1"/>
          </p:nvPr>
        </p:nvSpPr>
        <p:spPr>
          <a:xfrm>
            <a:off x="6138864" y="2227265"/>
            <a:ext cx="4516437" cy="195261"/>
          </a:xfrm>
        </p:spPr>
        <p:txBody>
          <a:bodyPr rIns="0" anchor="b" anchorCtr="0"/>
          <a:lstStyle>
            <a:lvl1pPr>
              <a:defRPr sz="1396" cap="all" baseline="0">
                <a:latin typeface="Calibre Medium" panose="020B0603030202060203" pitchFamily="34" charset="0"/>
              </a:defRPr>
            </a:lvl1pPr>
          </a:lstStyle>
          <a:p>
            <a:pPr lvl="0"/>
            <a:r>
              <a:rPr lang="en-US"/>
              <a:t>Company Name</a:t>
            </a:r>
          </a:p>
        </p:txBody>
      </p:sp>
      <p:sp>
        <p:nvSpPr>
          <p:cNvPr id="23" name="Year Placeholder 2">
            <a:extLst>
              <a:ext uri="{FF2B5EF4-FFF2-40B4-BE49-F238E27FC236}">
                <a16:creationId xmlns:a16="http://schemas.microsoft.com/office/drawing/2014/main" id="{AAECA73B-E9F1-4B11-B1FF-36A5F2BFEA17}"/>
              </a:ext>
            </a:extLst>
          </p:cNvPr>
          <p:cNvSpPr>
            <a:spLocks noGrp="1"/>
          </p:cNvSpPr>
          <p:nvPr>
            <p:ph type="body" sz="quarter" idx="50" hasCustomPrompt="1"/>
          </p:nvPr>
        </p:nvSpPr>
        <p:spPr>
          <a:xfrm>
            <a:off x="10655305" y="2227265"/>
            <a:ext cx="504305" cy="195261"/>
          </a:xfrm>
        </p:spPr>
        <p:txBody>
          <a:bodyPr rIns="0" anchor="b" anchorCtr="0"/>
          <a:lstStyle>
            <a:lvl1pPr algn="r">
              <a:defRPr sz="1396" cap="all" baseline="0">
                <a:solidFill>
                  <a:srgbClr val="17E88F"/>
                </a:solidFill>
                <a:latin typeface="Calibre Medium" panose="020B0603030202060203" pitchFamily="34" charset="0"/>
              </a:defRPr>
            </a:lvl1pPr>
          </a:lstStyle>
          <a:p>
            <a:pPr lvl="0"/>
            <a:r>
              <a:rPr lang="en-US"/>
              <a:t>Year</a:t>
            </a:r>
          </a:p>
        </p:txBody>
      </p:sp>
      <p:cxnSp>
        <p:nvCxnSpPr>
          <p:cNvPr id="24" name="Horizontal Line 2">
            <a:extLst>
              <a:ext uri="{FF2B5EF4-FFF2-40B4-BE49-F238E27FC236}">
                <a16:creationId xmlns:a16="http://schemas.microsoft.com/office/drawing/2014/main" id="{87477E01-7F4D-4012-BA93-177BB45A09FF}"/>
              </a:ext>
            </a:extLst>
          </p:cNvPr>
          <p:cNvCxnSpPr/>
          <p:nvPr userDrawn="1"/>
        </p:nvCxnSpPr>
        <p:spPr>
          <a:xfrm>
            <a:off x="6138348" y="249156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Picture Placeholder 2">
            <a:extLst>
              <a:ext uri="{FF2B5EF4-FFF2-40B4-BE49-F238E27FC236}">
                <a16:creationId xmlns:a16="http://schemas.microsoft.com/office/drawing/2014/main" id="{4030913B-7188-4276-A89C-49544D94F904}"/>
              </a:ext>
            </a:extLst>
          </p:cNvPr>
          <p:cNvSpPr>
            <a:spLocks noGrp="1"/>
          </p:cNvSpPr>
          <p:nvPr>
            <p:ph type="pic" sz="quarter" idx="51"/>
          </p:nvPr>
        </p:nvSpPr>
        <p:spPr>
          <a:xfrm>
            <a:off x="6146800" y="2636528"/>
            <a:ext cx="2452688" cy="2614927"/>
          </a:xfrm>
          <a:solidFill>
            <a:srgbClr val="CBCDCB"/>
          </a:solidFill>
        </p:spPr>
        <p:txBody>
          <a:bodyPr rIns="0" anchor="ctr" anchorCtr="0"/>
          <a:lstStyle>
            <a:lvl1pPr algn="ctr">
              <a:defRPr/>
            </a:lvl1pPr>
          </a:lstStyle>
          <a:p>
            <a:r>
              <a:rPr lang="en-US"/>
              <a:t>Click icon to add picture</a:t>
            </a:r>
          </a:p>
        </p:txBody>
      </p:sp>
      <p:sp>
        <p:nvSpPr>
          <p:cNvPr id="26" name="Table Placeholder 2">
            <a:extLst>
              <a:ext uri="{FF2B5EF4-FFF2-40B4-BE49-F238E27FC236}">
                <a16:creationId xmlns:a16="http://schemas.microsoft.com/office/drawing/2014/main" id="{AC9ED858-80A4-4C66-9289-A5DAF91EE2AD}"/>
              </a:ext>
            </a:extLst>
          </p:cNvPr>
          <p:cNvSpPr>
            <a:spLocks noGrp="1"/>
          </p:cNvSpPr>
          <p:nvPr>
            <p:ph type="tbl" sz="quarter" idx="52" hasCustomPrompt="1"/>
          </p:nvPr>
        </p:nvSpPr>
        <p:spPr>
          <a:xfrm>
            <a:off x="8717471" y="2636842"/>
            <a:ext cx="2450592" cy="2614612"/>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7 rows</a:t>
            </a:r>
          </a:p>
        </p:txBody>
      </p:sp>
    </p:spTree>
    <p:extLst>
      <p:ext uri="{BB962C8B-B14F-4D97-AF65-F5344CB8AC3E}">
        <p14:creationId xmlns:p14="http://schemas.microsoft.com/office/powerpoint/2010/main" val="3685401599"/>
      </p:ext>
    </p:extLst>
  </p:cSld>
  <p:clrMapOvr>
    <a:masterClrMapping/>
  </p:clrMapOvr>
  <p:extLst>
    <p:ext uri="{DCECCB84-F9BA-43D5-87BE-67443E8EF086}">
      <p15:sldGuideLst xmlns:p15="http://schemas.microsoft.com/office/powerpoint/2012/main"/>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5_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292232"/>
            <a:ext cx="5021263" cy="566122"/>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1894276"/>
            <a:ext cx="4516437" cy="195261"/>
          </a:xfrm>
        </p:spPr>
        <p:txBody>
          <a:bodyPr rIns="0" anchor="b" anchorCtr="0"/>
          <a:lstStyle>
            <a:lvl1pPr>
              <a:defRPr sz="1196"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1" y="1894276"/>
            <a:ext cx="504305" cy="195261"/>
          </a:xfrm>
        </p:spPr>
        <p:txBody>
          <a:bodyPr rIns="0" anchor="b" anchorCtr="0"/>
          <a:lstStyle>
            <a:lvl1pPr algn="r">
              <a:defRPr sz="1196"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2"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4"/>
            <a:ext cx="2452688"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227266"/>
            <a:ext cx="2450592" cy="1773035"/>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40" y="4275728"/>
            <a:ext cx="4516437" cy="195261"/>
          </a:xfrm>
        </p:spPr>
        <p:txBody>
          <a:bodyPr rIns="0" anchor="b" anchorCtr="0"/>
          <a:lstStyle>
            <a:lvl1pPr>
              <a:defRPr sz="1196" cap="all" baseline="0">
                <a:latin typeface="Calibre Medium" panose="020B0603030202060203" pitchFamily="34" charset="0"/>
              </a:defRPr>
            </a:lvl1pPr>
          </a:lstStyle>
          <a:p>
            <a:pPr lvl="0"/>
            <a:r>
              <a:rPr lang="en-US"/>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81" y="4275728"/>
            <a:ext cx="504305" cy="195261"/>
          </a:xfrm>
        </p:spPr>
        <p:txBody>
          <a:bodyPr rIns="0" anchor="b" anchorCtr="0"/>
          <a:lstStyle>
            <a:lvl1pPr algn="r">
              <a:defRPr sz="1196" cap="all" baseline="0">
                <a:solidFill>
                  <a:srgbClr val="17E88F"/>
                </a:solidFill>
                <a:latin typeface="Calibre Medium" panose="020B0603030202060203" pitchFamily="34" charset="0"/>
              </a:defRPr>
            </a:lvl1pPr>
          </a:lstStyle>
          <a:p>
            <a:pPr lvl="0"/>
            <a:r>
              <a:rPr lang="en-US"/>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22"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08716"/>
            <a:ext cx="2452688" cy="1773233"/>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7" y="4608718"/>
            <a:ext cx="2450592" cy="1773035"/>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81" y="1292232"/>
            <a:ext cx="5021263" cy="566122"/>
          </a:xfrm>
        </p:spPr>
        <p:txBody>
          <a:bodyPr anchor="b" anchorCtr="0"/>
          <a:lstStyle>
            <a:lvl1pPr>
              <a:defRPr>
                <a:solidFill>
                  <a:srgbClr val="96B3B6"/>
                </a:solidFill>
              </a:defRPr>
            </a:lvl1pPr>
          </a:lstStyle>
          <a:p>
            <a:pPr lvl="0"/>
            <a:r>
              <a:rPr lang="en-US"/>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40" y="1894276"/>
            <a:ext cx="4516437" cy="195261"/>
          </a:xfrm>
        </p:spPr>
        <p:txBody>
          <a:bodyPr rIns="0" anchor="b" anchorCtr="0"/>
          <a:lstStyle>
            <a:lvl1pPr>
              <a:defRPr sz="1196" cap="all" baseline="0">
                <a:latin typeface="Calibre Medium" panose="020B0603030202060203" pitchFamily="34" charset="0"/>
              </a:defRPr>
            </a:lvl1pPr>
          </a:lstStyle>
          <a:p>
            <a:pPr lvl="0"/>
            <a:r>
              <a:rPr lang="en-US"/>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81" y="1894276"/>
            <a:ext cx="504305" cy="195261"/>
          </a:xfrm>
        </p:spPr>
        <p:txBody>
          <a:bodyPr rIns="0" anchor="b" anchorCtr="0"/>
          <a:lstStyle>
            <a:lvl1pPr algn="r">
              <a:defRPr sz="1196" cap="all" baseline="0">
                <a:solidFill>
                  <a:srgbClr val="17E88F"/>
                </a:solidFill>
                <a:latin typeface="Calibre Medium" panose="020B0603030202060203" pitchFamily="34" charset="0"/>
              </a:defRPr>
            </a:lvl1pPr>
          </a:lstStyle>
          <a:p>
            <a:pPr lvl="0"/>
            <a:r>
              <a:rPr lang="en-US"/>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22"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4"/>
            <a:ext cx="2452688" cy="1773233"/>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7" y="2227266"/>
            <a:ext cx="2450592" cy="1773035"/>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40" y="4275728"/>
            <a:ext cx="4516437" cy="195261"/>
          </a:xfrm>
        </p:spPr>
        <p:txBody>
          <a:bodyPr rIns="0" anchor="b" anchorCtr="0"/>
          <a:lstStyle>
            <a:lvl1pPr>
              <a:defRPr sz="1196" cap="all" baseline="0">
                <a:latin typeface="Calibre Medium" panose="020B0603030202060203" pitchFamily="34" charset="0"/>
              </a:defRPr>
            </a:lvl1pPr>
          </a:lstStyle>
          <a:p>
            <a:pPr lvl="0"/>
            <a:r>
              <a:rPr lang="en-US"/>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81" y="4275728"/>
            <a:ext cx="504305" cy="195261"/>
          </a:xfrm>
        </p:spPr>
        <p:txBody>
          <a:bodyPr rIns="0" anchor="b" anchorCtr="0"/>
          <a:lstStyle>
            <a:lvl1pPr algn="r">
              <a:defRPr sz="1196" cap="all" baseline="0">
                <a:solidFill>
                  <a:srgbClr val="17E88F"/>
                </a:solidFill>
                <a:latin typeface="Calibre Medium" panose="020B0603030202060203" pitchFamily="34" charset="0"/>
              </a:defRPr>
            </a:lvl1pPr>
          </a:lstStyle>
          <a:p>
            <a:pPr lvl="0"/>
            <a:r>
              <a:rPr lang="en-US"/>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22" y="4510277"/>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08716"/>
            <a:ext cx="2452688" cy="1773233"/>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7" y="4608718"/>
            <a:ext cx="2450592" cy="1773035"/>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3917628221"/>
      </p:ext>
    </p:extLst>
  </p:cSld>
  <p:clrMapOvr>
    <a:masterClrMapping/>
  </p:clrMapOvr>
  <p:extLst>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5_Track Record - 3up">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292232"/>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7" y="2227264"/>
            <a:ext cx="3484563"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511177" y="4000498"/>
            <a:ext cx="3484563" cy="1876426"/>
          </a:xfrm>
        </p:spPr>
        <p:txBody>
          <a:bodyPr rIns="0" anchor="ctr" anchorCtr="0"/>
          <a:lstStyle>
            <a:lvl1pPr algn="ctr">
              <a:defRPr/>
            </a:lvl1pPr>
            <a:lvl2pPr algn="ctr">
              <a:defRPr sz="1196"/>
            </a:lvl2pPr>
          </a:lstStyle>
          <a:p>
            <a:r>
              <a:rPr lang="en-US"/>
              <a:t>Click icon to insert table</a:t>
            </a:r>
            <a:br>
              <a:rPr lang="en-US"/>
            </a:br>
            <a:r>
              <a:rPr lang="en-US"/>
              <a:t>2 columns x 6 rows</a:t>
            </a:r>
          </a:p>
        </p:txBody>
      </p:sp>
      <p:sp>
        <p:nvSpPr>
          <p:cNvPr id="41" name="Picture Placeholder 2">
            <a:extLst>
              <a:ext uri="{FF2B5EF4-FFF2-40B4-BE49-F238E27FC236}">
                <a16:creationId xmlns:a16="http://schemas.microsoft.com/office/drawing/2014/main" id="{D16FDEBB-CDB1-4A20-9F59-F349EEE1C516}"/>
              </a:ext>
            </a:extLst>
          </p:cNvPr>
          <p:cNvSpPr>
            <a:spLocks noGrp="1"/>
          </p:cNvSpPr>
          <p:nvPr>
            <p:ph type="pic" sz="quarter" idx="48"/>
          </p:nvPr>
        </p:nvSpPr>
        <p:spPr>
          <a:xfrm>
            <a:off x="4353721" y="2227264"/>
            <a:ext cx="3484563" cy="1773233"/>
          </a:xfrm>
          <a:solidFill>
            <a:srgbClr val="CBCDCB"/>
          </a:solidFill>
        </p:spPr>
        <p:txBody>
          <a:bodyPr rIns="0" anchor="ctr" anchorCtr="0"/>
          <a:lstStyle>
            <a:lvl1pPr algn="ctr">
              <a:defRPr/>
            </a:lvl1pPr>
          </a:lstStyle>
          <a:p>
            <a:r>
              <a:rPr lang="en-US"/>
              <a:t>Click icon to add picture</a:t>
            </a:r>
          </a:p>
        </p:txBody>
      </p:sp>
      <p:sp>
        <p:nvSpPr>
          <p:cNvPr id="42" name="Table Placeholder 2">
            <a:extLst>
              <a:ext uri="{FF2B5EF4-FFF2-40B4-BE49-F238E27FC236}">
                <a16:creationId xmlns:a16="http://schemas.microsoft.com/office/drawing/2014/main" id="{0A45C0B8-0909-4C05-9842-8CFC1E65CA6E}"/>
              </a:ext>
            </a:extLst>
          </p:cNvPr>
          <p:cNvSpPr>
            <a:spLocks noGrp="1"/>
          </p:cNvSpPr>
          <p:nvPr>
            <p:ph type="tbl" sz="quarter" idx="49" hasCustomPrompt="1"/>
          </p:nvPr>
        </p:nvSpPr>
        <p:spPr>
          <a:xfrm>
            <a:off x="4353721" y="4000498"/>
            <a:ext cx="3484563" cy="1876426"/>
          </a:xfrm>
        </p:spPr>
        <p:txBody>
          <a:bodyPr rIns="0" anchor="ctr" anchorCtr="0"/>
          <a:lstStyle>
            <a:lvl1pPr algn="ctr">
              <a:defRPr/>
            </a:lvl1pPr>
            <a:lvl2pPr algn="ctr">
              <a:defRPr sz="1196"/>
            </a:lvl2pPr>
          </a:lstStyle>
          <a:p>
            <a:r>
              <a:rPr lang="en-US"/>
              <a:t>Click icon to insert table</a:t>
            </a:r>
            <a:br>
              <a:rPr lang="en-US"/>
            </a:br>
            <a:r>
              <a:rPr lang="en-US"/>
              <a:t>2 columns x 6 rows</a:t>
            </a:r>
          </a:p>
        </p:txBody>
      </p:sp>
      <p:sp>
        <p:nvSpPr>
          <p:cNvPr id="43" name="Picture Placeholder 3">
            <a:extLst>
              <a:ext uri="{FF2B5EF4-FFF2-40B4-BE49-F238E27FC236}">
                <a16:creationId xmlns:a16="http://schemas.microsoft.com/office/drawing/2014/main" id="{D0DCD58F-F3C7-4E2F-9EDE-21383ECB9ECB}"/>
              </a:ext>
            </a:extLst>
          </p:cNvPr>
          <p:cNvSpPr>
            <a:spLocks noGrp="1"/>
          </p:cNvSpPr>
          <p:nvPr>
            <p:ph type="pic" sz="quarter" idx="50"/>
          </p:nvPr>
        </p:nvSpPr>
        <p:spPr>
          <a:xfrm>
            <a:off x="8194677" y="2227264"/>
            <a:ext cx="3484563" cy="1773233"/>
          </a:xfrm>
          <a:solidFill>
            <a:srgbClr val="CBCDCB"/>
          </a:solidFill>
        </p:spPr>
        <p:txBody>
          <a:bodyPr rIns="0" anchor="ctr" anchorCtr="0"/>
          <a:lstStyle>
            <a:lvl1pPr algn="ctr">
              <a:defRPr/>
            </a:lvl1pPr>
          </a:lstStyle>
          <a:p>
            <a:r>
              <a:rPr lang="en-US"/>
              <a:t>Click icon to add picture</a:t>
            </a:r>
          </a:p>
        </p:txBody>
      </p:sp>
      <p:sp>
        <p:nvSpPr>
          <p:cNvPr id="44" name="Table Placeholder 3">
            <a:extLst>
              <a:ext uri="{FF2B5EF4-FFF2-40B4-BE49-F238E27FC236}">
                <a16:creationId xmlns:a16="http://schemas.microsoft.com/office/drawing/2014/main" id="{C96A6F0A-397E-4C72-B34E-F20C5738B130}"/>
              </a:ext>
            </a:extLst>
          </p:cNvPr>
          <p:cNvSpPr>
            <a:spLocks noGrp="1"/>
          </p:cNvSpPr>
          <p:nvPr>
            <p:ph type="tbl" sz="quarter" idx="51" hasCustomPrompt="1"/>
          </p:nvPr>
        </p:nvSpPr>
        <p:spPr>
          <a:xfrm>
            <a:off x="8194677" y="4000498"/>
            <a:ext cx="3484563" cy="1876426"/>
          </a:xfrm>
        </p:spPr>
        <p:txBody>
          <a:bodyPr rIns="0" anchor="ctr" anchorCtr="0"/>
          <a:lstStyle>
            <a:lvl1pPr algn="ctr">
              <a:defRPr/>
            </a:lvl1pPr>
            <a:lvl2pPr algn="ctr">
              <a:defRPr sz="1196"/>
            </a:lvl2pPr>
          </a:lstStyle>
          <a:p>
            <a:r>
              <a:rPr lang="en-US"/>
              <a:t>Click icon to insert table</a:t>
            </a:r>
            <a:br>
              <a:rPr lang="en-US"/>
            </a:br>
            <a:r>
              <a:rPr lang="en-US"/>
              <a:t>2 columns x 6 rows</a:t>
            </a:r>
          </a:p>
        </p:txBody>
      </p:sp>
    </p:spTree>
    <p:extLst>
      <p:ext uri="{BB962C8B-B14F-4D97-AF65-F5344CB8AC3E}">
        <p14:creationId xmlns:p14="http://schemas.microsoft.com/office/powerpoint/2010/main" val="3318017298"/>
      </p:ext>
    </p:extLst>
  </p:cSld>
  <p:clrMapOvr>
    <a:masterClrMapping/>
  </p:clrMapOvr>
  <p:extLst>
    <p:ext uri="{DCECCB84-F9BA-43D5-87BE-67443E8EF086}">
      <p15:sldGuideLst xmlns:p15="http://schemas.microsoft.com/office/powerpoint/2012/main"/>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5_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8"/>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81" y="1292232"/>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21"/>
            <a:ext cx="2452688" cy="1965959"/>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9" y="2139721"/>
            <a:ext cx="3081337" cy="1965959"/>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10296"/>
            <a:ext cx="2452688" cy="1965959"/>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9" y="4410296"/>
            <a:ext cx="3081337" cy="1965959"/>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21"/>
            <a:ext cx="2452688" cy="1965959"/>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21"/>
            <a:ext cx="3081528" cy="1965959"/>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10296"/>
            <a:ext cx="2452688" cy="1965959"/>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10296"/>
            <a:ext cx="3081528" cy="1965959"/>
          </a:xfrm>
        </p:spPr>
        <p:txBody>
          <a:bodyPr rIns="0" anchor="ctr" anchorCtr="0"/>
          <a:lstStyle>
            <a:lvl1pPr algn="ctr">
              <a:defRPr/>
            </a:lvl1pPr>
            <a:lvl2pPr algn="ctr">
              <a:defRPr sz="1196"/>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226404591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4154487"/>
          </a:xfrm>
          <a:noFill/>
        </p:spPr>
        <p:txBody>
          <a:bodyPr/>
          <a:lstStyle>
            <a:lvl1pPr>
              <a:defRPr>
                <a:solidFill>
                  <a:schemeClr val="bg1"/>
                </a:solidFill>
              </a:defRPr>
            </a:lvl1p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4154487"/>
          </a:xfrm>
          <a:noFill/>
        </p:spPr>
        <p:txBody>
          <a:bodyPr/>
          <a:lstStyle>
            <a:lvl1pPr>
              <a:defRPr>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7"/>
          </a:xfrm>
          <a:noFill/>
        </p:spPr>
        <p:txBody>
          <a:bodyPr/>
          <a:lstStyle>
            <a:lvl1pPr>
              <a:defRPr>
                <a:solidFill>
                  <a:schemeClr val="bg1"/>
                </a:solidFill>
              </a:defRPr>
            </a:lvl1pPr>
          </a:lstStyle>
          <a:p>
            <a:r>
              <a:rPr lang="en-US"/>
              <a:t>Click icon to add picture</a:t>
            </a:r>
            <a:endParaRPr lang="en-GB"/>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15416709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1_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81" y="1617667"/>
            <a:ext cx="8094663" cy="4259262"/>
          </a:xfrm>
        </p:spPr>
        <p:txBody>
          <a:bodyPr/>
          <a:lstStyle>
            <a:lvl1pPr marL="0" indent="535569">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E60D6928-F529-4D21-ADF9-FABBD9F6ADD3}"/>
              </a:ext>
            </a:extLst>
          </p:cNvPr>
          <p:cNvSpPr>
            <a:spLocks noGrp="1"/>
          </p:cNvSpPr>
          <p:nvPr>
            <p:ph type="body" sz="quarter" idx="44"/>
          </p:nvPr>
        </p:nvSpPr>
        <p:spPr>
          <a:xfrm>
            <a:off x="511180" y="3492067"/>
            <a:ext cx="1947861" cy="2889687"/>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0" indent="-171130">
              <a:spcBef>
                <a:spcPts val="200"/>
              </a:spcBef>
              <a:spcAft>
                <a:spcPts val="0"/>
              </a:spcAft>
              <a:buFont typeface="Calibre" panose="020B0503030202060203" pitchFamily="34" charset="0"/>
              <a:buChar char="–"/>
              <a:defRPr sz="1048">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58919962"/>
      </p:ext>
    </p:extLst>
  </p:cSld>
  <p:clrMapOvr>
    <a:masterClrMapping/>
  </p:clrMapOvr>
  <p:extLst>
    <p:ext uri="{DCECCB84-F9BA-43D5-87BE-67443E8EF086}">
      <p15:sldGuideLst xmlns:p15="http://schemas.microsoft.com/office/powerpoint/2012/main"/>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6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57201"/>
            <a:ext cx="9118600" cy="5943600"/>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9" y="1596707"/>
            <a:ext cx="1947863" cy="3024188"/>
          </a:xfrm>
        </p:spPr>
        <p:txBody>
          <a:bodyPr tIns="0"/>
          <a:lstStyle>
            <a:lvl1pPr>
              <a:defRPr sz="1797">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7" y="4727576"/>
            <a:ext cx="1687299" cy="1590928"/>
          </a:xfrm>
          <a:prstGeom prst="rect">
            <a:avLst/>
          </a:prstGeom>
        </p:spPr>
        <p:txBody>
          <a:bodyPr anchor="t"/>
          <a:lstStyle>
            <a:lvl1pPr marL="7688" algn="l" defTabSz="553466" rtl="0" eaLnBrk="1" latinLnBrk="0" hangingPunct="1">
              <a:lnSpc>
                <a:spcPct val="90000"/>
              </a:lnSpc>
              <a:spcBef>
                <a:spcPts val="0"/>
              </a:spcBef>
              <a:spcAft>
                <a:spcPts val="0"/>
              </a:spcAft>
              <a:defRPr lang="en-US" sz="1597" b="0" i="0" kern="0" dirty="0">
                <a:solidFill>
                  <a:srgbClr val="CAD1D2"/>
                </a:solidFill>
                <a:latin typeface="Calibre-Semibold"/>
                <a:ea typeface="+mj-ea"/>
                <a:cs typeface="Calibre-Semibold"/>
              </a:defRPr>
            </a:lvl1pPr>
            <a:lvl2pPr>
              <a:lnSpc>
                <a:spcPct val="90000"/>
              </a:lnSpc>
              <a:spcAft>
                <a:spcPts val="0"/>
              </a:spcAft>
              <a:defRPr sz="1597">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25490541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7_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52438"/>
            <a:ext cx="9118600" cy="5953125"/>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42" y="4102100"/>
            <a:ext cx="1435100" cy="2303462"/>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7520636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7_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2227264"/>
            <a:ext cx="2971801" cy="4176714"/>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352427"/>
            <a:ext cx="1444625"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80" y="1"/>
            <a:ext cx="5534025" cy="6858000"/>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8" y="352427"/>
            <a:ext cx="1435100"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54905860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7_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52437"/>
            <a:ext cx="4507992" cy="2929255"/>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52440"/>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9" y="452437"/>
            <a:ext cx="4507992" cy="2929255"/>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52440"/>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20"/>
            <a:ext cx="4507992" cy="2929255"/>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1" y="3474720"/>
            <a:ext cx="922339"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9" y="3474720"/>
            <a:ext cx="4507992" cy="2929255"/>
          </a:xfrm>
        </p:spPr>
        <p:txBody>
          <a:bodyPr/>
          <a:lstStyle/>
          <a:p>
            <a:r>
              <a:rPr lang="en-US"/>
              <a:t>Click icon to add picture</a:t>
            </a:r>
          </a:p>
        </p:txBody>
      </p:sp>
    </p:spTree>
    <p:extLst>
      <p:ext uri="{BB962C8B-B14F-4D97-AF65-F5344CB8AC3E}">
        <p14:creationId xmlns:p14="http://schemas.microsoft.com/office/powerpoint/2010/main" val="4449654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7_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452441"/>
            <a:ext cx="5534025" cy="354806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4727577"/>
            <a:ext cx="1444625" cy="1676401"/>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5" y="452441"/>
            <a:ext cx="5532435" cy="3548062"/>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6" y="4727577"/>
            <a:ext cx="1435100" cy="1676401"/>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08790551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7_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9" y="454026"/>
            <a:ext cx="9118600" cy="5949952"/>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6" y="1601790"/>
            <a:ext cx="1435100" cy="480218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539470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7_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454027"/>
            <a:ext cx="3997327" cy="594994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7" y="454026"/>
            <a:ext cx="1444625" cy="22971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5" y="454026"/>
            <a:ext cx="3997327" cy="5949952"/>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6" y="454026"/>
            <a:ext cx="1435100" cy="22971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82323381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7_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2227264"/>
            <a:ext cx="2971801" cy="4176714"/>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452439"/>
            <a:ext cx="1444625"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4"/>
            <a:ext cx="2971800" cy="4176714"/>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3" y="452439"/>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4"/>
            <a:ext cx="2971800" cy="4176714"/>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2" y="452439"/>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6030978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7_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2227265"/>
            <a:ext cx="2971801" cy="1773237"/>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452442"/>
            <a:ext cx="1444625" cy="167322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5"/>
            <a:ext cx="2971800" cy="1773237"/>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3" y="452442"/>
            <a:ext cx="1435100" cy="167322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6"/>
            <a:ext cx="2971800" cy="1773237"/>
          </a:xfrm>
        </p:spPr>
        <p:txBody>
          <a:bodyPr/>
          <a:lstStyle>
            <a:lvl1pPr marL="0" marR="0" indent="0" defTabSz="912710" eaLnBrk="1" fontAlgn="auto" latinLnBrk="0" hangingPunct="1">
              <a:lnSpc>
                <a:spcPct val="100000"/>
              </a:lnSpc>
              <a:spcBef>
                <a:spcPts val="1198"/>
              </a:spcBef>
              <a:spcAft>
                <a:spcPts val="1198"/>
              </a:spcAft>
              <a:buClrTx/>
              <a:buSzTx/>
              <a:buFontTx/>
              <a:buNone/>
              <a:tabLst/>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2" y="452442"/>
            <a:ext cx="1435100" cy="167322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57">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183245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2"/>
            <a:ext cx="2971088" cy="1773237"/>
          </a:xfrm>
          <a:noFill/>
        </p:spPr>
        <p:txBody>
          <a:bodyPr/>
          <a:lstStyle>
            <a:lvl1pPr>
              <a:defRPr>
                <a:solidFill>
                  <a:schemeClr val="bg1"/>
                </a:solidFill>
              </a:defRPr>
            </a:lvl1pPr>
          </a:lstStyle>
          <a:p>
            <a:r>
              <a:rPr lang="en-US"/>
              <a:t>Click icon to add picture</a:t>
            </a:r>
            <a:endParaRPr lang="en-GB"/>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1"/>
            <a:ext cx="2971088" cy="1773237"/>
          </a:xfrm>
          <a:noFill/>
        </p:spPr>
        <p:txBody>
          <a:bodyPr/>
          <a:lstStyle>
            <a:lvl1pPr>
              <a:defRPr>
                <a:solidFill>
                  <a:schemeClr val="bg1"/>
                </a:solidFill>
              </a:defRPr>
            </a:lvl1pPr>
          </a:lstStyle>
          <a:p>
            <a:r>
              <a:rPr lang="en-US"/>
              <a:t>Click icon to add picture</a:t>
            </a:r>
            <a:endParaRPr lang="en-GB"/>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1773237"/>
          </a:xfrm>
          <a:noFill/>
        </p:spPr>
        <p:txBody>
          <a:bodyPr/>
          <a:lstStyle>
            <a:lvl1pPr>
              <a:defRPr>
                <a:solidFill>
                  <a:schemeClr val="bg1"/>
                </a:solidFill>
              </a:defRPr>
            </a:lvl1pPr>
          </a:lstStyle>
          <a:p>
            <a:r>
              <a:rPr lang="en-US"/>
              <a:t>Click icon to add picture</a:t>
            </a:r>
            <a:endParaRPr lang="en-GB"/>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bg1"/>
                </a:solidFill>
                <a:latin typeface="+mn-lt"/>
                <a:ea typeface="+mn-ea"/>
                <a:cs typeface="+mn-cs"/>
              </a:rPr>
              <a:t>Confidential &amp; Proprietary | © 2022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bg1"/>
                </a:solidFill>
                <a:latin typeface="+mn-lt"/>
                <a:ea typeface="+mn-ea"/>
                <a:cs typeface="+mn-cs"/>
              </a:rPr>
              <a:pPr marL="0" algn="r" defTabSz="914400" rtl="0" eaLnBrk="1" latinLnBrk="0" hangingPunct="1"/>
              <a:t>‹#›</a:t>
            </a:fld>
            <a:endParaRPr lang="en-GB" sz="800"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8" y="490842"/>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4" y="487670"/>
            <a:ext cx="1435099" cy="1634821"/>
          </a:xfrm>
        </p:spPr>
        <p:txBody>
          <a:bodyPr anchor="t" anchorCtr="0"/>
          <a:lstStyle>
            <a:lvl1pPr>
              <a:spcBef>
                <a:spcPts val="600"/>
              </a:spcBef>
              <a:spcAft>
                <a:spcPts val="0"/>
              </a:spcAft>
              <a:defRPr lang="en-US" sz="1200"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450" indent="-171450">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61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600"/>
              </a:spcBef>
              <a:spcAft>
                <a:spcPts val="0"/>
              </a:spcAft>
              <a:buFontTx/>
              <a:buNone/>
              <a:defRPr lang="en-US" sz="1200"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69314726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7_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9118600" cy="59531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42" y="4102102"/>
            <a:ext cx="1436687" cy="2301875"/>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30509707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4"/>
            <a:ext cx="2971800" cy="4176714"/>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352424"/>
            <a:ext cx="1436687" cy="1776664"/>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80" y="1"/>
            <a:ext cx="5534025" cy="6858000"/>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8" y="352427"/>
            <a:ext cx="1435100" cy="178117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92084169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38"/>
            <a:ext cx="5534024" cy="35512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352426"/>
            <a:ext cx="1436687" cy="239605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7" y="2852739"/>
            <a:ext cx="5534023" cy="3551239"/>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352427"/>
            <a:ext cx="1435100" cy="2402140"/>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61424010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41"/>
            <a:ext cx="4507992" cy="2925761"/>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52440"/>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52441"/>
            <a:ext cx="4507992" cy="2925761"/>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52440"/>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7"/>
            <a:ext cx="4507992" cy="2907793"/>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7" y="3493200"/>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200"/>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7"/>
            <a:ext cx="4507992" cy="2907793"/>
          </a:xfrm>
        </p:spPr>
        <p:txBody>
          <a:bodyPr/>
          <a:lstStyle/>
          <a:p>
            <a:r>
              <a:rPr lang="en-US"/>
              <a:t>Click icon to add picture</a:t>
            </a:r>
          </a:p>
        </p:txBody>
      </p:sp>
    </p:spTree>
    <p:extLst>
      <p:ext uri="{BB962C8B-B14F-4D97-AF65-F5344CB8AC3E}">
        <p14:creationId xmlns:p14="http://schemas.microsoft.com/office/powerpoint/2010/main" val="361366688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3970"/>
            <a:ext cx="5534024" cy="354970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4731765"/>
            <a:ext cx="1436687" cy="1672211"/>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7" y="453971"/>
            <a:ext cx="5534023" cy="3549708"/>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4727575"/>
            <a:ext cx="1435100" cy="1676456"/>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82615700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3_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52438"/>
            <a:ext cx="9118600" cy="59531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1601789"/>
            <a:ext cx="1436687" cy="4803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44536102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3997325" cy="59515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5" y="452441"/>
            <a:ext cx="1436687" cy="229869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3" y="452438"/>
            <a:ext cx="3997327" cy="5951537"/>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452441"/>
            <a:ext cx="1435100" cy="229869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76991237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4"/>
            <a:ext cx="2971800" cy="417842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452432"/>
            <a:ext cx="1436687" cy="1673480"/>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2"/>
            <a:ext cx="2971800" cy="4175299"/>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3" y="452328"/>
            <a:ext cx="1435100" cy="167772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6"/>
            <a:ext cx="2971800" cy="4178428"/>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7" y="452442"/>
            <a:ext cx="1435100"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47450329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5"/>
            <a:ext cx="2971800" cy="17732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52442"/>
            <a:ext cx="1435608"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3"/>
            <a:ext cx="2971800" cy="1771909"/>
          </a:xfrm>
        </p:spPr>
        <p:txBody>
          <a:bodyPr/>
          <a:lstStyle>
            <a:lvl1pPr marL="0" marR="0" indent="0" defTabSz="912710"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10"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52442"/>
            <a:ext cx="1435608"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6"/>
            <a:ext cx="2971800" cy="1773237"/>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52442"/>
            <a:ext cx="1435608"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5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5013043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_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52441"/>
            <a:ext cx="8092440" cy="5952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4781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5" y="1617663"/>
            <a:ext cx="8094663" cy="4259262"/>
          </a:xfrm>
        </p:spPr>
        <p:txBody>
          <a:bodyPr/>
          <a:lstStyle>
            <a:lvl1pPr marL="0" indent="536575">
              <a:spcBef>
                <a:spcPts val="0"/>
              </a:spcBef>
              <a:spcAft>
                <a:spcPts val="6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9DBA8EA8-8ABA-4D16-B62C-6072F6B2206E}"/>
              </a:ext>
            </a:extLst>
          </p:cNvPr>
          <p:cNvSpPr>
            <a:spLocks noGrp="1"/>
          </p:cNvSpPr>
          <p:nvPr>
            <p:ph type="body" sz="quarter" idx="44"/>
          </p:nvPr>
        </p:nvSpPr>
        <p:spPr>
          <a:xfrm>
            <a:off x="511177" y="3492063"/>
            <a:ext cx="1947861" cy="2889687"/>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85710569"/>
      </p:ext>
    </p:extLst>
  </p:cSld>
  <p:clrMapOvr>
    <a:masterClrMapping/>
  </p:clrMapOvr>
  <p:extLst>
    <p:ext uri="{DCECCB84-F9BA-43D5-87BE-67443E8EF086}">
      <p15:sldGuideLst xmlns:p15="http://schemas.microsoft.com/office/powerpoint/2012/main"/>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9"/>
            <a:ext cx="3484691" cy="4805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5" y="1601790"/>
            <a:ext cx="3482975"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92913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2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80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84927431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_2 Column + Subheading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0"/>
            <a:ext cx="399745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0"/>
            <a:ext cx="1938528" cy="4802186"/>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0"/>
            <a:ext cx="1938528" cy="4802186"/>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4" indent="-171134">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865745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2 Sub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4491557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99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9"/>
            <a:ext cx="2450592" cy="4800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7"/>
            <a:ext cx="2450592"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69966158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_3 Column + Foot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7"/>
            <a:ext cx="2450592" cy="1676401"/>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7"/>
            <a:ext cx="2450592" cy="1676401"/>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2"/>
            <a:ext cx="2450592" cy="1676401"/>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963012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_3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911912"/>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911912"/>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911912"/>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420311072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7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1"/>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50246"/>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4" y="6250246"/>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215720104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24963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_4 Column + 2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194767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0"/>
            <a:ext cx="194767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0"/>
            <a:ext cx="194767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89"/>
            <a:ext cx="1947672" cy="4804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5736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ngle Column + Subheading + Note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5" y="1617663"/>
            <a:ext cx="8094663" cy="4259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BC711B05-4549-41C6-99B5-4B7537143611}"/>
              </a:ext>
            </a:extLst>
          </p:cNvPr>
          <p:cNvSpPr>
            <a:spLocks noGrp="1"/>
          </p:cNvSpPr>
          <p:nvPr>
            <p:ph type="body" sz="quarter" idx="44"/>
          </p:nvPr>
        </p:nvSpPr>
        <p:spPr>
          <a:xfrm>
            <a:off x="511177" y="3492063"/>
            <a:ext cx="1947861" cy="2889687"/>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0D6F2D8A-FF16-404E-8A5E-3EB4D2D2339F}"/>
              </a:ext>
            </a:extLst>
          </p:cNvPr>
          <p:cNvSpPr>
            <a:spLocks noGrp="1"/>
          </p:cNvSpPr>
          <p:nvPr>
            <p:ph type="body" sz="quarter" idx="12" hasCustomPrompt="1"/>
          </p:nvPr>
        </p:nvSpPr>
        <p:spPr>
          <a:xfrm>
            <a:off x="3584575" y="916061"/>
            <a:ext cx="2971801" cy="584128"/>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781071129"/>
      </p:ext>
    </p:extLst>
  </p:cSld>
  <p:clrMapOvr>
    <a:masterClrMapping/>
  </p:clrMapOvr>
  <p:extLst>
    <p:ext uri="{DCECCB84-F9BA-43D5-87BE-67443E8EF086}">
      <p15:sldGuideLst xmlns:p15="http://schemas.microsoft.com/office/powerpoint/2012/main"/>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_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2"/>
            <a:ext cx="7589011" cy="899795"/>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5">
              <a:spcBef>
                <a:spcPts val="300"/>
              </a:spcBef>
              <a:spcAft>
                <a:spcPts val="300"/>
              </a:spcAft>
              <a:buClr>
                <a:schemeClr val="bg1"/>
              </a:buClr>
              <a:defRPr lang="en-US" sz="1198" b="0" dirty="0">
                <a:solidFill>
                  <a:schemeClr val="bg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5">
              <a:spcBef>
                <a:spcPts val="300"/>
              </a:spcBef>
              <a:spcAft>
                <a:spcPts val="300"/>
              </a:spcAft>
              <a:defRPr lang="en-US" sz="1198" b="0" dirty="0">
                <a:solidFill>
                  <a:schemeClr val="tx1"/>
                </a:solidFill>
                <a:latin typeface="+mn-lt"/>
                <a:ea typeface="+mn-ea"/>
                <a:cs typeface="+mn-cs"/>
              </a:defRPr>
            </a:lvl4pPr>
            <a:lvl5pPr marL="355957" indent="-171134">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13189537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DataViz - Text &amp;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5"/>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3582988"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08003"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2988" y="973140"/>
            <a:ext cx="8097837"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6"/>
            <a:ext cx="8094663" cy="398396"/>
          </a:xfrm>
        </p:spPr>
        <p:txBody>
          <a:bodyPr/>
          <a:lstStyle/>
          <a:p>
            <a:r>
              <a:rPr lang="en-US"/>
              <a:t>Click to edit Master title style</a:t>
            </a:r>
          </a:p>
        </p:txBody>
      </p:sp>
    </p:spTree>
    <p:extLst>
      <p:ext uri="{BB962C8B-B14F-4D97-AF65-F5344CB8AC3E}">
        <p14:creationId xmlns:p14="http://schemas.microsoft.com/office/powerpoint/2010/main" val="9779441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_DataViz - Chart &amp; Tex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5"/>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8707439"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0" y="973140"/>
            <a:ext cx="8097837"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6"/>
            <a:ext cx="8094660" cy="398396"/>
          </a:xfrm>
        </p:spPr>
        <p:txBody>
          <a:bodyPr/>
          <a:lstStyle/>
          <a:p>
            <a:r>
              <a:rPr lang="en-US"/>
              <a:t>Click to edit Master title style</a:t>
            </a:r>
          </a:p>
        </p:txBody>
      </p:sp>
    </p:spTree>
    <p:extLst>
      <p:ext uri="{BB962C8B-B14F-4D97-AF65-F5344CB8AC3E}">
        <p14:creationId xmlns:p14="http://schemas.microsoft.com/office/powerpoint/2010/main" val="235494014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_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5"/>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4" y="1600201"/>
            <a:ext cx="11172825"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3" y="973140"/>
            <a:ext cx="8097839"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393200496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DataViz - 2 Charts 1:2">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3582991" y="6272785"/>
            <a:ext cx="8101012"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3582991" y="1600201"/>
            <a:ext cx="8101012"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3582991" y="973141"/>
            <a:ext cx="8101012"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72785"/>
            <a:ext cx="297338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2973388"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40"/>
            <a:ext cx="2973388"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17434339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DataViz - 2 Charts 1: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6148389" y="6272785"/>
            <a:ext cx="553561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6148389" y="1600201"/>
            <a:ext cx="553561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6148389" y="973141"/>
            <a:ext cx="553561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5"/>
            <a:ext cx="5535613"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5535613"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0" y="974156"/>
            <a:ext cx="5535613"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378635147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DataViz - 2 Charts 2: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8194676" y="6272785"/>
            <a:ext cx="348932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8194676" y="1600201"/>
            <a:ext cx="348932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8194676" y="973141"/>
            <a:ext cx="348932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7999" y="6272785"/>
            <a:ext cx="7586664"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7999" y="1600201"/>
            <a:ext cx="7586664"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4156"/>
            <a:ext cx="75866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210697072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_DataViz - 3 Charts">
    <p:spTree>
      <p:nvGrpSpPr>
        <p:cNvPr id="1" name=""/>
        <p:cNvGrpSpPr/>
        <p:nvPr/>
      </p:nvGrpSpPr>
      <p:grpSpPr>
        <a:xfrm>
          <a:off x="0" y="0"/>
          <a:ext cx="0" cy="0"/>
          <a:chOff x="0" y="0"/>
          <a:chExt cx="0" cy="0"/>
        </a:xfrm>
      </p:grpSpPr>
      <p:sp>
        <p:nvSpPr>
          <p:cNvPr id="14" name="Source Placeholder 3">
            <a:extLst>
              <a:ext uri="{FF2B5EF4-FFF2-40B4-BE49-F238E27FC236}">
                <a16:creationId xmlns:a16="http://schemas.microsoft.com/office/drawing/2014/main" id="{D6AE0AA0-FEF7-46E7-8BC9-EB6D66ADC8E4}"/>
              </a:ext>
            </a:extLst>
          </p:cNvPr>
          <p:cNvSpPr>
            <a:spLocks noGrp="1"/>
          </p:cNvSpPr>
          <p:nvPr>
            <p:ph type="body" sz="quarter" idx="21" hasCustomPrompt="1"/>
          </p:nvPr>
        </p:nvSpPr>
        <p:spPr>
          <a:xfrm>
            <a:off x="7678040" y="6272785"/>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2" name="Chart Placeholder 3">
            <a:extLst>
              <a:ext uri="{FF2B5EF4-FFF2-40B4-BE49-F238E27FC236}">
                <a16:creationId xmlns:a16="http://schemas.microsoft.com/office/drawing/2014/main" id="{41D3DC06-D2A2-4F90-B91A-8FFA8737D3B8}"/>
              </a:ext>
            </a:extLst>
          </p:cNvPr>
          <p:cNvSpPr>
            <a:spLocks noGrp="1"/>
          </p:cNvSpPr>
          <p:nvPr>
            <p:ph type="chart" sz="quarter" idx="20"/>
          </p:nvPr>
        </p:nvSpPr>
        <p:spPr>
          <a:xfrm>
            <a:off x="7678040" y="1600201"/>
            <a:ext cx="3483864" cy="4495799"/>
          </a:xfrm>
        </p:spPr>
        <p:txBody>
          <a:bodyPr/>
          <a:lstStyle/>
          <a:p>
            <a:r>
              <a:rPr lang="en-US"/>
              <a:t>Click icon to add chart</a:t>
            </a:r>
          </a:p>
        </p:txBody>
      </p:sp>
      <p:sp>
        <p:nvSpPr>
          <p:cNvPr id="5" name="Subheading Placeholder 3">
            <a:extLst>
              <a:ext uri="{FF2B5EF4-FFF2-40B4-BE49-F238E27FC236}">
                <a16:creationId xmlns:a16="http://schemas.microsoft.com/office/drawing/2014/main" id="{0CCB7705-183B-47CB-8EBE-D47E0F723930}"/>
              </a:ext>
            </a:extLst>
          </p:cNvPr>
          <p:cNvSpPr>
            <a:spLocks noGrp="1"/>
          </p:cNvSpPr>
          <p:nvPr>
            <p:ph type="body" sz="quarter" idx="19" hasCustomPrompt="1"/>
          </p:nvPr>
        </p:nvSpPr>
        <p:spPr>
          <a:xfrm>
            <a:off x="7678040"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4094163" y="6272785"/>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4094163" y="1600201"/>
            <a:ext cx="3483864"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4094163"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74437"/>
            <a:ext cx="3486151"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4" indent="-171134">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3486151"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40"/>
            <a:ext cx="3486151" cy="526476"/>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6"/>
            <a:ext cx="8094661" cy="398396"/>
          </a:xfrm>
        </p:spPr>
        <p:txBody>
          <a:bodyPr/>
          <a:lstStyle/>
          <a:p>
            <a:r>
              <a:rPr lang="en-US"/>
              <a:t>Click to edit Master title style</a:t>
            </a:r>
          </a:p>
        </p:txBody>
      </p:sp>
    </p:spTree>
    <p:extLst>
      <p:ext uri="{BB962C8B-B14F-4D97-AF65-F5344CB8AC3E}">
        <p14:creationId xmlns:p14="http://schemas.microsoft.com/office/powerpoint/2010/main" val="117894634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8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0"/>
            <a:ext cx="2452687" cy="3551237"/>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51237"/>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40"/>
            <a:ext cx="3486148" cy="3551237"/>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4"/>
            <a:ext cx="3484563" cy="404176"/>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0"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2907021894"/>
      </p:ext>
    </p:extLst>
  </p:cSld>
  <p:clrMapOvr>
    <a:masterClrMapping/>
  </p:clrMapOvr>
  <p:extLst>
    <p:ext uri="{DCECCB84-F9BA-43D5-87BE-67443E8EF086}">
      <p15:sldGuideLst xmlns:p15="http://schemas.microsoft.com/office/powerpoint/2012/main"/>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6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0"/>
            <a:ext cx="2452687" cy="3551237"/>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79">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51237"/>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79">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54025"/>
            <a:ext cx="3997325" cy="5949952"/>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298134085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ngle Column Full Content Are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5" y="476250"/>
            <a:ext cx="8094663" cy="590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6FE42C9E-C657-4F41-844F-58879D8ACEC8}"/>
              </a:ext>
            </a:extLst>
          </p:cNvPr>
          <p:cNvSpPr>
            <a:spLocks noGrp="1"/>
          </p:cNvSpPr>
          <p:nvPr>
            <p:ph type="body" sz="quarter" idx="44"/>
          </p:nvPr>
        </p:nvSpPr>
        <p:spPr>
          <a:xfrm>
            <a:off x="511177" y="3492063"/>
            <a:ext cx="1947861" cy="2889687"/>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9718828"/>
      </p:ext>
    </p:extLst>
  </p:cSld>
  <p:clrMapOvr>
    <a:masterClrMapping/>
  </p:clrMapOvr>
  <p:extLst>
    <p:ext uri="{DCECCB84-F9BA-43D5-87BE-67443E8EF086}">
      <p15:sldGuideLst xmlns:p15="http://schemas.microsoft.com/office/powerpoint/2012/main"/>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6_Track Record - 4up Option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9" y="1292231"/>
            <a:ext cx="5021263" cy="566122"/>
          </a:xfrm>
        </p:spPr>
        <p:txBody>
          <a:bodyPr anchor="b" anchorCtr="0"/>
          <a:lstStyle>
            <a:lvl1pPr>
              <a:defRPr>
                <a:solidFill>
                  <a:srgbClr val="96B3B6"/>
                </a:solidFill>
              </a:defRPr>
            </a:lvl1pPr>
          </a:lstStyle>
          <a:p>
            <a:pPr lvl="0"/>
            <a:r>
              <a:rPr lang="en-US"/>
              <a:t>Sector or Asset Type</a:t>
            </a:r>
          </a:p>
        </p:txBody>
      </p:sp>
      <p:sp>
        <p:nvSpPr>
          <p:cNvPr id="11" name="Co. Name Placeholder 1">
            <a:extLst>
              <a:ext uri="{FF2B5EF4-FFF2-40B4-BE49-F238E27FC236}">
                <a16:creationId xmlns:a16="http://schemas.microsoft.com/office/drawing/2014/main" id="{9800EAE4-EAC3-4553-BED8-0EC4A0970E21}"/>
              </a:ext>
            </a:extLst>
          </p:cNvPr>
          <p:cNvSpPr>
            <a:spLocks noGrp="1"/>
          </p:cNvSpPr>
          <p:nvPr>
            <p:ph type="body" sz="quarter" idx="45" hasCustomPrompt="1"/>
          </p:nvPr>
        </p:nvSpPr>
        <p:spPr>
          <a:xfrm>
            <a:off x="503240" y="1894276"/>
            <a:ext cx="4516437" cy="195261"/>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14" name="Year Placeholder 1">
            <a:extLst>
              <a:ext uri="{FF2B5EF4-FFF2-40B4-BE49-F238E27FC236}">
                <a16:creationId xmlns:a16="http://schemas.microsoft.com/office/drawing/2014/main" id="{5CBA7C2F-C8B3-40BF-A6ED-C34E99D68E3C}"/>
              </a:ext>
            </a:extLst>
          </p:cNvPr>
          <p:cNvSpPr>
            <a:spLocks noGrp="1"/>
          </p:cNvSpPr>
          <p:nvPr>
            <p:ph type="body" sz="quarter" idx="46" hasCustomPrompt="1"/>
          </p:nvPr>
        </p:nvSpPr>
        <p:spPr>
          <a:xfrm>
            <a:off x="5019680" y="1894276"/>
            <a:ext cx="504305" cy="195261"/>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13" name="Horizontal Line 1">
            <a:extLst>
              <a:ext uri="{FF2B5EF4-FFF2-40B4-BE49-F238E27FC236}">
                <a16:creationId xmlns:a16="http://schemas.microsoft.com/office/drawing/2014/main" id="{4E0CB380-3C75-4E34-B4FF-DA92053294B4}"/>
              </a:ext>
            </a:extLst>
          </p:cNvPr>
          <p:cNvCxnSpPr/>
          <p:nvPr userDrawn="1"/>
        </p:nvCxnSpPr>
        <p:spPr>
          <a:xfrm>
            <a:off x="502721"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227264"/>
            <a:ext cx="2452688" cy="1773233"/>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3081847" y="2227264"/>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19" name="Co. Name Placeholder 2">
            <a:extLst>
              <a:ext uri="{FF2B5EF4-FFF2-40B4-BE49-F238E27FC236}">
                <a16:creationId xmlns:a16="http://schemas.microsoft.com/office/drawing/2014/main" id="{4CC0E765-7BE1-4C6B-A85C-9E3C78817695}"/>
              </a:ext>
            </a:extLst>
          </p:cNvPr>
          <p:cNvSpPr>
            <a:spLocks noGrp="1"/>
          </p:cNvSpPr>
          <p:nvPr>
            <p:ph type="body" sz="quarter" idx="48" hasCustomPrompt="1"/>
          </p:nvPr>
        </p:nvSpPr>
        <p:spPr>
          <a:xfrm>
            <a:off x="503240" y="4297747"/>
            <a:ext cx="4516437" cy="195261"/>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20" name="Year Placeholder 2">
            <a:extLst>
              <a:ext uri="{FF2B5EF4-FFF2-40B4-BE49-F238E27FC236}">
                <a16:creationId xmlns:a16="http://schemas.microsoft.com/office/drawing/2014/main" id="{504DB5A4-AAD4-4484-9459-60479988E2FF}"/>
              </a:ext>
            </a:extLst>
          </p:cNvPr>
          <p:cNvSpPr>
            <a:spLocks noGrp="1"/>
          </p:cNvSpPr>
          <p:nvPr>
            <p:ph type="body" sz="quarter" idx="49" hasCustomPrompt="1"/>
          </p:nvPr>
        </p:nvSpPr>
        <p:spPr>
          <a:xfrm>
            <a:off x="5019680" y="4297747"/>
            <a:ext cx="504305" cy="195261"/>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27" name="Horizontal Line 2">
            <a:extLst>
              <a:ext uri="{FF2B5EF4-FFF2-40B4-BE49-F238E27FC236}">
                <a16:creationId xmlns:a16="http://schemas.microsoft.com/office/drawing/2014/main" id="{5791BDAE-CBC0-423D-8BC1-D5A18BA09A97}"/>
              </a:ext>
            </a:extLst>
          </p:cNvPr>
          <p:cNvCxnSpPr/>
          <p:nvPr userDrawn="1"/>
        </p:nvCxnSpPr>
        <p:spPr>
          <a:xfrm>
            <a:off x="502721" y="453229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630737"/>
            <a:ext cx="2452688" cy="1773233"/>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3081847" y="4630740"/>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0" name="Sector Asset Placeholder Right">
            <a:extLst>
              <a:ext uri="{FF2B5EF4-FFF2-40B4-BE49-F238E27FC236}">
                <a16:creationId xmlns:a16="http://schemas.microsoft.com/office/drawing/2014/main" id="{D819F0FA-C893-42D1-B3CF-58FF8CF6C104}"/>
              </a:ext>
            </a:extLst>
          </p:cNvPr>
          <p:cNvSpPr>
            <a:spLocks noGrp="1"/>
          </p:cNvSpPr>
          <p:nvPr>
            <p:ph sz="quarter" idx="52" hasCustomPrompt="1"/>
          </p:nvPr>
        </p:nvSpPr>
        <p:spPr>
          <a:xfrm>
            <a:off x="6657979" y="1292231"/>
            <a:ext cx="5021263" cy="566122"/>
          </a:xfrm>
        </p:spPr>
        <p:txBody>
          <a:bodyPr anchor="b" anchorCtr="0"/>
          <a:lstStyle>
            <a:lvl1pPr>
              <a:defRPr>
                <a:solidFill>
                  <a:srgbClr val="96B3B6"/>
                </a:solidFill>
              </a:defRPr>
            </a:lvl1pPr>
          </a:lstStyle>
          <a:p>
            <a:pPr lvl="0"/>
            <a:r>
              <a:rPr lang="en-US"/>
              <a:t>Sector or Asset Type</a:t>
            </a:r>
          </a:p>
        </p:txBody>
      </p:sp>
      <p:sp>
        <p:nvSpPr>
          <p:cNvPr id="31" name="Co. Name Placeholder 3">
            <a:extLst>
              <a:ext uri="{FF2B5EF4-FFF2-40B4-BE49-F238E27FC236}">
                <a16:creationId xmlns:a16="http://schemas.microsoft.com/office/drawing/2014/main" id="{E7031D90-1512-4FAE-BCBE-E4B943472794}"/>
              </a:ext>
            </a:extLst>
          </p:cNvPr>
          <p:cNvSpPr>
            <a:spLocks noGrp="1"/>
          </p:cNvSpPr>
          <p:nvPr>
            <p:ph type="body" sz="quarter" idx="53" hasCustomPrompt="1"/>
          </p:nvPr>
        </p:nvSpPr>
        <p:spPr>
          <a:xfrm>
            <a:off x="6650040" y="1894276"/>
            <a:ext cx="4516437" cy="195261"/>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32" name="Year Placeholder 3">
            <a:extLst>
              <a:ext uri="{FF2B5EF4-FFF2-40B4-BE49-F238E27FC236}">
                <a16:creationId xmlns:a16="http://schemas.microsoft.com/office/drawing/2014/main" id="{2CBC58A0-C53F-4B2F-BCDC-0F3B44254595}"/>
              </a:ext>
            </a:extLst>
          </p:cNvPr>
          <p:cNvSpPr>
            <a:spLocks noGrp="1"/>
          </p:cNvSpPr>
          <p:nvPr>
            <p:ph type="body" sz="quarter" idx="54" hasCustomPrompt="1"/>
          </p:nvPr>
        </p:nvSpPr>
        <p:spPr>
          <a:xfrm>
            <a:off x="11166480" y="1894276"/>
            <a:ext cx="504305" cy="195261"/>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33" name="Horizontal Line 3">
            <a:extLst>
              <a:ext uri="{FF2B5EF4-FFF2-40B4-BE49-F238E27FC236}">
                <a16:creationId xmlns:a16="http://schemas.microsoft.com/office/drawing/2014/main" id="{54BC91F1-FB72-4232-8994-A5ABAC62D7B1}"/>
              </a:ext>
            </a:extLst>
          </p:cNvPr>
          <p:cNvCxnSpPr/>
          <p:nvPr userDrawn="1"/>
        </p:nvCxnSpPr>
        <p:spPr>
          <a:xfrm>
            <a:off x="6649521" y="2128825"/>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657975" y="2227264"/>
            <a:ext cx="2452688" cy="1773233"/>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9228647" y="2227264"/>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6" name="Co. Name Placeholder 4">
            <a:extLst>
              <a:ext uri="{FF2B5EF4-FFF2-40B4-BE49-F238E27FC236}">
                <a16:creationId xmlns:a16="http://schemas.microsoft.com/office/drawing/2014/main" id="{3F17F86A-36FD-48D5-80AE-920B4EEF744A}"/>
              </a:ext>
            </a:extLst>
          </p:cNvPr>
          <p:cNvSpPr>
            <a:spLocks noGrp="1"/>
          </p:cNvSpPr>
          <p:nvPr>
            <p:ph type="body" sz="quarter" idx="57" hasCustomPrompt="1"/>
          </p:nvPr>
        </p:nvSpPr>
        <p:spPr>
          <a:xfrm>
            <a:off x="6650040" y="4297747"/>
            <a:ext cx="4516437" cy="195261"/>
          </a:xfrm>
        </p:spPr>
        <p:txBody>
          <a:bodyPr rIns="0" anchor="b" anchorCtr="0"/>
          <a:lstStyle>
            <a:lvl1pPr>
              <a:defRPr sz="1198" cap="all" baseline="0">
                <a:latin typeface="Calibre Medium" panose="020B0603030202060203" pitchFamily="34" charset="0"/>
              </a:defRPr>
            </a:lvl1pPr>
          </a:lstStyle>
          <a:p>
            <a:pPr lvl="0"/>
            <a:r>
              <a:rPr lang="en-US"/>
              <a:t>Company Name</a:t>
            </a:r>
          </a:p>
        </p:txBody>
      </p:sp>
      <p:sp>
        <p:nvSpPr>
          <p:cNvPr id="37" name="Year Placeholder 4">
            <a:extLst>
              <a:ext uri="{FF2B5EF4-FFF2-40B4-BE49-F238E27FC236}">
                <a16:creationId xmlns:a16="http://schemas.microsoft.com/office/drawing/2014/main" id="{592051E0-EF41-4E93-AA7A-CD4CEFC9D5B6}"/>
              </a:ext>
            </a:extLst>
          </p:cNvPr>
          <p:cNvSpPr>
            <a:spLocks noGrp="1"/>
          </p:cNvSpPr>
          <p:nvPr>
            <p:ph type="body" sz="quarter" idx="58" hasCustomPrompt="1"/>
          </p:nvPr>
        </p:nvSpPr>
        <p:spPr>
          <a:xfrm>
            <a:off x="11166480" y="4297747"/>
            <a:ext cx="504305" cy="195261"/>
          </a:xfrm>
        </p:spPr>
        <p:txBody>
          <a:bodyPr rIns="0" anchor="b" anchorCtr="0"/>
          <a:lstStyle>
            <a:lvl1pPr algn="r">
              <a:defRPr sz="1198" cap="all" baseline="0">
                <a:solidFill>
                  <a:srgbClr val="17E88F"/>
                </a:solidFill>
                <a:latin typeface="Calibre Medium" panose="020B0603030202060203" pitchFamily="34" charset="0"/>
              </a:defRPr>
            </a:lvl1pPr>
          </a:lstStyle>
          <a:p>
            <a:pPr lvl="0"/>
            <a:r>
              <a:rPr lang="en-US"/>
              <a:t>Year</a:t>
            </a:r>
          </a:p>
        </p:txBody>
      </p:sp>
      <p:cxnSp>
        <p:nvCxnSpPr>
          <p:cNvPr id="38" name="Horizontal Line 4">
            <a:extLst>
              <a:ext uri="{FF2B5EF4-FFF2-40B4-BE49-F238E27FC236}">
                <a16:creationId xmlns:a16="http://schemas.microsoft.com/office/drawing/2014/main" id="{2C1672BB-1917-4F95-9308-10CAD1CC0F34}"/>
              </a:ext>
            </a:extLst>
          </p:cNvPr>
          <p:cNvCxnSpPr/>
          <p:nvPr userDrawn="1"/>
        </p:nvCxnSpPr>
        <p:spPr>
          <a:xfrm>
            <a:off x="6649521" y="4532299"/>
            <a:ext cx="5029721"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657975" y="4630737"/>
            <a:ext cx="2452688" cy="1773233"/>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9228647" y="4630740"/>
            <a:ext cx="2450592" cy="1773035"/>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1171485527"/>
      </p:ext>
    </p:extLst>
  </p:cSld>
  <p:clrMapOvr>
    <a:masterClrMapping/>
  </p:clrMapOvr>
  <p:extLst>
    <p:ext uri="{DCECCB84-F9BA-43D5-87BE-67443E8EF086}">
      <p15:sldGuideLst xmlns:p15="http://schemas.microsoft.com/office/powerpoint/2012/main"/>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8_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76252"/>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41" y="4102101"/>
            <a:ext cx="1435100" cy="2279650"/>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55681622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8_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227264"/>
            <a:ext cx="2971801" cy="4154486"/>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352425"/>
            <a:ext cx="1444625" cy="1781175"/>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78" y="1"/>
            <a:ext cx="5534025" cy="6858000"/>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7" y="352425"/>
            <a:ext cx="1435100" cy="1781175"/>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7962392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7_Photo Layout 3">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852739"/>
            <a:ext cx="5534025" cy="352901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352427"/>
            <a:ext cx="1444625" cy="239871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4" y="2852740"/>
            <a:ext cx="5532435" cy="3529012"/>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5" y="352427"/>
            <a:ext cx="1435100" cy="239871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1101547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8_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93776"/>
            <a:ext cx="4507992" cy="2907793"/>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93776"/>
            <a:ext cx="923544" cy="199339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9" y="493776"/>
            <a:ext cx="4507992" cy="2907793"/>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93776"/>
            <a:ext cx="923544" cy="199339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19"/>
            <a:ext cx="4507992" cy="2907793"/>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0" y="3474721"/>
            <a:ext cx="922339" cy="165506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9" y="3474719"/>
            <a:ext cx="4507992" cy="2907793"/>
          </a:xfrm>
        </p:spPr>
        <p:txBody>
          <a:bodyPr/>
          <a:lstStyle/>
          <a:p>
            <a:r>
              <a:rPr lang="en-US"/>
              <a:t>Click icon to add picture</a:t>
            </a:r>
          </a:p>
        </p:txBody>
      </p:sp>
    </p:spTree>
    <p:extLst>
      <p:ext uri="{BB962C8B-B14F-4D97-AF65-F5344CB8AC3E}">
        <p14:creationId xmlns:p14="http://schemas.microsoft.com/office/powerpoint/2010/main" val="39225945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8_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476250"/>
            <a:ext cx="5534025" cy="352425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4727575"/>
            <a:ext cx="1444625" cy="1654175"/>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4" y="476250"/>
            <a:ext cx="5532435" cy="3524251"/>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5" y="4727575"/>
            <a:ext cx="1435100" cy="1654175"/>
          </a:xfrm>
        </p:spPr>
        <p:txBody>
          <a:bodyPr anchor="b"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47027082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8_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9" y="476252"/>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5" y="1601787"/>
            <a:ext cx="1435100" cy="4779963"/>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79652596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8_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476252"/>
            <a:ext cx="3997327"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6" y="476251"/>
            <a:ext cx="1444625" cy="2274889"/>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4" y="476251"/>
            <a:ext cx="3997327" cy="5905502"/>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5" y="476251"/>
            <a:ext cx="1435100" cy="2274889"/>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424406149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8_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227264"/>
            <a:ext cx="2971801" cy="4154486"/>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493776"/>
            <a:ext cx="1444625"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4"/>
            <a:ext cx="2971800" cy="4154486"/>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2" y="493776"/>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6"/>
            <a:ext cx="2971800" cy="4154486"/>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1" y="493776"/>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31576032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8_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7" y="2227263"/>
            <a:ext cx="2971801" cy="177323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78" y="493776"/>
            <a:ext cx="1444625"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3"/>
            <a:ext cx="2971800" cy="1773238"/>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2" y="493776"/>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4"/>
            <a:ext cx="2971800" cy="1773238"/>
          </a:xfrm>
        </p:spPr>
        <p:txBody>
          <a:bodyPr/>
          <a:lstStyle>
            <a:lvl1pPr marL="0" marR="0" indent="0" defTabSz="913554" eaLnBrk="1" fontAlgn="auto" latinLnBrk="0" hangingPunct="1">
              <a:lnSpc>
                <a:spcPct val="100000"/>
              </a:lnSpc>
              <a:spcBef>
                <a:spcPts val="1199"/>
              </a:spcBef>
              <a:spcAft>
                <a:spcPts val="1199"/>
              </a:spcAft>
              <a:buClrTx/>
              <a:buSzTx/>
              <a:buFontTx/>
              <a:buNone/>
              <a:tabLst/>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1" y="493776"/>
            <a:ext cx="1435100" cy="1657351"/>
          </a:xfrm>
        </p:spPr>
        <p:txBody>
          <a:bodyPr anchor="t" anchorCtr="0"/>
          <a:lstStyle>
            <a:lvl1pPr>
              <a:spcBef>
                <a:spcPts val="599"/>
              </a:spcBef>
              <a:spcAft>
                <a:spcPts val="0"/>
              </a:spcAft>
              <a:defRPr lang="en-US" sz="1199"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6286">
              <a:spcBef>
                <a:spcPts val="0"/>
              </a:spcBef>
              <a:spcAft>
                <a:spcPts val="300"/>
              </a:spcAft>
              <a:defRPr lang="en-US" sz="1050"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905736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 Subheading + Notes">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3" y="1618456"/>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BC96A2-D1C8-41BD-B90A-74BD42940234}"/>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C964E3A1-3626-432A-9819-1B4206CF6504}"/>
              </a:ext>
            </a:extLst>
          </p:cNvPr>
          <p:cNvSpPr>
            <a:spLocks noGrp="1"/>
          </p:cNvSpPr>
          <p:nvPr>
            <p:ph type="body" sz="quarter" idx="12" hasCustomPrompt="1"/>
          </p:nvPr>
        </p:nvSpPr>
        <p:spPr>
          <a:xfrm>
            <a:off x="3584576"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Text Placeholder 4">
            <a:extLst>
              <a:ext uri="{FF2B5EF4-FFF2-40B4-BE49-F238E27FC236}">
                <a16:creationId xmlns:a16="http://schemas.microsoft.com/office/drawing/2014/main" id="{C59D201F-04CE-42A9-843F-2B662ABEF12C}"/>
              </a:ext>
            </a:extLst>
          </p:cNvPr>
          <p:cNvSpPr>
            <a:spLocks noGrp="1"/>
          </p:cNvSpPr>
          <p:nvPr>
            <p:ph type="body" sz="quarter" idx="48" hasCustomPrompt="1"/>
          </p:nvPr>
        </p:nvSpPr>
        <p:spPr>
          <a:xfrm>
            <a:off x="7681911"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57107323"/>
      </p:ext>
    </p:extLst>
  </p:cSld>
  <p:clrMapOvr>
    <a:masterClrMapping/>
  </p:clrMapOvr>
  <p:extLst>
    <p:ext uri="{DCECCB84-F9BA-43D5-87BE-67443E8EF086}">
      <p15:sldGuideLst xmlns:p15="http://schemas.microsoft.com/office/powerpoint/2012/main"/>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8_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76252"/>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41" y="4102101"/>
            <a:ext cx="1436687" cy="2279650"/>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9953864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4"/>
            <a:ext cx="2971800" cy="4154486"/>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352426"/>
            <a:ext cx="1436687" cy="1776664"/>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78" y="1"/>
            <a:ext cx="5534025" cy="6858000"/>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7" y="352425"/>
            <a:ext cx="1435100" cy="1781175"/>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89749628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38"/>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352426"/>
            <a:ext cx="1436687" cy="239605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6" y="2852738"/>
            <a:ext cx="5534023" cy="3529013"/>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6" y="352426"/>
            <a:ext cx="1435100" cy="2402140"/>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24531361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5"/>
            <a:ext cx="4507992" cy="2907793"/>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93775"/>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93775"/>
            <a:ext cx="4507992" cy="2907793"/>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93775"/>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8"/>
            <a:ext cx="4507992" cy="2907793"/>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7" y="3493199"/>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199"/>
            <a:ext cx="923544" cy="1993391"/>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8"/>
            <a:ext cx="4507992" cy="2907793"/>
          </a:xfrm>
        </p:spPr>
        <p:txBody>
          <a:bodyPr/>
          <a:lstStyle/>
          <a:p>
            <a:r>
              <a:rPr lang="en-US"/>
              <a:t>Click icon to add picture</a:t>
            </a:r>
          </a:p>
        </p:txBody>
      </p:sp>
    </p:spTree>
    <p:extLst>
      <p:ext uri="{BB962C8B-B14F-4D97-AF65-F5344CB8AC3E}">
        <p14:creationId xmlns:p14="http://schemas.microsoft.com/office/powerpoint/2010/main" val="5903969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6"/>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4731766"/>
            <a:ext cx="1436687" cy="1649985"/>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6" y="493777"/>
            <a:ext cx="5534023" cy="3529013"/>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6" y="4727575"/>
            <a:ext cx="1435100" cy="1654175"/>
          </a:xfrm>
        </p:spPr>
        <p:txBody>
          <a:bodyPr anchor="b"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62792099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_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76252"/>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1601787"/>
            <a:ext cx="1436687" cy="477996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72870961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7"/>
            <a:ext cx="3997325" cy="59070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3" y="493777"/>
            <a:ext cx="1436687" cy="227641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2" y="493777"/>
            <a:ext cx="3997327" cy="5907025"/>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6" y="493777"/>
            <a:ext cx="1435100" cy="2276413"/>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7663163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4"/>
            <a:ext cx="2971800" cy="4154486"/>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8" y="493777"/>
            <a:ext cx="1436687" cy="1652839"/>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4"/>
            <a:ext cx="2971800" cy="4151376"/>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2" y="493776"/>
            <a:ext cx="1435100" cy="165703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6"/>
            <a:ext cx="2971800" cy="4154486"/>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7" y="493777"/>
            <a:ext cx="1435100" cy="1652588"/>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7849689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8_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3"/>
            <a:ext cx="2971800" cy="177323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96825"/>
            <a:ext cx="1435608" cy="163677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4"/>
            <a:ext cx="2971800" cy="1771910"/>
          </a:xfrm>
        </p:spPr>
        <p:txBody>
          <a:bodyPr/>
          <a:lstStyle>
            <a:lvl1pPr marL="0" marR="0" indent="0" defTabSz="913554" eaLnBrk="1" fontAlgn="auto" latinLnBrk="0" hangingPunct="1">
              <a:lnSpc>
                <a:spcPct val="100000"/>
              </a:lnSpc>
              <a:spcBef>
                <a:spcPts val="1199"/>
              </a:spcBef>
              <a:spcAft>
                <a:spcPts val="1199"/>
              </a:spcAft>
              <a:buClrTx/>
              <a:buSzTx/>
              <a:buFontTx/>
              <a:buNone/>
              <a:tabLst/>
              <a:defRPr>
                <a:solidFill>
                  <a:schemeClr val="bg1"/>
                </a:solidFill>
              </a:defRPr>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96825"/>
            <a:ext cx="1435608" cy="163677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4"/>
            <a:ext cx="2971800" cy="1773238"/>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96825"/>
            <a:ext cx="1435608" cy="1636776"/>
          </a:xfrm>
        </p:spPr>
        <p:txBody>
          <a:bodyPr anchor="t" anchorCtr="0"/>
          <a:lstStyle>
            <a:lvl1pPr>
              <a:spcBef>
                <a:spcPts val="599"/>
              </a:spcBef>
              <a:spcAft>
                <a:spcPts val="0"/>
              </a:spcAft>
              <a:defRPr lang="en-US" sz="1199"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292" indent="-171292">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6286">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9"/>
              </a:spcBef>
              <a:spcAft>
                <a:spcPts val="0"/>
              </a:spcAft>
              <a:buFontTx/>
              <a:buNone/>
              <a:defRPr lang="en-US" sz="1199"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0809072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7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603841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Image Quote 1">
    <p:bg>
      <p:bgRef idx="1001">
        <a:schemeClr val="bg1"/>
      </p:bgRef>
    </p:bg>
    <p:spTree>
      <p:nvGrpSpPr>
        <p:cNvPr id="1" name=""/>
        <p:cNvGrpSpPr/>
        <p:nvPr/>
      </p:nvGrpSpPr>
      <p:grpSpPr>
        <a:xfrm>
          <a:off x="0" y="0"/>
          <a:ext cx="0" cy="0"/>
          <a:chOff x="0" y="0"/>
          <a:chExt cx="0" cy="0"/>
        </a:xfrm>
      </p:grpSpPr>
      <p:pic>
        <p:nvPicPr>
          <p:cNvPr id="3" name="Picture 2" descr="A person sitting on a couch using a computer&#10;&#10;Description automatically generated with medium confidence">
            <a:extLst>
              <a:ext uri="{FF2B5EF4-FFF2-40B4-BE49-F238E27FC236}">
                <a16:creationId xmlns:a16="http://schemas.microsoft.com/office/drawing/2014/main" id="{670AD1A7-A61C-3708-98F5-54C1F330591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141" r="6436"/>
          <a:stretch/>
        </p:blipFill>
        <p:spPr>
          <a:xfrm>
            <a:off x="7517080" y="0"/>
            <a:ext cx="4674920" cy="6858574"/>
          </a:xfrm>
          <a:prstGeom prst="rect">
            <a:avLst/>
          </a:prstGeom>
        </p:spPr>
      </p:pic>
      <p:sp>
        <p:nvSpPr>
          <p:cNvPr id="17" name="Rectangle 16">
            <a:extLst>
              <a:ext uri="{FF2B5EF4-FFF2-40B4-BE49-F238E27FC236}">
                <a16:creationId xmlns:a16="http://schemas.microsoft.com/office/drawing/2014/main" id="{0B651148-9270-83F0-7458-00871501C508}"/>
              </a:ext>
            </a:extLst>
          </p:cNvPr>
          <p:cNvSpPr/>
          <p:nvPr userDrawn="1"/>
        </p:nvSpPr>
        <p:spPr>
          <a:xfrm>
            <a:off x="0" y="0"/>
            <a:ext cx="75170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C13CB7C-51ED-2FE9-3835-1F8056CF8F66}"/>
              </a:ext>
            </a:extLst>
          </p:cNvPr>
          <p:cNvSpPr>
            <a:spLocks noGrp="1"/>
          </p:cNvSpPr>
          <p:nvPr>
            <p:ph type="body" sz="quarter" idx="30" hasCustomPrompt="1"/>
          </p:nvPr>
        </p:nvSpPr>
        <p:spPr>
          <a:xfrm>
            <a:off x="571358" y="2665993"/>
            <a:ext cx="6565712" cy="788997"/>
          </a:xfrm>
        </p:spPr>
        <p:txBody>
          <a:bodyPr lIns="0" rIns="0"/>
          <a:lstStyle>
            <a:lvl1pPr marL="0" marR="0" indent="0" algn="l" defTabSz="914400" eaLnBrk="1" fontAlgn="auto" latinLnBrk="0" hangingPunct="1">
              <a:lnSpc>
                <a:spcPct val="100000"/>
              </a:lnSpc>
              <a:spcBef>
                <a:spcPts val="0"/>
              </a:spcBef>
              <a:spcAft>
                <a:spcPts val="0"/>
              </a:spcAft>
              <a:buClrTx/>
              <a:buSzTx/>
              <a:buFontTx/>
              <a:buNone/>
              <a:tabLst/>
              <a:defRPr/>
            </a:lvl1pPr>
          </a:lstStyle>
          <a:p>
            <a:pPr algn="l">
              <a:spcBef>
                <a:spcPts val="0"/>
              </a:spcBef>
            </a:pP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[Summary statement – one to two sentences – what is the product?]</a:t>
            </a:r>
          </a:p>
          <a:p>
            <a:pPr algn="l">
              <a:spcBef>
                <a:spcPts val="0"/>
              </a:spcBef>
            </a:pP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Lorem ipsum dolor sit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amet</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consectetur</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adipiscing</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elit</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Maecenas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accumsan</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tellus</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ac libero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dignissim</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feugiat</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Duis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sodales</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nibh</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lacus</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et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volutpat</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justo</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finibus</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 </a:t>
            </a:r>
            <a:r>
              <a:rPr lang="en-US" sz="1800" spc="0" err="1">
                <a:solidFill>
                  <a:schemeClr val="bg1"/>
                </a:solidFill>
                <a:latin typeface="Calibre Light" panose="020B0303030202060203" pitchFamily="34" charset="77"/>
                <a:ea typeface="Tahoma" panose="020B0604030504040204" pitchFamily="34" charset="0"/>
                <a:cs typeface="Tahoma" panose="020B0604030504040204" pitchFamily="34" charset="0"/>
              </a:rPr>
              <a:t>eget</a:t>
            </a:r>
            <a:r>
              <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rPr>
              <a:t>.</a:t>
            </a:r>
          </a:p>
          <a:p>
            <a:pPr algn="l">
              <a:spcBef>
                <a:spcPts val="0"/>
              </a:spcBef>
            </a:pPr>
            <a:endParaRPr lang="en-US" sz="1800" spc="0">
              <a:solidFill>
                <a:schemeClr val="bg1"/>
              </a:solidFill>
              <a:latin typeface="Calibre Light" panose="020B0303030202060203" pitchFamily="34" charset="77"/>
              <a:ea typeface="Tahoma" panose="020B0604030504040204" pitchFamily="34" charset="0"/>
              <a:cs typeface="Tahoma" panose="020B0604030504040204" pitchFamily="34" charset="0"/>
            </a:endParaRPr>
          </a:p>
        </p:txBody>
      </p:sp>
      <p:sp>
        <p:nvSpPr>
          <p:cNvPr id="6" name="Text Placeholder 8">
            <a:extLst>
              <a:ext uri="{FF2B5EF4-FFF2-40B4-BE49-F238E27FC236}">
                <a16:creationId xmlns:a16="http://schemas.microsoft.com/office/drawing/2014/main" id="{DF855E02-6C5F-7704-0B67-E478F7165B18}"/>
              </a:ext>
            </a:extLst>
          </p:cNvPr>
          <p:cNvSpPr>
            <a:spLocks noGrp="1"/>
          </p:cNvSpPr>
          <p:nvPr>
            <p:ph type="body" sz="quarter" idx="34" hasCustomPrompt="1"/>
          </p:nvPr>
        </p:nvSpPr>
        <p:spPr>
          <a:xfrm>
            <a:off x="571358" y="1671929"/>
            <a:ext cx="5152548" cy="568503"/>
          </a:xfrm>
        </p:spPr>
        <p:txBody>
          <a:bodyPr anchor="b"/>
          <a:lstStyle>
            <a:lvl1pPr>
              <a:defRPr lang="en-US" sz="3400" dirty="0">
                <a:solidFill>
                  <a:schemeClr val="bg1"/>
                </a:solidFill>
                <a:latin typeface="Financier Display" panose="02020503070506060203" pitchFamily="18" charset="77"/>
              </a:defRPr>
            </a:lvl1pPr>
          </a:lstStyle>
          <a:p>
            <a:r>
              <a:rPr lang="en-US" sz="3400">
                <a:solidFill>
                  <a:srgbClr val="DBD99A"/>
                </a:solidFill>
                <a:latin typeface="+mj-lt"/>
              </a:rPr>
              <a:t>What is CBRE’s [Product Name] product?</a:t>
            </a:r>
          </a:p>
        </p:txBody>
      </p:sp>
      <p:cxnSp>
        <p:nvCxnSpPr>
          <p:cNvPr id="15" name="Straight Connector 14">
            <a:extLst>
              <a:ext uri="{FF2B5EF4-FFF2-40B4-BE49-F238E27FC236}">
                <a16:creationId xmlns:a16="http://schemas.microsoft.com/office/drawing/2014/main" id="{781C9CF0-C07A-D20E-0441-8A31664A561D}"/>
              </a:ext>
            </a:extLst>
          </p:cNvPr>
          <p:cNvCxnSpPr>
            <a:cxnSpLocks/>
          </p:cNvCxnSpPr>
          <p:nvPr userDrawn="1"/>
        </p:nvCxnSpPr>
        <p:spPr>
          <a:xfrm>
            <a:off x="571360" y="2453969"/>
            <a:ext cx="7563237" cy="0"/>
          </a:xfrm>
          <a:prstGeom prst="line">
            <a:avLst/>
          </a:prstGeom>
          <a:ln w="31750">
            <a:solidFill>
              <a:srgbClr val="DBD99A"/>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B6A1980B-CBD6-580C-57EB-D84ED168E5B5}"/>
              </a:ext>
            </a:extLst>
          </p:cNvPr>
          <p:cNvSpPr txBox="1">
            <a:spLocks/>
          </p:cNvSpPr>
          <p:nvPr userDrawn="1"/>
        </p:nvSpPr>
        <p:spPr>
          <a:xfrm>
            <a:off x="571358" y="651430"/>
            <a:ext cx="3556320" cy="184291"/>
          </a:xfrm>
          <a:prstGeom prst="rect">
            <a:avLst/>
          </a:prstGeom>
        </p:spPr>
        <p:txBody>
          <a:bodyPr lIns="0" tIns="0" rIns="0" bIns="0" anchor="ctr"/>
          <a:lstStyle>
            <a:lvl1pPr marL="0" eaLnBrk="1" hangingPunct="1">
              <a:lnSpc>
                <a:spcPct val="90000"/>
              </a:lnSpc>
              <a:spcBef>
                <a:spcPts val="0"/>
              </a:spcBef>
              <a:spcAft>
                <a:spcPts val="0"/>
              </a:spcAft>
              <a:defRPr sz="1050" cap="all" baseline="0">
                <a:solidFill>
                  <a:schemeClr val="tx1"/>
                </a:solidFill>
                <a:latin typeface="Calibre Medium" panose="020B06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90000"/>
              </a:lnSpc>
              <a:spcBef>
                <a:spcPts val="0"/>
              </a:spcBef>
              <a:spcAft>
                <a:spcPts val="0"/>
              </a:spcAft>
              <a:buClrTx/>
              <a:buSzTx/>
              <a:buFontTx/>
              <a:buNone/>
              <a:tabLst/>
              <a:defRPr/>
            </a:pPr>
            <a:r>
              <a:rPr lang="en-US">
                <a:solidFill>
                  <a:srgbClr val="FFFFFF"/>
                </a:solidFill>
              </a:rPr>
              <a:t>Net Zero Supply Chain</a:t>
            </a:r>
            <a:endParaRPr kumimoji="0" lang="en-GB" sz="1050" b="0" i="0" u="none" strike="noStrike" kern="0" cap="all" spc="0" normalizeH="0" baseline="0" noProof="0">
              <a:ln>
                <a:noFill/>
              </a:ln>
              <a:solidFill>
                <a:srgbClr val="CAD1D3"/>
              </a:solidFill>
              <a:effectLst/>
              <a:uLnTx/>
              <a:uFillTx/>
              <a:latin typeface="Calibre Medium" panose="020B0603030202060203" pitchFamily="34" charset="0"/>
              <a:ea typeface="+mn-ea"/>
              <a:cs typeface="+mn-cs"/>
            </a:endParaRPr>
          </a:p>
        </p:txBody>
      </p:sp>
    </p:spTree>
    <p:extLst>
      <p:ext uri="{BB962C8B-B14F-4D97-AF65-F5344CB8AC3E}">
        <p14:creationId xmlns:p14="http://schemas.microsoft.com/office/powerpoint/2010/main" val="126696624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 no Subheading + Notes">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474729"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4" y="1618456"/>
            <a:ext cx="3473142"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768DEF-0460-4078-AA4F-6D46F32CBCD4}"/>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070302"/>
      </p:ext>
    </p:extLst>
  </p:cSld>
  <p:clrMapOvr>
    <a:masterClrMapping/>
  </p:clrMapOvr>
  <p:extLst>
    <p:ext uri="{DCECCB84-F9BA-43D5-87BE-67443E8EF086}">
      <p15:sldGuideLst xmlns:p15="http://schemas.microsoft.com/office/powerpoint/2012/main"/>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7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0"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0"/>
            <a:ext cx="3995739" cy="4780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4230964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7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0" y="1601787"/>
            <a:ext cx="399745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1938528" cy="4779963"/>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92" indent="-171292">
              <a:buFont typeface="Calibre" panose="020B0503030202060203" pitchFamily="34" charset="0"/>
              <a:buChar char="–"/>
              <a:defRPr lang="en-US" sz="1199" dirty="0">
                <a:solidFill>
                  <a:schemeClr val="tx1"/>
                </a:solidFill>
                <a:latin typeface="+mn-lt"/>
                <a:ea typeface="+mn-ea"/>
                <a:cs typeface="+mn-cs"/>
              </a:defRPr>
            </a:lvl3pPr>
            <a:lvl4pPr marL="356286">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92" indent="-171292">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7"/>
            <a:ext cx="1938528" cy="4779963"/>
          </a:xfrm>
        </p:spPr>
        <p:txBody>
          <a:bodyPr/>
          <a:lstStyle>
            <a:lvl1pPr>
              <a:defRPr lang="en-US" sz="1599" b="0" dirty="0">
                <a:solidFill>
                  <a:schemeClr val="tx1"/>
                </a:solidFill>
                <a:latin typeface="Calibre Semibold" panose="020B0703030202060203" pitchFamily="34" charset="0"/>
                <a:ea typeface="+mn-ea"/>
                <a:cs typeface="+mn-cs"/>
              </a:defRPr>
            </a:lvl1pPr>
            <a:lvl2pPr>
              <a:defRPr lang="en-US" sz="1199" dirty="0">
                <a:solidFill>
                  <a:schemeClr val="tx1"/>
                </a:solidFill>
                <a:latin typeface="+mn-lt"/>
                <a:ea typeface="+mn-ea"/>
                <a:cs typeface="+mn-cs"/>
              </a:defRPr>
            </a:lvl2pPr>
            <a:lvl3pPr marL="171292" indent="-171292">
              <a:buFont typeface="Calibre" panose="020B0503030202060203" pitchFamily="34" charset="0"/>
              <a:buChar char="–"/>
              <a:defRPr lang="en-US" sz="1199" dirty="0">
                <a:solidFill>
                  <a:schemeClr val="tx1"/>
                </a:solidFill>
                <a:latin typeface="+mn-lt"/>
                <a:ea typeface="+mn-ea"/>
                <a:cs typeface="+mn-cs"/>
              </a:defRPr>
            </a:lvl3pPr>
            <a:lvl4pPr marL="356286">
              <a:defRPr lang="en-US" sz="1199" b="0" dirty="0">
                <a:solidFill>
                  <a:schemeClr val="tx1"/>
                </a:solidFill>
                <a:latin typeface="+mn-lt"/>
                <a:ea typeface="+mn-ea"/>
                <a:cs typeface="+mn-cs"/>
              </a:defRPr>
            </a:lvl4pPr>
            <a:lvl5pPr marL="0" indent="0">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292" indent="-171292">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8688798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8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81031543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8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90"/>
            <a:ext cx="2450592" cy="4780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8"/>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2506290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7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8">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108037404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1"/>
            <a:ext cx="1673352" cy="216712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9"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2" y="6214685"/>
            <a:ext cx="5047913" cy="192024"/>
          </a:xfrm>
        </p:spPr>
        <p:txBody>
          <a:bodyPr rIns="0" anchor="b" anchorCtr="0"/>
          <a:lstStyle>
            <a:lvl1pPr>
              <a:defRPr sz="1199">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270929656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7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54018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9629775" y="429768"/>
            <a:ext cx="2048256" cy="1069848"/>
          </a:xfrm>
        </p:spPr>
        <p:txBody>
          <a:bodyPr tIns="0"/>
          <a:lstStyle>
            <a:lvl1pPr>
              <a:spcAft>
                <a:spcPts val="0"/>
              </a:spcAft>
              <a:defRPr sz="999" cap="all" baseline="0">
                <a:latin typeface="+mn-lt"/>
              </a:defRPr>
            </a:lvl1pPr>
            <a:lvl2pPr>
              <a:spcAft>
                <a:spcPts val="1798"/>
              </a:spcAft>
              <a:defRPr sz="1399"/>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3"/>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3"/>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3"/>
            <a:ext cx="2048256" cy="4261103"/>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hasCustomPrompt="1"/>
          </p:nvPr>
        </p:nvSpPr>
        <p:spPr>
          <a:xfrm>
            <a:off x="4096512"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hasCustomPrompt="1"/>
          </p:nvPr>
        </p:nvSpPr>
        <p:spPr>
          <a:xfrm>
            <a:off x="8194675" y="2852929"/>
            <a:ext cx="1014984" cy="3557015"/>
          </a:xfrm>
        </p:spPr>
        <p:txBody>
          <a:bodyPr tIns="0"/>
          <a:lstStyle>
            <a:lvl1pPr>
              <a:spcBef>
                <a:spcPts val="1798"/>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04" indent="-90404">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45812793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7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0"/>
            <a:ext cx="3986633"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0"/>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401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8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79" y="2852740"/>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3"/>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3483864" cy="113385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0"/>
            <a:ext cx="3483864" cy="113385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spcBef>
                <a:spcPts val="599"/>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0358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7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530352"/>
          </a:xfrm>
        </p:spPr>
        <p:txBody>
          <a:bodyPr tIns="100584"/>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5">
              <a:spcBef>
                <a:spcPts val="300"/>
              </a:spcBef>
              <a:spcAft>
                <a:spcPts val="300"/>
              </a:spcAft>
              <a:defRPr lang="en-US" sz="1199" b="0" dirty="0">
                <a:solidFill>
                  <a:schemeClr val="tx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94"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8" dirty="0" smtClean="0">
                <a:solidFill>
                  <a:schemeClr val="bg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bg1"/>
                </a:solidFill>
                <a:latin typeface="Calibre Semibold" panose="020B0703030202060203" pitchFamily="34" charset="0"/>
                <a:ea typeface="+mn-ea"/>
                <a:cs typeface="+mn-cs"/>
              </a:defRPr>
            </a:lvl3pPr>
            <a:lvl4pPr marL="173575">
              <a:spcBef>
                <a:spcPts val="300"/>
              </a:spcBef>
              <a:spcAft>
                <a:spcPts val="300"/>
              </a:spcAft>
              <a:buClr>
                <a:schemeClr val="bg1"/>
              </a:buClr>
              <a:defRPr lang="en-US" sz="1199" b="0" dirty="0">
                <a:solidFill>
                  <a:schemeClr val="bg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94"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8" dirty="0" smtClean="0">
                <a:solidFill>
                  <a:schemeClr val="tx1"/>
                </a:solidFill>
                <a:latin typeface="Calibre Light" panose="020B0303030202060203" pitchFamily="34" charset="0"/>
                <a:ea typeface="+mn-ea"/>
                <a:cs typeface="+mn-cs"/>
              </a:defRPr>
            </a:lvl2pPr>
            <a:lvl3pPr marL="0" indent="0">
              <a:spcBef>
                <a:spcPts val="3397"/>
              </a:spcBef>
              <a:spcAft>
                <a:spcPts val="599"/>
              </a:spcAft>
              <a:buFontTx/>
              <a:buNone/>
              <a:defRPr lang="en-US" sz="1599" dirty="0" smtClean="0">
                <a:solidFill>
                  <a:schemeClr val="tx1"/>
                </a:solidFill>
                <a:latin typeface="Calibre Semibold" panose="020B0703030202060203" pitchFamily="34" charset="0"/>
                <a:ea typeface="+mn-ea"/>
                <a:cs typeface="+mn-cs"/>
              </a:defRPr>
            </a:lvl3pPr>
            <a:lvl4pPr marL="173575">
              <a:spcBef>
                <a:spcPts val="300"/>
              </a:spcBef>
              <a:spcAft>
                <a:spcPts val="300"/>
              </a:spcAft>
              <a:defRPr lang="en-US" sz="1199" b="0" dirty="0">
                <a:solidFill>
                  <a:schemeClr val="tx1"/>
                </a:solidFill>
                <a:latin typeface="+mn-lt"/>
                <a:ea typeface="+mn-ea"/>
                <a:cs typeface="+mn-cs"/>
              </a:defRPr>
            </a:lvl4pPr>
            <a:lvl5pPr marL="356286" indent="-171292">
              <a:spcBef>
                <a:spcPts val="599"/>
              </a:spcBef>
              <a:spcAft>
                <a:spcPts val="0"/>
              </a:spcAft>
              <a:buFont typeface="Calibre" panose="020B0503030202060203" pitchFamily="34" charset="0"/>
              <a:buChar char="–"/>
              <a:defRPr lang="en-US" sz="1199"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2939405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 Subheading + Notes + Statement">
    <p:spTree>
      <p:nvGrpSpPr>
        <p:cNvPr id="1" name=""/>
        <p:cNvGrpSpPr/>
        <p:nvPr/>
      </p:nvGrpSpPr>
      <p:grpSpPr>
        <a:xfrm>
          <a:off x="0" y="0"/>
          <a:ext cx="0" cy="0"/>
          <a:chOff x="0" y="0"/>
          <a:chExt cx="0" cy="0"/>
        </a:xfrm>
      </p:grpSpPr>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13" name="Content Placeholder 20">
            <a:extLst>
              <a:ext uri="{FF2B5EF4-FFF2-40B4-BE49-F238E27FC236}">
                <a16:creationId xmlns:a16="http://schemas.microsoft.com/office/drawing/2014/main" id="{EFA96B3F-6381-41B4-99C1-1577012ECA2E}"/>
              </a:ext>
            </a:extLst>
          </p:cNvPr>
          <p:cNvSpPr>
            <a:spLocks noGrp="1"/>
          </p:cNvSpPr>
          <p:nvPr>
            <p:ph sz="quarter" idx="44"/>
          </p:nvPr>
        </p:nvSpPr>
        <p:spPr>
          <a:xfrm>
            <a:off x="7693334" y="1618456"/>
            <a:ext cx="1936442" cy="47640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86583EB0-4FA6-4DEB-9FDE-DBF8F93F09D7}"/>
              </a:ext>
            </a:extLst>
          </p:cNvPr>
          <p:cNvSpPr>
            <a:spLocks noGrp="1"/>
          </p:cNvSpPr>
          <p:nvPr>
            <p:ph type="body" sz="quarter" idx="45"/>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7" name="Content Placeholder 20">
            <a:extLst>
              <a:ext uri="{FF2B5EF4-FFF2-40B4-BE49-F238E27FC236}">
                <a16:creationId xmlns:a16="http://schemas.microsoft.com/office/drawing/2014/main" id="{D077A3FF-C10A-4E33-8B14-34862DA36E03}"/>
              </a:ext>
            </a:extLst>
          </p:cNvPr>
          <p:cNvSpPr>
            <a:spLocks noGrp="1"/>
          </p:cNvSpPr>
          <p:nvPr>
            <p:ph sz="quarter" idx="49"/>
          </p:nvPr>
        </p:nvSpPr>
        <p:spPr>
          <a:xfrm>
            <a:off x="9742796" y="1613071"/>
            <a:ext cx="1936442" cy="4764087"/>
          </a:xfrm>
        </p:spPr>
        <p:txBody>
          <a:bodyPr/>
          <a:lstStyle>
            <a:lvl1pPr>
              <a:defRPr lang="en-US" sz="1600" b="0" dirty="0">
                <a:solidFill>
                  <a:schemeClr val="tx1"/>
                </a:solidFill>
                <a:latin typeface="Calibre Semibold" panose="020B0703030202060203" pitchFamily="34" charset="0"/>
                <a:ea typeface="+mn-ea"/>
                <a:cs typeface="+mn-cs"/>
              </a:defRPr>
            </a:lvl1pPr>
            <a:lvl2pPr>
              <a:defRPr lang="en-US" sz="1200" dirty="0">
                <a:solidFill>
                  <a:schemeClr val="tx1"/>
                </a:solidFill>
                <a:latin typeface="+mn-lt"/>
                <a:ea typeface="+mn-ea"/>
                <a:cs typeface="+mn-cs"/>
              </a:defRPr>
            </a:lvl2pPr>
            <a:lvl3pPr marL="171450" indent="-171450">
              <a:buFont typeface="Calibre" panose="020B0503030202060203" pitchFamily="34" charset="0"/>
              <a:buChar char="–"/>
              <a:defRPr lang="en-US" sz="1200" dirty="0">
                <a:solidFill>
                  <a:schemeClr val="tx1"/>
                </a:solidFill>
                <a:latin typeface="+mn-lt"/>
                <a:ea typeface="+mn-ea"/>
                <a:cs typeface="+mn-cs"/>
              </a:defRPr>
            </a:lvl3pPr>
            <a:lvl4pPr marL="356616">
              <a:defRPr lang="en-US" sz="1200" b="0" dirty="0">
                <a:solidFill>
                  <a:schemeClr val="tx1"/>
                </a:solidFill>
                <a:latin typeface="+mn-lt"/>
                <a:ea typeface="+mn-ea"/>
                <a:cs typeface="+mn-cs"/>
              </a:defRPr>
            </a:lvl4pPr>
            <a:lvl5pPr marL="0" indent="0">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450" indent="-171450">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4">
            <a:extLst>
              <a:ext uri="{FF2B5EF4-FFF2-40B4-BE49-F238E27FC236}">
                <a16:creationId xmlns:a16="http://schemas.microsoft.com/office/drawing/2014/main" id="{B12F6346-F7B7-4CBD-B310-A751C2E04BFE}"/>
              </a:ext>
            </a:extLst>
          </p:cNvPr>
          <p:cNvSpPr>
            <a:spLocks noGrp="1"/>
          </p:cNvSpPr>
          <p:nvPr>
            <p:ph type="body" sz="quarter" idx="12" hasCustomPrompt="1"/>
          </p:nvPr>
        </p:nvSpPr>
        <p:spPr>
          <a:xfrm>
            <a:off x="3584576"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Text Placeholder 4">
            <a:extLst>
              <a:ext uri="{FF2B5EF4-FFF2-40B4-BE49-F238E27FC236}">
                <a16:creationId xmlns:a16="http://schemas.microsoft.com/office/drawing/2014/main" id="{06035AC2-FF22-4EA8-BC8D-9E1A1817689D}"/>
              </a:ext>
            </a:extLst>
          </p:cNvPr>
          <p:cNvSpPr>
            <a:spLocks noGrp="1"/>
          </p:cNvSpPr>
          <p:nvPr>
            <p:ph type="body" sz="quarter" idx="50" hasCustomPrompt="1"/>
          </p:nvPr>
        </p:nvSpPr>
        <p:spPr>
          <a:xfrm>
            <a:off x="7681911" y="917539"/>
            <a:ext cx="3997324" cy="708232"/>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128605334"/>
      </p:ext>
    </p:extLst>
  </p:cSld>
  <p:clrMapOvr>
    <a:masterClrMapping/>
  </p:clrMapOvr>
  <p:extLst>
    <p:ext uri="{DCECCB84-F9BA-43D5-87BE-67443E8EF086}">
      <p15:sldGuideLst xmlns:p15="http://schemas.microsoft.com/office/powerpoint/2012/main"/>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4097339" y="914400"/>
            <a:ext cx="2971800" cy="585215"/>
          </a:xfrm>
        </p:spPr>
        <p:txBody>
          <a:bodyPr/>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hasCustomPrompt="1"/>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hasCustomPrompt="1"/>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hasCustomPrompt="1"/>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hasCustomPrompt="1"/>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hasCustomPrompt="1"/>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hasCustomPrompt="1"/>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hasCustomPrompt="1"/>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hasCustomPrompt="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hasCustomPrompt="1"/>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hasCustomPrompt="1"/>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hasCustomPrompt="1"/>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9" cap="all" baseline="0">
                <a:latin typeface="Calibre Semibold" panose="020B0703030202060203" pitchFamily="34" charset="0"/>
              </a:defRPr>
            </a:lvl1pPr>
            <a:lvl2pPr>
              <a:spcAft>
                <a:spcPts val="599"/>
              </a:spcAft>
              <a:defRPr sz="899"/>
            </a:lvl2pPr>
            <a:lvl3pPr>
              <a:spcBef>
                <a:spcPts val="200"/>
              </a:spcBef>
              <a:spcAft>
                <a:spcPts val="200"/>
              </a:spcAft>
              <a:defRPr sz="799"/>
            </a:lvl3pPr>
            <a:lvl4pPr>
              <a:spcBef>
                <a:spcPts val="200"/>
              </a:spcBef>
              <a:spcAft>
                <a:spcPts val="200"/>
              </a:spcAft>
              <a:defRPr sz="799"/>
            </a:lvl4pPr>
            <a:lvl5pPr>
              <a:defRPr sz="799"/>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24534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8_Thank you">
    <p:bg>
      <p:bgPr>
        <a:solidFill>
          <a:schemeClr val="accent6"/>
        </a:solidFill>
        <a:effectLst/>
      </p:bgPr>
    </p:bg>
    <p:spTree>
      <p:nvGrpSpPr>
        <p:cNvPr id="1" name=""/>
        <p:cNvGrpSpPr/>
        <p:nvPr/>
      </p:nvGrpSpPr>
      <p:grpSpPr>
        <a:xfrm>
          <a:off x="0" y="0"/>
          <a:ext cx="0" cy="0"/>
          <a:chOff x="0" y="0"/>
          <a:chExt cx="0" cy="0"/>
        </a:xfrm>
      </p:grpSpPr>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2" y="566232"/>
            <a:ext cx="924217" cy="229614"/>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713"/>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7" y="1269321"/>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3774" rtl="0" eaLnBrk="1" fontAlgn="auto" latinLnBrk="0" hangingPunct="1">
              <a:lnSpc>
                <a:spcPct val="250000"/>
              </a:lnSpc>
              <a:spcBef>
                <a:spcPts val="0"/>
              </a:spcBef>
              <a:spcAft>
                <a:spcPts val="0"/>
              </a:spcAft>
              <a:buClrTx/>
              <a:buSzTx/>
              <a:buFontTx/>
              <a:buNone/>
              <a:tabLst/>
              <a:defRPr/>
            </a:pPr>
            <a:r>
              <a:rPr kumimoji="0" lang="en-US" sz="1199" b="0" i="0" u="none" strike="noStrike" kern="1200" cap="none" spc="0" normalizeH="0" baseline="0" noProof="0">
                <a:ln>
                  <a:noFill/>
                </a:ln>
                <a:solidFill>
                  <a:srgbClr val="CAD1D3"/>
                </a:solidFill>
                <a:effectLst/>
                <a:uLnTx/>
                <a:uFillTx/>
                <a:latin typeface="Calibre"/>
                <a:ea typeface="+mn-ea"/>
                <a:cs typeface="+mn-cs"/>
              </a:rPr>
              <a:t>Gracias   </a:t>
            </a:r>
            <a:r>
              <a:rPr kumimoji="0" lang="en-US" sz="1199" b="0" i="0" u="none" strike="noStrike" kern="1200" cap="none" spc="0" normalizeH="0" baseline="0" noProof="0" err="1">
                <a:ln>
                  <a:noFill/>
                </a:ln>
                <a:solidFill>
                  <a:srgbClr val="CAD1D3"/>
                </a:solidFill>
                <a:effectLst/>
                <a:uLnTx/>
                <a:uFillTx/>
                <a:latin typeface="Calibre"/>
                <a:ea typeface="+mn-ea"/>
                <a:cs typeface="+mn-cs"/>
              </a:rPr>
              <a:t>ধন্যবাদ</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9" b="0" i="0" u="none" strike="noStrike" kern="1200" cap="none" spc="0" normalizeH="0" baseline="0" noProof="0">
                <a:ln>
                  <a:noFill/>
                </a:ln>
                <a:solidFill>
                  <a:srgbClr val="CAD1D3"/>
                </a:solidFill>
                <a:effectLst/>
                <a:uLnTx/>
                <a:uFillTx/>
                <a:latin typeface="Calibre"/>
                <a:ea typeface="+mn-ea"/>
                <a:cs typeface="+mn-cs"/>
              </a:rPr>
              <a:t>Salamat </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err="1">
                <a:ln>
                  <a:noFill/>
                </a:ln>
                <a:solidFill>
                  <a:srgbClr val="CAD1D3"/>
                </a:solidFill>
                <a:effectLst/>
                <a:uLnTx/>
                <a:uFillTx/>
                <a:latin typeface="Calibre"/>
                <a:ea typeface="+mn-ea"/>
                <a:cs typeface="+mn-cs"/>
              </a:rPr>
              <a:t>धन्यवाद</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9" b="0" i="0" u="none" strike="noStrike" kern="1200" cap="none" spc="0" normalizeH="0" baseline="0" noProof="0" err="1">
                <a:ln>
                  <a:noFill/>
                </a:ln>
                <a:solidFill>
                  <a:srgbClr val="CAD1D3"/>
                </a:solidFill>
                <a:effectLst/>
                <a:uLnTx/>
                <a:uFillTx/>
                <a:latin typeface="Calibre"/>
                <a:ea typeface="+mn-ea"/>
                <a:cs typeface="+mn-cs"/>
              </a:rPr>
              <a:t>Obrigado</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ja-JP" altLang="en-US" sz="1199" b="0" i="0" u="none" strike="noStrike" kern="1200" cap="none" spc="0" normalizeH="0" baseline="0" noProof="0">
                <a:ln>
                  <a:noFill/>
                </a:ln>
                <a:solidFill>
                  <a:srgbClr val="CAD1D3"/>
                </a:solidFill>
                <a:effectLst/>
                <a:uLnTx/>
                <a:uFillTx/>
                <a:latin typeface="Calibre"/>
                <a:ea typeface="+mn-ea"/>
                <a:cs typeface="+mn-cs"/>
              </a:rPr>
              <a:t>謝謝</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9" b="0" i="0" u="none" strike="noStrike" kern="1200" cap="none" spc="0" normalizeH="0" baseline="0" noProof="0" err="1">
                <a:ln>
                  <a:noFill/>
                </a:ln>
                <a:solidFill>
                  <a:srgbClr val="CAD1D3"/>
                </a:solidFill>
                <a:effectLst/>
                <a:uLnTx/>
                <a:uFillTx/>
                <a:latin typeface="Calibre"/>
                <a:ea typeface="+mn-ea"/>
                <a:cs typeface="+mn-cs"/>
              </a:rPr>
              <a:t>Спасибо</a:t>
            </a:r>
            <a:r>
              <a:rPr kumimoji="0" lang="en-US" altLang="ja-JP"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ko-KR" altLang="en-US" sz="999" b="1" i="0" u="none" strike="noStrike" kern="1200" cap="none" spc="0" normalizeH="0" baseline="0" noProof="0">
                <a:ln>
                  <a:noFill/>
                </a:ln>
                <a:solidFill>
                  <a:srgbClr val="CAD1D3"/>
                </a:solidFill>
                <a:effectLst/>
                <a:uLnTx/>
                <a:uFillTx/>
                <a:latin typeface="Calibre"/>
                <a:ea typeface="+mn-ea"/>
                <a:cs typeface="+mn-cs"/>
              </a:rPr>
              <a:t>감사합니다</a:t>
            </a:r>
            <a:r>
              <a:rPr kumimoji="0" lang="en-US" sz="9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a:ln>
                  <a:noFill/>
                </a:ln>
                <a:solidFill>
                  <a:srgbClr val="CAD1D3"/>
                </a:solidFill>
                <a:effectLst/>
                <a:uLnTx/>
                <a:uFillTx/>
                <a:latin typeface="Calibre"/>
                <a:ea typeface="+mn-ea"/>
                <a:cs typeface="+mn-cs"/>
              </a:rPr>
              <a:t>Merci</a:t>
            </a:r>
            <a:r>
              <a:rPr kumimoji="0" lang="en-US" sz="1199" b="0" i="0" u="none" strike="noStrike" kern="1200" cap="none" spc="0" normalizeH="0" baseline="0" noProof="0">
                <a:ln>
                  <a:noFill/>
                </a:ln>
                <a:solidFill>
                  <a:srgbClr val="CAD1D3"/>
                </a:solidFill>
                <a:effectLst/>
                <a:uLnTx/>
                <a:uFillTx/>
                <a:latin typeface="+mj-lt"/>
                <a:ea typeface="+mn-ea"/>
                <a:cs typeface="+mn-cs"/>
              </a:rPr>
              <a:t>  </a:t>
            </a:r>
            <a:r>
              <a:rPr kumimoji="0" lang="en-US" sz="1199" b="0" i="0" u="none" strike="noStrike" kern="0" cap="none" spc="0" normalizeH="0" baseline="0" noProof="0" err="1">
                <a:ln>
                  <a:noFill/>
                </a:ln>
                <a:solidFill>
                  <a:srgbClr val="CAD1D3"/>
                </a:solidFill>
                <a:effectLst/>
                <a:uLnTx/>
                <a:uFillTx/>
                <a:latin typeface="Calibre"/>
                <a:ea typeface="+mn-ea"/>
                <a:cs typeface="+mn-cs"/>
              </a:rPr>
              <a:t>תודה</a:t>
            </a:r>
            <a:r>
              <a:rPr kumimoji="0" lang="en-US" sz="200" b="0" i="0" u="none" strike="noStrike" kern="0" cap="none" spc="0" normalizeH="0" baseline="0" noProof="0" err="1">
                <a:ln>
                  <a:noFill/>
                </a:ln>
                <a:solidFill>
                  <a:srgbClr val="CAD1D3"/>
                </a:solidFill>
                <a:effectLst/>
                <a:uLnTx/>
                <a:uFillTx/>
                <a:latin typeface="Calibre"/>
                <a:ea typeface="+mn-ea"/>
                <a:cs typeface="+mn-cs"/>
              </a:rPr>
              <a:t>.</a:t>
            </a:r>
            <a:r>
              <a:rPr kumimoji="0" lang="en-US" sz="1199" b="0" i="0" u="none" strike="noStrike" kern="1200" cap="none" spc="0" normalizeH="0" baseline="0" noProof="0" err="1">
                <a:ln>
                  <a:noFill/>
                </a:ln>
                <a:solidFill>
                  <a:srgbClr val="CAD1D3"/>
                </a:solidFill>
                <a:effectLst/>
                <a:uLnTx/>
                <a:uFillTx/>
                <a:latin typeface="Calibre"/>
                <a:ea typeface="+mn-ea"/>
                <a:cs typeface="+mn-cs"/>
              </a:rPr>
              <a:t>شکریہ</a:t>
            </a:r>
            <a:r>
              <a:rPr kumimoji="0" lang="en-US" sz="1199" b="0" i="0" u="none" strike="noStrike" kern="1200" cap="none" spc="0" normalizeH="0" baseline="0" noProof="0">
                <a:ln>
                  <a:noFill/>
                </a:ln>
                <a:solidFill>
                  <a:srgbClr val="CAD1D3"/>
                </a:solidFill>
                <a:effectLst/>
                <a:uLnTx/>
                <a:uFillTx/>
                <a:latin typeface="+mj-lt"/>
                <a:ea typeface="+mn-ea"/>
                <a:cs typeface="+mn-cs"/>
              </a:rPr>
              <a:t> </a:t>
            </a:r>
            <a:r>
              <a:rPr kumimoji="0" lang="en-US" sz="1199" b="0" i="0" u="none" strike="noStrike" kern="1200" cap="none" spc="0" normalizeH="0" baseline="0" noProof="0">
                <a:ln>
                  <a:noFill/>
                </a:ln>
                <a:solidFill>
                  <a:srgbClr val="CAD1D3"/>
                </a:solidFill>
                <a:effectLst/>
                <a:uLnTx/>
                <a:uFillTx/>
                <a:latin typeface="+mj-lt"/>
                <a:ea typeface="+mj-ea"/>
                <a:cs typeface="+mj-cs"/>
              </a:rPr>
              <a:t> </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a:ln>
                  <a:noFill/>
                </a:ln>
                <a:solidFill>
                  <a:srgbClr val="003F2D"/>
                </a:solidFill>
                <a:effectLst/>
                <a:uLnTx/>
                <a:uFillTx/>
                <a:latin typeface="Calibre"/>
                <a:ea typeface="+mn-ea"/>
                <a:cs typeface="+mn-cs"/>
              </a:rPr>
              <a:t>.</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err="1">
                <a:ln>
                  <a:noFill/>
                </a:ln>
                <a:solidFill>
                  <a:srgbClr val="CAD1D3"/>
                </a:solidFill>
                <a:effectLst/>
                <a:uLnTx/>
                <a:uFillTx/>
                <a:latin typeface="Calibre"/>
                <a:ea typeface="+mn-ea"/>
                <a:cs typeface="+mn-cs"/>
              </a:rPr>
              <a:t>Danke</a:t>
            </a:r>
            <a:r>
              <a:rPr kumimoji="0" lang="en-US" sz="1199" b="0" i="0" u="none" strike="noStrike" kern="1200" cap="none" spc="0" normalizeH="0" baseline="0" noProof="0">
                <a:ln>
                  <a:noFill/>
                </a:ln>
                <a:solidFill>
                  <a:srgbClr val="CAD1D3"/>
                </a:solidFill>
                <a:effectLst/>
                <a:uLnTx/>
                <a:uFillTx/>
                <a:latin typeface="Calibre"/>
                <a:ea typeface="+mn-ea"/>
                <a:cs typeface="+mn-cs"/>
              </a:rPr>
              <a:t>   </a:t>
            </a:r>
            <a:r>
              <a:rPr kumimoji="0" lang="ja-JP" altLang="en-US" sz="999" b="0" i="0" u="none" strike="noStrike" kern="1200" cap="none" spc="-350" normalizeH="0" baseline="0" noProof="0">
                <a:ln>
                  <a:noFill/>
                </a:ln>
                <a:solidFill>
                  <a:srgbClr val="CAD1D3"/>
                </a:solidFill>
                <a:effectLst/>
                <a:uLnTx/>
                <a:uFillTx/>
                <a:latin typeface="Calibre"/>
                <a:ea typeface="+mn-ea"/>
                <a:cs typeface="+mn-cs"/>
              </a:rPr>
              <a:t>ありがとう</a:t>
            </a:r>
            <a:r>
              <a:rPr kumimoji="0" lang="en-US" sz="999" b="0" i="0" u="none" strike="noStrike" kern="1200" cap="none" spc="0" normalizeH="0" baseline="0" noProof="0">
                <a:ln>
                  <a:noFill/>
                </a:ln>
                <a:solidFill>
                  <a:srgbClr val="CAD1D3"/>
                </a:solidFill>
                <a:effectLst/>
                <a:uLnTx/>
                <a:uFillTx/>
                <a:latin typeface="Calibre"/>
                <a:ea typeface="+mn-ea"/>
                <a:cs typeface="+mn-cs"/>
              </a:rPr>
              <a:t>   </a:t>
            </a:r>
            <a:r>
              <a:rPr kumimoji="0" lang="en-US" sz="1199" b="0" i="0" u="none" strike="noStrike" kern="1200" cap="none" spc="0" normalizeH="0" baseline="0" noProof="0" err="1">
                <a:ln>
                  <a:noFill/>
                </a:ln>
                <a:solidFill>
                  <a:srgbClr val="CAD1D3"/>
                </a:solidFill>
                <a:effectLst/>
                <a:uLnTx/>
                <a:uFillTx/>
                <a:latin typeface="Calibre"/>
                <a:ea typeface="+mn-ea"/>
                <a:cs typeface="+mn-cs"/>
              </a:rPr>
              <a:t>Terima</a:t>
            </a:r>
            <a:r>
              <a:rPr kumimoji="0" lang="en-US" sz="1199" b="0" i="0" u="none" strike="noStrike" kern="1200" cap="none" spc="0" normalizeH="0" baseline="0" noProof="0">
                <a:ln>
                  <a:noFill/>
                </a:ln>
                <a:solidFill>
                  <a:srgbClr val="CAD1D3"/>
                </a:solidFill>
                <a:effectLst/>
                <a:uLnTx/>
                <a:uFillTx/>
                <a:latin typeface="Calibre"/>
                <a:ea typeface="+mn-ea"/>
                <a:cs typeface="+mn-cs"/>
              </a:rPr>
              <a:t> Kasih  </a:t>
            </a:r>
            <a:r>
              <a:rPr kumimoji="0" lang="en-US" altLang="ja-JP" sz="1199" b="0" i="0" u="none" strike="noStrike" kern="1200" cap="none" spc="0" normalizeH="0" baseline="0" noProof="0" err="1">
                <a:ln>
                  <a:noFill/>
                </a:ln>
                <a:solidFill>
                  <a:srgbClr val="CAD1D3"/>
                </a:solidFill>
                <a:effectLst/>
                <a:uLnTx/>
                <a:uFillTx/>
                <a:latin typeface="Calibre"/>
                <a:ea typeface="+mn-ea"/>
                <a:cs typeface="+mn-cs"/>
              </a:rPr>
              <a:t>شكرا</a:t>
            </a:r>
            <a:endParaRPr kumimoji="0" lang="en-US" sz="1199" b="0" i="0" u="none" strike="noStrike" kern="1200" cap="none" spc="0" normalizeH="0" baseline="0" noProof="0">
              <a:ln>
                <a:noFill/>
              </a:ln>
              <a:solidFill>
                <a:srgbClr val="CAD1D3"/>
              </a:solidFill>
              <a:effectLst/>
              <a:uLnTx/>
              <a:uFillTx/>
              <a:latin typeface="Calibre"/>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78" y="2852738"/>
            <a:ext cx="1444625" cy="523875"/>
          </a:xfrm>
          <a:prstGeom prst="rect">
            <a:avLst/>
          </a:prstGeom>
        </p:spPr>
        <p:txBody>
          <a:bodyPr wrap="none" lIns="0" tIns="0" rIns="0" bIns="0" anchor="b" anchorCtr="0">
            <a:noAutofit/>
          </a:bodyPr>
          <a:lstStyle/>
          <a:p>
            <a:pPr marL="0" marR="0" lvl="0" indent="0" algn="l" defTabSz="913554" rtl="0" eaLnBrk="0" fontAlgn="base" latinLnBrk="0" hangingPunct="0">
              <a:lnSpc>
                <a:spcPct val="100000"/>
              </a:lnSpc>
              <a:spcBef>
                <a:spcPct val="0"/>
              </a:spcBef>
              <a:spcAft>
                <a:spcPct val="0"/>
              </a:spcAft>
              <a:buClrTx/>
              <a:buSzTx/>
              <a:buFontTx/>
              <a:buNone/>
              <a:tabLst/>
            </a:pPr>
            <a:r>
              <a:rPr kumimoji="0" lang="en-US" altLang="en-US" sz="999"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9"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3"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0"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3"/>
          </a:xfrm>
        </p:spPr>
        <p:txBody>
          <a:bodyPr rIns="0"/>
          <a:lstStyle>
            <a:lvl1pPr>
              <a:spcBef>
                <a:spcPts val="0"/>
              </a:spcBef>
              <a:spcAft>
                <a:spcPts val="899"/>
              </a:spcAft>
              <a:defRPr sz="1199">
                <a:solidFill>
                  <a:schemeClr val="bg1"/>
                </a:solidFill>
                <a:latin typeface="Calibre Semibold" panose="020B0703030202060203" pitchFamily="34" charset="0"/>
              </a:defRPr>
            </a:lvl1pPr>
            <a:lvl2pPr>
              <a:spcBef>
                <a:spcPts val="100"/>
              </a:spcBef>
              <a:spcAft>
                <a:spcPts val="100"/>
              </a:spcAft>
              <a:defRPr sz="9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7" y="5876926"/>
            <a:ext cx="11168063" cy="625474"/>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7" y="4993180"/>
            <a:ext cx="11168063" cy="258270"/>
          </a:xfrm>
        </p:spPr>
        <p:txBody>
          <a:bodyPr rIns="0" anchor="b" anchorCtr="0"/>
          <a:lstStyle>
            <a:lvl1pPr>
              <a:spcBef>
                <a:spcPts val="0"/>
              </a:spcBef>
              <a:spcAft>
                <a:spcPts val="899"/>
              </a:spcAft>
              <a:defRPr sz="999">
                <a:solidFill>
                  <a:schemeClr val="bg1"/>
                </a:solidFill>
                <a:latin typeface="+mn-lt"/>
              </a:defRPr>
            </a:lvl1pPr>
            <a:lvl2pPr>
              <a:spcBef>
                <a:spcPts val="100"/>
              </a:spcBef>
              <a:spcAft>
                <a:spcPts val="100"/>
              </a:spcAft>
              <a:defRPr sz="1199">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cxnSp>
        <p:nvCxnSpPr>
          <p:cNvPr id="16" name="Line of Sight">
            <a:extLst>
              <a:ext uri="{FF2B5EF4-FFF2-40B4-BE49-F238E27FC236}">
                <a16:creationId xmlns:a16="http://schemas.microsoft.com/office/drawing/2014/main" id="{4E09509D-5350-4E0A-8965-5EACF07E7AD1}"/>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LoS Cover">
            <a:extLst>
              <a:ext uri="{FF2B5EF4-FFF2-40B4-BE49-F238E27FC236}">
                <a16:creationId xmlns:a16="http://schemas.microsoft.com/office/drawing/2014/main" id="{76E386AC-B4A0-45E0-B841-11D2DE10D370}"/>
              </a:ext>
            </a:extLst>
          </p:cNvPr>
          <p:cNvSpPr/>
          <p:nvPr userDrawn="1"/>
        </p:nvSpPr>
        <p:spPr>
          <a:xfrm>
            <a:off x="1" y="2"/>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78" tIns="0" rIns="45678" bIns="0" rtlCol="0" anchor="ctr"/>
          <a:lstStyle/>
          <a:p>
            <a:pPr algn="ctr">
              <a:spcAft>
                <a:spcPts val="300"/>
              </a:spcAft>
            </a:pPr>
            <a:endParaRPr lang="en-US" sz="1713">
              <a:solidFill>
                <a:schemeClr val="bg1"/>
              </a:solidFill>
            </a:endParaRPr>
          </a:p>
        </p:txBody>
      </p:sp>
      <p:sp>
        <p:nvSpPr>
          <p:cNvPr id="19" name="Thank you">
            <a:extLst>
              <a:ext uri="{FF2B5EF4-FFF2-40B4-BE49-F238E27FC236}">
                <a16:creationId xmlns:a16="http://schemas.microsoft.com/office/drawing/2014/main" id="{79996743-B943-4710-A8E1-0EC3C4175EA2}"/>
              </a:ext>
            </a:extLst>
          </p:cNvPr>
          <p:cNvSpPr/>
          <p:nvPr userDrawn="1"/>
        </p:nvSpPr>
        <p:spPr>
          <a:xfrm>
            <a:off x="508637" y="62115"/>
            <a:ext cx="2937023" cy="892552"/>
          </a:xfrm>
          <a:prstGeom prst="rect">
            <a:avLst/>
          </a:prstGeom>
        </p:spPr>
        <p:txBody>
          <a:bodyPr wrap="none" lIns="0" tIns="0" rIns="0" bIns="0">
            <a:noAutofit/>
          </a:bodyPr>
          <a:lstStyle/>
          <a:p>
            <a:pPr marL="0" marR="0" lvl="0" indent="0" algn="l" defTabSz="913554" rtl="0" eaLnBrk="0" fontAlgn="base" latinLnBrk="0" hangingPunct="0">
              <a:lnSpc>
                <a:spcPct val="100000"/>
              </a:lnSpc>
              <a:spcBef>
                <a:spcPct val="0"/>
              </a:spcBef>
              <a:spcAft>
                <a:spcPct val="0"/>
              </a:spcAft>
              <a:buClrTx/>
              <a:buSzTx/>
              <a:buFontTx/>
              <a:buNone/>
              <a:tabLst/>
              <a:defRPr/>
            </a:pPr>
            <a:r>
              <a:rPr kumimoji="0" lang="en-US" altLang="en-US" sz="6594"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84665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p:tgtEl>
                                          <p:spTgt spid="16"/>
                                        </p:tgtEl>
                                        <p:attrNameLst>
                                          <p:attrName>ppt_x</p:attrName>
                                        </p:attrNameLst>
                                      </p:cBhvr>
                                      <p:tavLst>
                                        <p:tav tm="0">
                                          <p:val>
                                            <p:strVal val="#ppt_x-#ppt_w*1.125000"/>
                                          </p:val>
                                        </p:tav>
                                        <p:tav tm="100000">
                                          <p:val>
                                            <p:strVal val="#ppt_x"/>
                                          </p:val>
                                        </p:tav>
                                      </p:tavLst>
                                    </p:anim>
                                    <p:animEffect transition="in" filter="wipe(right)">
                                      <p:cBhvr>
                                        <p:cTn id="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9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2"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1" y="1317626"/>
            <a:ext cx="2460625" cy="182563"/>
          </a:xfrm>
        </p:spPr>
        <p:txBody>
          <a:bodyPr wrap="none" anchor="b" anchorCtr="0"/>
          <a:lstStyle>
            <a:lvl1pPr>
              <a:defRPr sz="799">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79" y="2852739"/>
            <a:ext cx="2452687" cy="3529011"/>
          </a:xfrm>
          <a:solidFill>
            <a:schemeClr val="tx1"/>
          </a:solidFill>
        </p:spPr>
        <p:txBody>
          <a:bodyPr lIns="73152" tIns="73152" rIns="73152"/>
          <a:lstStyle>
            <a:lvl1pPr marL="0" indent="0">
              <a:spcBef>
                <a:spcPts val="599"/>
              </a:spcBef>
              <a:spcAft>
                <a:spcPts val="0"/>
              </a:spcAft>
              <a:defRPr sz="1599">
                <a:solidFill>
                  <a:schemeClr val="bg1"/>
                </a:solidFill>
                <a:latin typeface="Calibre Semibold" panose="020B0703030202060203" pitchFamily="34" charset="0"/>
              </a:defRPr>
            </a:lvl1pPr>
            <a:lvl2pPr>
              <a:spcBef>
                <a:spcPts val="300"/>
              </a:spcBef>
              <a:spcAft>
                <a:spcPts val="599"/>
              </a:spcAft>
              <a:defRPr sz="1199">
                <a:solidFill>
                  <a:schemeClr val="bg1"/>
                </a:solidFill>
                <a:latin typeface="+mn-lt"/>
              </a:defRPr>
            </a:lvl2pPr>
            <a:lvl3pPr marL="171292" indent="-171292">
              <a:spcAft>
                <a:spcPts val="300"/>
              </a:spcAft>
              <a:buFont typeface="Arial" panose="020B0604020202020204" pitchFamily="34" charset="0"/>
              <a:buChar char="‒"/>
              <a:defRPr>
                <a:solidFill>
                  <a:schemeClr val="bg1"/>
                </a:solidFill>
              </a:defRPr>
            </a:lvl3pPr>
            <a:lvl4pPr marL="342583" indent="-171292">
              <a:spcBef>
                <a:spcPts val="0"/>
              </a:spcBef>
              <a:spcAft>
                <a:spcPts val="300"/>
              </a:spcAft>
              <a:defRPr sz="1199">
                <a:solidFill>
                  <a:schemeClr val="bg1"/>
                </a:solidFill>
              </a:defRPr>
            </a:lvl4pPr>
            <a:lvl5pPr marL="342583" indent="-166534">
              <a:spcBef>
                <a:spcPts val="0"/>
              </a:spcBef>
              <a:spcAft>
                <a:spcPts val="300"/>
              </a:spcAft>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9">
                <a:latin typeface="Calibre Semibold" panose="020B0703030202060203" pitchFamily="34" charset="0"/>
              </a:defRPr>
            </a:lvl1pPr>
            <a:lvl2pPr>
              <a:spcBef>
                <a:spcPts val="0"/>
              </a:spcBef>
              <a:spcAft>
                <a:spcPts val="599"/>
              </a:spcAft>
              <a:defRPr sz="1199">
                <a:latin typeface="+mn-lt"/>
              </a:defRPr>
            </a:lvl2pPr>
            <a:lvl3pPr marL="171292" indent="-171292">
              <a:spcAft>
                <a:spcPts val="300"/>
              </a:spcAft>
              <a:buFont typeface="Arial" panose="020B0604020202020204" pitchFamily="34" charset="0"/>
              <a:buChar char="‒"/>
              <a:defRPr/>
            </a:lvl3pPr>
            <a:lvl4pPr marL="342583" indent="-171292">
              <a:spcBef>
                <a:spcPts val="0"/>
              </a:spcBef>
              <a:spcAft>
                <a:spcPts val="300"/>
              </a:spcAft>
              <a:defRPr sz="1199"/>
            </a:lvl4pPr>
            <a:lvl5pPr marL="342583" indent="-166534">
              <a:spcBef>
                <a:spcPts val="0"/>
              </a:spcBef>
              <a:defRPr sz="1199"/>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7" y="2852739"/>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6" y="2346962"/>
            <a:ext cx="3484563" cy="404179"/>
          </a:xfrm>
        </p:spPr>
        <p:txBody>
          <a:bodyPr rIns="0"/>
          <a:lstStyle>
            <a:lvl1pPr algn="r">
              <a:spcBef>
                <a:spcPts val="0"/>
              </a:spcBef>
              <a:spcAft>
                <a:spcPts val="0"/>
              </a:spcAft>
              <a:defRPr sz="999">
                <a:solidFill>
                  <a:schemeClr val="accent6"/>
                </a:solidFill>
                <a:latin typeface="Financier Display Semibold" panose="02020703070506060203" pitchFamily="18" charset="0"/>
              </a:defRPr>
            </a:lvl1pPr>
            <a:lvl2pPr algn="r">
              <a:defRPr sz="850">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6" y="1601788"/>
            <a:ext cx="3484563" cy="649224"/>
          </a:xfrm>
        </p:spPr>
        <p:txBody>
          <a:bodyPr rIns="0" anchor="b" anchorCtr="0"/>
          <a:lstStyle>
            <a:lvl1pPr algn="r">
              <a:defRPr sz="1599">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9" y="1601791"/>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713"/>
          </a:p>
        </p:txBody>
      </p:sp>
    </p:spTree>
    <p:extLst>
      <p:ext uri="{BB962C8B-B14F-4D97-AF65-F5344CB8AC3E}">
        <p14:creationId xmlns:p14="http://schemas.microsoft.com/office/powerpoint/2010/main" val="2207649441"/>
      </p:ext>
    </p:extLst>
  </p:cSld>
  <p:clrMapOvr>
    <a:masterClrMapping/>
  </p:clrMapOvr>
  <p:extLst>
    <p:ext uri="{DCECCB84-F9BA-43D5-87BE-67443E8EF086}">
      <p15:sldGuideLst xmlns:p15="http://schemas.microsoft.com/office/powerpoint/2012/main"/>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2_Event Speakers - 3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7" y="1601787"/>
            <a:ext cx="1714500" cy="1143000"/>
          </a:xfrm>
        </p:spPr>
        <p:txBody>
          <a:bodyPr rIns="0" anchor="ctr" anchorCtr="0"/>
          <a:lstStyle>
            <a:lvl1pPr algn="ctr">
              <a:defRPr sz="1599"/>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802" y="1601787"/>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11025" y="1601787"/>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52738"/>
            <a:ext cx="1947672" cy="1773238"/>
          </a:xfrm>
        </p:spPr>
        <p:txBody>
          <a:bodyPr/>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800" y="2852738"/>
            <a:ext cx="1947672" cy="1773238"/>
          </a:xfrm>
        </p:spPr>
        <p:txBody>
          <a:bodyPr/>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9025" y="2852738"/>
            <a:ext cx="1947672" cy="1773238"/>
          </a:xfrm>
        </p:spPr>
        <p:txBody>
          <a:bodyPr/>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1050">
                <a:latin typeface="Calibre Light" panose="020B0303030202060203" pitchFamily="34" charset="0"/>
              </a:defRPr>
            </a:lvl3pPr>
            <a:lvl4pPr>
              <a:defRPr sz="1050"/>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159599810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2_Event Speakers - 6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7" y="1601787"/>
            <a:ext cx="1714500" cy="1143000"/>
          </a:xfrm>
        </p:spPr>
        <p:txBody>
          <a:bodyPr rIns="0" anchor="ctr" anchorCtr="0"/>
          <a:lstStyle>
            <a:lvl1pPr algn="ctr">
              <a:defRPr sz="1599"/>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706" y="1601786"/>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08834" y="1601786"/>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3584577" y="4102099"/>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6146705" y="4102099"/>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8708834" y="4102099"/>
            <a:ext cx="1714500" cy="114300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02734"/>
            <a:ext cx="1947672" cy="1147762"/>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704" y="2802734"/>
            <a:ext cx="1947672" cy="1147762"/>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8832" y="2802734"/>
            <a:ext cx="1947672" cy="1147762"/>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3584578" y="5303046"/>
            <a:ext cx="1947863" cy="1146175"/>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6146799" y="5303043"/>
            <a:ext cx="1947672" cy="1143000"/>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8708832" y="5303043"/>
            <a:ext cx="1947672" cy="1143000"/>
          </a:xfrm>
        </p:spPr>
        <p:txBody>
          <a:bodyPr rIns="274320"/>
          <a:lstStyle>
            <a:lvl1pPr>
              <a:spcBef>
                <a:spcPts val="0"/>
              </a:spcBef>
              <a:spcAft>
                <a:spcPts val="0"/>
              </a:spcAft>
              <a:defRPr sz="1599">
                <a:latin typeface="Financier Display Medium" panose="02020603070506060203" pitchFamily="18" charset="0"/>
              </a:defRPr>
            </a:lvl1pPr>
            <a:lvl2pPr>
              <a:spcAft>
                <a:spcPts val="300"/>
              </a:spcAft>
              <a:defRPr sz="11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314724347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2_Event Speakers - 8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8" y="1601789"/>
            <a:ext cx="1435100" cy="956733"/>
          </a:xfrm>
        </p:spPr>
        <p:txBody>
          <a:bodyPr rIns="0" anchor="ctr" anchorCtr="0"/>
          <a:lstStyle>
            <a:lvl1pPr algn="ctr">
              <a:defRPr sz="1599"/>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5630125" y="1601788"/>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7680749" y="1601788"/>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9731377" y="1601788"/>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3584578" y="4102101"/>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5633510" y="4102101"/>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21" name="Headshot Placeholder 7">
            <a:extLst>
              <a:ext uri="{FF2B5EF4-FFF2-40B4-BE49-F238E27FC236}">
                <a16:creationId xmlns:a16="http://schemas.microsoft.com/office/drawing/2014/main" id="{7332A527-0EB9-43D0-86B3-FF7773EE320D}"/>
              </a:ext>
            </a:extLst>
          </p:cNvPr>
          <p:cNvSpPr>
            <a:spLocks noGrp="1" noChangeAspect="1"/>
          </p:cNvSpPr>
          <p:nvPr>
            <p:ph type="pic" sz="quarter" idx="22" hasCustomPrompt="1"/>
          </p:nvPr>
        </p:nvSpPr>
        <p:spPr>
          <a:xfrm>
            <a:off x="7682445" y="4102101"/>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23" name="Headshot Placeholder 8">
            <a:extLst>
              <a:ext uri="{FF2B5EF4-FFF2-40B4-BE49-F238E27FC236}">
                <a16:creationId xmlns:a16="http://schemas.microsoft.com/office/drawing/2014/main" id="{8893B922-E816-4EB8-918A-6B723AFB4A5B}"/>
              </a:ext>
            </a:extLst>
          </p:cNvPr>
          <p:cNvSpPr>
            <a:spLocks noGrp="1" noChangeAspect="1"/>
          </p:cNvSpPr>
          <p:nvPr>
            <p:ph type="pic" sz="quarter" idx="23" hasCustomPrompt="1"/>
          </p:nvPr>
        </p:nvSpPr>
        <p:spPr>
          <a:xfrm>
            <a:off x="9731377" y="4102101"/>
            <a:ext cx="1440180" cy="960120"/>
          </a:xfrm>
        </p:spPr>
        <p:txBody>
          <a:bodyPr rIns="0" anchor="ctr" anchorCtr="0"/>
          <a:lstStyle>
            <a:lvl1pPr marL="0" marR="0" indent="0" algn="ctr" defTabSz="913554" eaLnBrk="1" fontAlgn="auto" latinLnBrk="0" hangingPunct="1">
              <a:lnSpc>
                <a:spcPct val="100000"/>
              </a:lnSpc>
              <a:spcBef>
                <a:spcPts val="1199"/>
              </a:spcBef>
              <a:spcAft>
                <a:spcPts val="1199"/>
              </a:spcAft>
              <a:buClrTx/>
              <a:buSzTx/>
              <a:buFontTx/>
              <a:buNone/>
              <a:tabLst/>
              <a:defRPr sz="1599"/>
            </a:lvl1pPr>
          </a:lstStyle>
          <a:p>
            <a:pPr marL="0" marR="0" lvl="0" indent="0" defTabSz="913554" eaLnBrk="1" fontAlgn="auto" latinLnBrk="0" hangingPunct="1">
              <a:lnSpc>
                <a:spcPct val="100000"/>
              </a:lnSpc>
              <a:spcBef>
                <a:spcPts val="1199"/>
              </a:spcBef>
              <a:spcAft>
                <a:spcPts val="1199"/>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667002"/>
            <a:ext cx="1947672" cy="1147762"/>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5634228" y="2667002"/>
            <a:ext cx="1947672" cy="1147762"/>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7681501" y="2667002"/>
            <a:ext cx="1947672" cy="1147762"/>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9731378" y="2667003"/>
            <a:ext cx="1947863" cy="1146175"/>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3584575"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5634228"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9" name="Speaker Placeholder 7">
            <a:extLst>
              <a:ext uri="{FF2B5EF4-FFF2-40B4-BE49-F238E27FC236}">
                <a16:creationId xmlns:a16="http://schemas.microsoft.com/office/drawing/2014/main" id="{57E18A33-5D61-41C4-BC2A-577D212DE187}"/>
              </a:ext>
            </a:extLst>
          </p:cNvPr>
          <p:cNvSpPr>
            <a:spLocks noGrp="1"/>
          </p:cNvSpPr>
          <p:nvPr>
            <p:ph sz="quarter" idx="26" hasCustomPrompt="1"/>
          </p:nvPr>
        </p:nvSpPr>
        <p:spPr>
          <a:xfrm>
            <a:off x="7681501"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31" name="Speaker Placeholder 8">
            <a:extLst>
              <a:ext uri="{FF2B5EF4-FFF2-40B4-BE49-F238E27FC236}">
                <a16:creationId xmlns:a16="http://schemas.microsoft.com/office/drawing/2014/main" id="{BA121CB0-15F6-4A74-B2B5-3C8F4A4B255E}"/>
              </a:ext>
            </a:extLst>
          </p:cNvPr>
          <p:cNvSpPr>
            <a:spLocks noGrp="1"/>
          </p:cNvSpPr>
          <p:nvPr>
            <p:ph sz="quarter" idx="27" hasCustomPrompt="1"/>
          </p:nvPr>
        </p:nvSpPr>
        <p:spPr>
          <a:xfrm>
            <a:off x="9731375" y="5167312"/>
            <a:ext cx="1947672" cy="1143000"/>
          </a:xfrm>
        </p:spPr>
        <p:txBody>
          <a:bodyPr rIns="274320"/>
          <a:lstStyle>
            <a:lvl1pPr>
              <a:spcBef>
                <a:spcPts val="0"/>
              </a:spcBef>
              <a:spcAft>
                <a:spcPts val="0"/>
              </a:spcAft>
              <a:defRPr sz="1499">
                <a:latin typeface="Financier Display Medium" panose="02020603070506060203" pitchFamily="18" charset="0"/>
              </a:defRPr>
            </a:lvl1pPr>
            <a:lvl2pPr>
              <a:spcAft>
                <a:spcPts val="300"/>
              </a:spcAft>
              <a:defRPr sz="1099">
                <a:latin typeface="+mn-lt"/>
              </a:defRPr>
            </a:lvl2pPr>
            <a:lvl3pPr>
              <a:spcBef>
                <a:spcPts val="0"/>
              </a:spcBef>
              <a:spcAft>
                <a:spcPts val="0"/>
              </a:spcAft>
              <a:defRPr sz="999">
                <a:latin typeface="Calibre Light" panose="020B0303030202060203" pitchFamily="34" charset="0"/>
              </a:defRPr>
            </a:lvl3pPr>
            <a:lvl4pPr>
              <a:defRPr sz="999"/>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121321777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8_Left column text">
    <p:spTree>
      <p:nvGrpSpPr>
        <p:cNvPr id="1" name=""/>
        <p:cNvGrpSpPr/>
        <p:nvPr/>
      </p:nvGrpSpPr>
      <p:grpSpPr>
        <a:xfrm>
          <a:off x="0" y="0"/>
          <a:ext cx="0" cy="0"/>
          <a:chOff x="0" y="0"/>
          <a:chExt cx="0" cy="0"/>
        </a:xfrm>
      </p:grpSpPr>
      <p:sp>
        <p:nvSpPr>
          <p:cNvPr id="3" name="Main Content 1"/>
          <p:cNvSpPr>
            <a:spLocks noGrp="1"/>
          </p:cNvSpPr>
          <p:nvPr>
            <p:ph idx="1"/>
          </p:nvPr>
        </p:nvSpPr>
        <p:spPr>
          <a:xfrm>
            <a:off x="609603" y="1754152"/>
            <a:ext cx="5334000" cy="4263252"/>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a:extLst>
              <a:ext uri="{FF2B5EF4-FFF2-40B4-BE49-F238E27FC236}">
                <a16:creationId xmlns:a16="http://schemas.microsoft.com/office/drawing/2014/main" id="{D4936862-7F0E-482F-AB54-1E21F65D914B}"/>
              </a:ext>
            </a:extLst>
          </p:cNvPr>
          <p:cNvSpPr>
            <a:spLocks noGrp="1"/>
          </p:cNvSpPr>
          <p:nvPr>
            <p:ph type="body" sz="quarter" idx="10" hasCustomPrompt="1"/>
          </p:nvPr>
        </p:nvSpPr>
        <p:spPr>
          <a:xfrm>
            <a:off x="605367" y="1146173"/>
            <a:ext cx="10972800" cy="304521"/>
          </a:xfrm>
          <a:prstGeom prst="rect">
            <a:avLst/>
          </a:prstGeom>
        </p:spPr>
        <p:txBody>
          <a:bodyPr vert="horz" lIns="0" tIns="0" rIns="0" bIns="0" rtlCol="0">
            <a:noAutofit/>
          </a:bodyPr>
          <a:lstStyle>
            <a:lvl1pPr>
              <a:defRPr lang="en-US" sz="1463" cap="all" baseline="0" dirty="0">
                <a:solidFill>
                  <a:schemeClr val="accent2"/>
                </a:solidFill>
                <a:latin typeface="+mj-lt"/>
              </a:defRPr>
            </a:lvl1pPr>
          </a:lstStyle>
          <a:p>
            <a:pPr lvl="0" defTabSz="804643">
              <a:spcBef>
                <a:spcPts val="0"/>
              </a:spcBef>
              <a:spcAft>
                <a:spcPts val="0"/>
              </a:spcAft>
              <a:buFontTx/>
            </a:pPr>
            <a:r>
              <a:rPr lang="en-US"/>
              <a:t>Click to add Subtitle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98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08">
          <p15:clr>
            <a:srgbClr val="FBAE40"/>
          </p15:clr>
        </p15:guide>
        <p15:guide id="2" pos="2880">
          <p15:clr>
            <a:srgbClr val="FBAE40"/>
          </p15:clr>
        </p15:guide>
        <p15:guide id="3" pos="2952">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_Moments - 1 Column + Photo">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7B047B62-7B1F-470B-9038-B92A63CD56F0}"/>
              </a:ext>
            </a:extLst>
          </p:cNvPr>
          <p:cNvSpPr>
            <a:spLocks noGrp="1"/>
          </p:cNvSpPr>
          <p:nvPr>
            <p:ph type="pic" sz="quarter" idx="14"/>
          </p:nvPr>
        </p:nvSpPr>
        <p:spPr>
          <a:xfrm>
            <a:off x="8707439" y="1601787"/>
            <a:ext cx="2973387" cy="4802188"/>
          </a:xfrm>
        </p:spPr>
        <p:txBody>
          <a:bodyPr/>
          <a:lstStyle/>
          <a:p>
            <a:endParaRPr lang="en-GB"/>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0" y="1601787"/>
            <a:ext cx="5021391"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0" y="914401"/>
            <a:ext cx="5021391" cy="635000"/>
          </a:xfrm>
        </p:spPr>
        <p:txBody>
          <a:bodyPr anchor="b" anchorCtr="0"/>
          <a:lstStyle>
            <a:lvl1pPr>
              <a:spcAft>
                <a:spcPts val="599"/>
              </a:spcAft>
              <a:defRPr lang="en-US" sz="1499"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9" dirty="0" smtClean="0">
                <a:solidFill>
                  <a:schemeClr val="tx1"/>
                </a:solidFill>
                <a:latin typeface="+mn-lt"/>
                <a:ea typeface="+mn-ea"/>
                <a:cs typeface="+mn-cs"/>
              </a:defRPr>
            </a:lvl2pPr>
            <a:lvl3pPr marL="171292" indent="-171292">
              <a:buFont typeface="Calibre" panose="020B0503030202060203" pitchFamily="34" charset="0"/>
              <a:buChar char="–"/>
              <a:defRPr lang="en-US" sz="1199" dirty="0" smtClean="0">
                <a:solidFill>
                  <a:schemeClr val="tx1"/>
                </a:solidFill>
                <a:latin typeface="+mn-lt"/>
                <a:ea typeface="+mn-ea"/>
                <a:cs typeface="+mn-cs"/>
              </a:defRPr>
            </a:lvl3pPr>
            <a:lvl4pPr marL="356286">
              <a:defRPr lang="en-US" sz="1199" b="0" dirty="0" smtClean="0">
                <a:solidFill>
                  <a:schemeClr val="tx1"/>
                </a:solidFill>
                <a:latin typeface="+mn-lt"/>
                <a:ea typeface="+mn-ea"/>
                <a:cs typeface="+mn-cs"/>
              </a:defRPr>
            </a:lvl4pPr>
            <a:lvl5pPr marL="0" indent="0">
              <a:spcBef>
                <a:spcPts val="599"/>
              </a:spcBef>
              <a:spcAft>
                <a:spcPts val="0"/>
              </a:spcAft>
              <a:buFontTx/>
              <a:buNone/>
              <a:defRPr lang="en-US" sz="1199"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292" indent="-171292">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6"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52741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7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31"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81" y="1601789"/>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8" y="4102103"/>
            <a:ext cx="7581903" cy="2275550"/>
          </a:xfrm>
        </p:spPr>
        <p:txBody>
          <a:bodyPr rIns="512064" numCol="2" spcCol="768096"/>
          <a:lstStyle>
            <a:lvl1pPr marL="342275" indent="-342275">
              <a:lnSpc>
                <a:spcPct val="100000"/>
              </a:lnSpc>
              <a:spcBef>
                <a:spcPts val="0"/>
              </a:spcBef>
              <a:spcAft>
                <a:spcPts val="599"/>
              </a:spcAft>
              <a:buFont typeface="+mj-lt"/>
              <a:buAutoNum type="arabicPlain"/>
              <a:tabLst/>
              <a:defRPr sz="1597">
                <a:solidFill>
                  <a:schemeClr val="tx1"/>
                </a:solidFill>
                <a:latin typeface="+mn-lt"/>
              </a:defRPr>
            </a:lvl1pPr>
            <a:lvl2pPr marL="513413" indent="-171138">
              <a:buFont typeface="Calibre" panose="020B0503030202060203" pitchFamily="34" charset="0"/>
              <a:buChar char="–"/>
              <a:defRPr sz="1198">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78211"/>
      </p:ext>
    </p:extLst>
  </p:cSld>
  <p:clrMapOvr>
    <a:masterClrMapping/>
  </p:clrMapOvr>
  <p:extLst>
    <p:ext uri="{DCECCB84-F9BA-43D5-87BE-67443E8EF086}">
      <p15:sldGuideLst xmlns:p15="http://schemas.microsoft.com/office/powerpoint/2012/main"/>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8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4"/>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9" y="1596710"/>
            <a:ext cx="1947863" cy="3024188"/>
          </a:xfrm>
        </p:spPr>
        <p:txBody>
          <a:bodyPr tIns="0"/>
          <a:lstStyle>
            <a:lvl1pPr>
              <a:defRPr sz="1797">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6" y="4727575"/>
            <a:ext cx="1687299" cy="1590928"/>
          </a:xfrm>
          <a:prstGeom prst="rect">
            <a:avLst/>
          </a:prstGeom>
        </p:spPr>
        <p:txBody>
          <a:bodyPr anchor="t"/>
          <a:lstStyle>
            <a:lvl1pPr marL="7688" algn="l" defTabSz="553481" rtl="0" eaLnBrk="1" latinLnBrk="0" hangingPunct="1">
              <a:lnSpc>
                <a:spcPct val="90000"/>
              </a:lnSpc>
              <a:spcBef>
                <a:spcPts val="0"/>
              </a:spcBef>
              <a:spcAft>
                <a:spcPts val="0"/>
              </a:spcAft>
              <a:defRPr lang="en-US" sz="1597" b="0" i="0" kern="0" dirty="0">
                <a:solidFill>
                  <a:srgbClr val="CAD1D2"/>
                </a:solidFill>
                <a:latin typeface="Calibre-Semibold"/>
                <a:ea typeface="+mj-ea"/>
                <a:cs typeface="Calibre-Semibold"/>
              </a:defRPr>
            </a:lvl1pPr>
            <a:lvl2pPr>
              <a:lnSpc>
                <a:spcPct val="90000"/>
              </a:lnSpc>
              <a:spcAft>
                <a:spcPts val="0"/>
              </a:spcAft>
              <a:defRPr sz="1597">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2966153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E12F9A9A-F488-4434-A4E9-6067B6E3316D}"/>
              </a:ext>
            </a:extLst>
          </p:cNvPr>
          <p:cNvSpPr>
            <a:spLocks noGrp="1"/>
          </p:cNvSpPr>
          <p:nvPr>
            <p:ph sz="quarter" idx="47"/>
          </p:nvPr>
        </p:nvSpPr>
        <p:spPr>
          <a:xfrm>
            <a:off x="3584575" y="1615581"/>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5">
            <a:extLst>
              <a:ext uri="{FF2B5EF4-FFF2-40B4-BE49-F238E27FC236}">
                <a16:creationId xmlns:a16="http://schemas.microsoft.com/office/drawing/2014/main" id="{05E2AA67-294D-44E6-802E-395517F6C1A7}"/>
              </a:ext>
            </a:extLst>
          </p:cNvPr>
          <p:cNvSpPr>
            <a:spLocks noGrp="1"/>
          </p:cNvSpPr>
          <p:nvPr>
            <p:ph sz="quarter" idx="48"/>
          </p:nvPr>
        </p:nvSpPr>
        <p:spPr>
          <a:xfrm>
            <a:off x="6159500" y="1615581"/>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5">
            <a:extLst>
              <a:ext uri="{FF2B5EF4-FFF2-40B4-BE49-F238E27FC236}">
                <a16:creationId xmlns:a16="http://schemas.microsoft.com/office/drawing/2014/main" id="{8743C110-DC20-4390-A47A-8AB1F9DB5F4C}"/>
              </a:ext>
            </a:extLst>
          </p:cNvPr>
          <p:cNvSpPr>
            <a:spLocks noGrp="1"/>
          </p:cNvSpPr>
          <p:nvPr>
            <p:ph sz="quarter" idx="49"/>
          </p:nvPr>
        </p:nvSpPr>
        <p:spPr>
          <a:xfrm>
            <a:off x="8712200" y="1613050"/>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C8B1CD64-0C67-49B0-B205-0FAB935BCE68}"/>
              </a:ext>
            </a:extLst>
          </p:cNvPr>
          <p:cNvSpPr>
            <a:spLocks noGrp="1"/>
          </p:cNvSpPr>
          <p:nvPr>
            <p:ph type="body" sz="quarter" idx="50"/>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105D293-36C8-4795-BA2C-142D7045B877}"/>
              </a:ext>
            </a:extLst>
          </p:cNvPr>
          <p:cNvSpPr>
            <a:spLocks noGrp="1"/>
          </p:cNvSpPr>
          <p:nvPr>
            <p:ph type="body" sz="quarter" idx="12" hasCustomPrompt="1"/>
          </p:nvPr>
        </p:nvSpPr>
        <p:spPr>
          <a:xfrm>
            <a:off x="3584575"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8" name="Text Placeholder 4">
            <a:extLst>
              <a:ext uri="{FF2B5EF4-FFF2-40B4-BE49-F238E27FC236}">
                <a16:creationId xmlns:a16="http://schemas.microsoft.com/office/drawing/2014/main" id="{CAE1EBDA-0010-4470-8206-608B7A3C82A6}"/>
              </a:ext>
            </a:extLst>
          </p:cNvPr>
          <p:cNvSpPr>
            <a:spLocks noGrp="1"/>
          </p:cNvSpPr>
          <p:nvPr>
            <p:ph type="body" sz="quarter" idx="54" hasCustomPrompt="1"/>
          </p:nvPr>
        </p:nvSpPr>
        <p:spPr>
          <a:xfrm>
            <a:off x="6154738"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9" name="Text Placeholder 4">
            <a:extLst>
              <a:ext uri="{FF2B5EF4-FFF2-40B4-BE49-F238E27FC236}">
                <a16:creationId xmlns:a16="http://schemas.microsoft.com/office/drawing/2014/main" id="{A5B5E27D-54D5-403F-8568-50B316DD39E9}"/>
              </a:ext>
            </a:extLst>
          </p:cNvPr>
          <p:cNvSpPr>
            <a:spLocks noGrp="1"/>
          </p:cNvSpPr>
          <p:nvPr>
            <p:ph type="body" sz="quarter" idx="55" hasCustomPrompt="1"/>
          </p:nvPr>
        </p:nvSpPr>
        <p:spPr>
          <a:xfrm>
            <a:off x="8707438" y="921204"/>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460965761"/>
      </p:ext>
    </p:extLst>
  </p:cSld>
  <p:clrMapOvr>
    <a:masterClrMapping/>
  </p:clrMapOvr>
  <p:extLst>
    <p:ext uri="{DCECCB84-F9BA-43D5-87BE-67443E8EF086}">
      <p15:sldGuideLst xmlns:p15="http://schemas.microsoft.com/office/powerpoint/2012/main"/>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7_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1" y="1"/>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07145375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_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76254"/>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43" y="4102101"/>
            <a:ext cx="1435100" cy="2279650"/>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99411679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9_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227266"/>
            <a:ext cx="2971801" cy="4154486"/>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352425"/>
            <a:ext cx="1444625"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81" y="1"/>
            <a:ext cx="5534025" cy="6858000"/>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9" y="352425"/>
            <a:ext cx="1435100"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9606949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8_Photo Layout 3">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852739"/>
            <a:ext cx="5534025" cy="352901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352428"/>
            <a:ext cx="1444625"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4" y="2852741"/>
            <a:ext cx="5532435" cy="3529012"/>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7" y="352428"/>
            <a:ext cx="1435100"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30237951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9_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93776"/>
            <a:ext cx="4507992" cy="2907793"/>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93776"/>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9" y="493776"/>
            <a:ext cx="4507992" cy="2907793"/>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93776"/>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19"/>
            <a:ext cx="4507992" cy="2907793"/>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0" y="3474721"/>
            <a:ext cx="922339" cy="165506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9" y="3474719"/>
            <a:ext cx="4507992" cy="2907793"/>
          </a:xfrm>
        </p:spPr>
        <p:txBody>
          <a:bodyPr/>
          <a:lstStyle/>
          <a:p>
            <a:r>
              <a:rPr lang="en-US"/>
              <a:t>Click icon to add picture</a:t>
            </a:r>
          </a:p>
        </p:txBody>
      </p:sp>
    </p:spTree>
    <p:extLst>
      <p:ext uri="{BB962C8B-B14F-4D97-AF65-F5344CB8AC3E}">
        <p14:creationId xmlns:p14="http://schemas.microsoft.com/office/powerpoint/2010/main" val="56047534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9_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476250"/>
            <a:ext cx="5534025" cy="352425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4727577"/>
            <a:ext cx="1444625"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4" y="476250"/>
            <a:ext cx="5532435" cy="3524251"/>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7" y="4727577"/>
            <a:ext cx="1435100"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3571954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9_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9" y="476254"/>
            <a:ext cx="9118600"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7" y="1601787"/>
            <a:ext cx="1435100" cy="477996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5237373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9_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9" y="476254"/>
            <a:ext cx="3997327" cy="5905499"/>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6" y="476252"/>
            <a:ext cx="1444625" cy="227488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7" y="476252"/>
            <a:ext cx="3997327" cy="5905502"/>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7" y="476252"/>
            <a:ext cx="1435100" cy="227488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0241823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9_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227266"/>
            <a:ext cx="2971801" cy="4154486"/>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493776"/>
            <a:ext cx="1444625"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6"/>
            <a:ext cx="2971800" cy="4154486"/>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5" y="493776"/>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7"/>
            <a:ext cx="2971800" cy="4154486"/>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3" y="493776"/>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4653539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9_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80" y="2227263"/>
            <a:ext cx="2971801" cy="177323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1" y="493776"/>
            <a:ext cx="1444625"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3"/>
            <a:ext cx="2971800" cy="1773238"/>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5" y="493776"/>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4"/>
            <a:ext cx="2971800" cy="1773238"/>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3" y="493776"/>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852039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Full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B5A2922C-5DB8-476B-826A-BA3C966144E5}"/>
              </a:ext>
            </a:extLst>
          </p:cNvPr>
          <p:cNvSpPr>
            <a:spLocks noGrp="1"/>
          </p:cNvSpPr>
          <p:nvPr>
            <p:ph type="body" sz="quarter" idx="55"/>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0" name="Content Placeholder 6">
            <a:extLst>
              <a:ext uri="{FF2B5EF4-FFF2-40B4-BE49-F238E27FC236}">
                <a16:creationId xmlns:a16="http://schemas.microsoft.com/office/drawing/2014/main" id="{5166DCB1-FD12-4DE9-BE8B-A100E8A45225}"/>
              </a:ext>
            </a:extLst>
          </p:cNvPr>
          <p:cNvSpPr>
            <a:spLocks noGrp="1"/>
          </p:cNvSpPr>
          <p:nvPr>
            <p:ph sz="quarter" idx="11"/>
          </p:nvPr>
        </p:nvSpPr>
        <p:spPr>
          <a:xfrm>
            <a:off x="3584575" y="476250"/>
            <a:ext cx="2451100" cy="4149725"/>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6">
            <a:extLst>
              <a:ext uri="{FF2B5EF4-FFF2-40B4-BE49-F238E27FC236}">
                <a16:creationId xmlns:a16="http://schemas.microsoft.com/office/drawing/2014/main" id="{B10A6D5A-CF17-494C-B79D-8B190AC3C1D8}"/>
              </a:ext>
            </a:extLst>
          </p:cNvPr>
          <p:cNvSpPr>
            <a:spLocks noGrp="1"/>
          </p:cNvSpPr>
          <p:nvPr>
            <p:ph sz="quarter" idx="62"/>
          </p:nvPr>
        </p:nvSpPr>
        <p:spPr>
          <a:xfrm>
            <a:off x="6159500" y="476250"/>
            <a:ext cx="2451100" cy="4149725"/>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6">
            <a:extLst>
              <a:ext uri="{FF2B5EF4-FFF2-40B4-BE49-F238E27FC236}">
                <a16:creationId xmlns:a16="http://schemas.microsoft.com/office/drawing/2014/main" id="{DE76B683-CDAD-48A2-9A52-3D2B81031811}"/>
              </a:ext>
            </a:extLst>
          </p:cNvPr>
          <p:cNvSpPr>
            <a:spLocks noGrp="1"/>
          </p:cNvSpPr>
          <p:nvPr>
            <p:ph sz="quarter" idx="63"/>
          </p:nvPr>
        </p:nvSpPr>
        <p:spPr>
          <a:xfrm>
            <a:off x="8712200" y="476250"/>
            <a:ext cx="2451100" cy="4149725"/>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a:extLst>
              <a:ext uri="{FF2B5EF4-FFF2-40B4-BE49-F238E27FC236}">
                <a16:creationId xmlns:a16="http://schemas.microsoft.com/office/drawing/2014/main" id="{2630DAAF-DCA1-445B-896D-CAC3D6E017A6}"/>
              </a:ext>
            </a:extLst>
          </p:cNvPr>
          <p:cNvSpPr>
            <a:spLocks noGrp="1"/>
          </p:cNvSpPr>
          <p:nvPr>
            <p:ph type="body" sz="quarter" idx="10"/>
          </p:nvPr>
        </p:nvSpPr>
        <p:spPr>
          <a:xfrm>
            <a:off x="3584575" y="4727575"/>
            <a:ext cx="2451100" cy="1654175"/>
          </a:xfrm>
          <a:solidFill>
            <a:schemeClr val="accent3">
              <a:alpha val="30000"/>
            </a:schemeClr>
          </a:solidFill>
        </p:spPr>
        <p:txBody>
          <a:bodyPr lIns="73152" bIns="73152"/>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6" name="Text Placeholder 4">
            <a:extLst>
              <a:ext uri="{FF2B5EF4-FFF2-40B4-BE49-F238E27FC236}">
                <a16:creationId xmlns:a16="http://schemas.microsoft.com/office/drawing/2014/main" id="{D68FDF7A-9608-4A6B-B581-55300ABE2FCF}"/>
              </a:ext>
            </a:extLst>
          </p:cNvPr>
          <p:cNvSpPr>
            <a:spLocks noGrp="1"/>
          </p:cNvSpPr>
          <p:nvPr>
            <p:ph type="body" sz="quarter" idx="64"/>
          </p:nvPr>
        </p:nvSpPr>
        <p:spPr>
          <a:xfrm>
            <a:off x="6156327" y="4727575"/>
            <a:ext cx="2451100" cy="1654175"/>
          </a:xfrm>
          <a:solidFill>
            <a:schemeClr val="accent3">
              <a:alpha val="30000"/>
            </a:schemeClr>
          </a:solidFill>
        </p:spPr>
        <p:txBody>
          <a:bodyPr lIns="73152" bIns="73152"/>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4">
            <a:extLst>
              <a:ext uri="{FF2B5EF4-FFF2-40B4-BE49-F238E27FC236}">
                <a16:creationId xmlns:a16="http://schemas.microsoft.com/office/drawing/2014/main" id="{CAE8C12F-CC63-4C84-ACEC-AE6C1FB6B298}"/>
              </a:ext>
            </a:extLst>
          </p:cNvPr>
          <p:cNvSpPr>
            <a:spLocks noGrp="1"/>
          </p:cNvSpPr>
          <p:nvPr>
            <p:ph type="body" sz="quarter" idx="65"/>
          </p:nvPr>
        </p:nvSpPr>
        <p:spPr>
          <a:xfrm>
            <a:off x="8707438" y="4727574"/>
            <a:ext cx="2451100" cy="1654175"/>
          </a:xfrm>
          <a:solidFill>
            <a:schemeClr val="accent3">
              <a:alpha val="30000"/>
            </a:schemeClr>
          </a:solidFill>
        </p:spPr>
        <p:txBody>
          <a:bodyPr lIns="73152" bIns="73152"/>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379878"/>
      </p:ext>
    </p:extLst>
  </p:cSld>
  <p:clrMapOvr>
    <a:masterClrMapping/>
  </p:clrMapOvr>
  <p:extLst>
    <p:ext uri="{DCECCB84-F9BA-43D5-87BE-67443E8EF086}">
      <p15:sldGuideLst xmlns:p15="http://schemas.microsoft.com/office/powerpoint/2012/main"/>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9_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76254"/>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43" y="4102101"/>
            <a:ext cx="1436687" cy="2279650"/>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7007028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6"/>
            <a:ext cx="2971800" cy="4154486"/>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352426"/>
            <a:ext cx="1436687" cy="1776664"/>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81" y="1"/>
            <a:ext cx="5534025" cy="6858000"/>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9" y="352425"/>
            <a:ext cx="1435100" cy="178117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69797791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40"/>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352426"/>
            <a:ext cx="1436687" cy="239605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9" y="2852738"/>
            <a:ext cx="5534023" cy="3529013"/>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9" y="352427"/>
            <a:ext cx="1435100" cy="2402140"/>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44317693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5"/>
            <a:ext cx="4507992" cy="2907793"/>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93775"/>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93775"/>
            <a:ext cx="4507992" cy="2907793"/>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93775"/>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8"/>
            <a:ext cx="4507992" cy="2907793"/>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7" y="3493199"/>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199"/>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8"/>
            <a:ext cx="4507992" cy="2907793"/>
          </a:xfrm>
        </p:spPr>
        <p:txBody>
          <a:bodyPr/>
          <a:lstStyle/>
          <a:p>
            <a:r>
              <a:rPr lang="en-US"/>
              <a:t>Click icon to add picture</a:t>
            </a:r>
          </a:p>
        </p:txBody>
      </p:sp>
    </p:spTree>
    <p:extLst>
      <p:ext uri="{BB962C8B-B14F-4D97-AF65-F5344CB8AC3E}">
        <p14:creationId xmlns:p14="http://schemas.microsoft.com/office/powerpoint/2010/main" val="400681038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6"/>
            <a:ext cx="5534024" cy="3529012"/>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4731767"/>
            <a:ext cx="1436687" cy="1649985"/>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9" y="493778"/>
            <a:ext cx="5534023" cy="3529013"/>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9" y="4727577"/>
            <a:ext cx="1435100" cy="1654175"/>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26823183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4_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76254"/>
            <a:ext cx="9118600" cy="5905499"/>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1601787"/>
            <a:ext cx="1436687" cy="477996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358740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93778"/>
            <a:ext cx="3997325" cy="59070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6" y="493778"/>
            <a:ext cx="1436687" cy="227641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5" y="493778"/>
            <a:ext cx="3997327" cy="5907025"/>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9" y="493778"/>
            <a:ext cx="1435100" cy="227641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52711870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6"/>
            <a:ext cx="2971800" cy="4154486"/>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81" y="493778"/>
            <a:ext cx="1436687" cy="165283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4"/>
            <a:ext cx="2971800" cy="4151376"/>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5" y="493776"/>
            <a:ext cx="1435100" cy="165703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7"/>
            <a:ext cx="2971800" cy="4154486"/>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30" y="493778"/>
            <a:ext cx="1435100" cy="165258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04907268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9_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5"/>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5"/>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3"/>
            <a:ext cx="2971800" cy="177323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96826"/>
            <a:ext cx="1435608" cy="1636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5"/>
            <a:ext cx="2971800" cy="1771910"/>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96826"/>
            <a:ext cx="1435608" cy="1636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4"/>
            <a:ext cx="2971800" cy="1773238"/>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96826"/>
            <a:ext cx="1435608" cy="163677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08326183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3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lvl1pPr marL="0" indent="535596">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261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mage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8" name="Text Placeholder 13">
            <a:extLst>
              <a:ext uri="{FF2B5EF4-FFF2-40B4-BE49-F238E27FC236}">
                <a16:creationId xmlns:a16="http://schemas.microsoft.com/office/drawing/2014/main" id="{17CE7236-8CBB-4625-955D-4A2E27F5CC82}"/>
              </a:ext>
            </a:extLst>
          </p:cNvPr>
          <p:cNvSpPr>
            <a:spLocks noGrp="1"/>
          </p:cNvSpPr>
          <p:nvPr>
            <p:ph type="body" sz="quarter" idx="37"/>
          </p:nvPr>
        </p:nvSpPr>
        <p:spPr>
          <a:xfrm>
            <a:off x="3584575" y="3478213"/>
            <a:ext cx="2460625"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3">
            <a:extLst>
              <a:ext uri="{FF2B5EF4-FFF2-40B4-BE49-F238E27FC236}">
                <a16:creationId xmlns:a16="http://schemas.microsoft.com/office/drawing/2014/main" id="{A87E9A59-7A55-434F-8D1C-0C9DCD366770}"/>
              </a:ext>
            </a:extLst>
          </p:cNvPr>
          <p:cNvSpPr>
            <a:spLocks noGrp="1"/>
          </p:cNvSpPr>
          <p:nvPr>
            <p:ph type="body" sz="quarter" idx="39"/>
          </p:nvPr>
        </p:nvSpPr>
        <p:spPr>
          <a:xfrm>
            <a:off x="6155270" y="3478213"/>
            <a:ext cx="2451097"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6209132C-9A7A-484F-9D6B-45592AEFBE4A}"/>
              </a:ext>
            </a:extLst>
          </p:cNvPr>
          <p:cNvSpPr>
            <a:spLocks noGrp="1"/>
          </p:cNvSpPr>
          <p:nvPr>
            <p:ph type="body" sz="quarter" idx="41"/>
          </p:nvPr>
        </p:nvSpPr>
        <p:spPr>
          <a:xfrm>
            <a:off x="8707438" y="3478213"/>
            <a:ext cx="2468858"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11">
            <a:extLst>
              <a:ext uri="{FF2B5EF4-FFF2-40B4-BE49-F238E27FC236}">
                <a16:creationId xmlns:a16="http://schemas.microsoft.com/office/drawing/2014/main" id="{F5863F80-DEFD-4E1D-B527-6D80C6B88188}"/>
              </a:ext>
            </a:extLst>
          </p:cNvPr>
          <p:cNvSpPr>
            <a:spLocks noGrp="1"/>
          </p:cNvSpPr>
          <p:nvPr>
            <p:ph type="pic" sz="quarter" idx="42"/>
          </p:nvPr>
        </p:nvSpPr>
        <p:spPr>
          <a:xfrm>
            <a:off x="3584575" y="1601788"/>
            <a:ext cx="2457450" cy="1562100"/>
          </a:xfrm>
          <a:noFill/>
        </p:spPr>
        <p:txBody>
          <a:bodyPr/>
          <a:lstStyle/>
          <a:p>
            <a:r>
              <a:rPr lang="en-US"/>
              <a:t>Click icon to add picture</a:t>
            </a:r>
            <a:endParaRPr lang="en-GB"/>
          </a:p>
        </p:txBody>
      </p:sp>
      <p:sp>
        <p:nvSpPr>
          <p:cNvPr id="23" name="Picture Placeholder 11">
            <a:extLst>
              <a:ext uri="{FF2B5EF4-FFF2-40B4-BE49-F238E27FC236}">
                <a16:creationId xmlns:a16="http://schemas.microsoft.com/office/drawing/2014/main" id="{1ABC8741-43F1-4A15-8BF4-505E3E27EE0E}"/>
              </a:ext>
            </a:extLst>
          </p:cNvPr>
          <p:cNvSpPr>
            <a:spLocks noGrp="1"/>
          </p:cNvSpPr>
          <p:nvPr>
            <p:ph type="pic" sz="quarter" idx="52"/>
          </p:nvPr>
        </p:nvSpPr>
        <p:spPr>
          <a:xfrm>
            <a:off x="6149977" y="1601788"/>
            <a:ext cx="2451097" cy="1562100"/>
          </a:xfrm>
          <a:noFill/>
        </p:spPr>
        <p:txBody>
          <a:bodyPr/>
          <a:lstStyle/>
          <a:p>
            <a:r>
              <a:rPr lang="en-US"/>
              <a:t>Click icon to add picture</a:t>
            </a:r>
            <a:endParaRPr lang="en-GB"/>
          </a:p>
        </p:txBody>
      </p:sp>
      <p:sp>
        <p:nvSpPr>
          <p:cNvPr id="27" name="Picture Placeholder 11">
            <a:extLst>
              <a:ext uri="{FF2B5EF4-FFF2-40B4-BE49-F238E27FC236}">
                <a16:creationId xmlns:a16="http://schemas.microsoft.com/office/drawing/2014/main" id="{39D9A9A2-3D13-43EA-8AA3-15C6AC783747}"/>
              </a:ext>
            </a:extLst>
          </p:cNvPr>
          <p:cNvSpPr>
            <a:spLocks noGrp="1"/>
          </p:cNvSpPr>
          <p:nvPr>
            <p:ph type="pic" sz="quarter" idx="44"/>
          </p:nvPr>
        </p:nvSpPr>
        <p:spPr>
          <a:xfrm>
            <a:off x="8715378" y="1601788"/>
            <a:ext cx="2451097" cy="1562100"/>
          </a:xfrm>
          <a:noFill/>
        </p:spPr>
        <p:txBody>
          <a:bodyPr/>
          <a:lstStyle/>
          <a:p>
            <a:r>
              <a:rPr lang="en-US"/>
              <a:t>Click icon to add picture</a:t>
            </a:r>
            <a:endParaRPr lang="en-GB"/>
          </a:p>
        </p:txBody>
      </p:sp>
      <p:sp>
        <p:nvSpPr>
          <p:cNvPr id="4" name="Text Placeholder 3">
            <a:extLst>
              <a:ext uri="{FF2B5EF4-FFF2-40B4-BE49-F238E27FC236}">
                <a16:creationId xmlns:a16="http://schemas.microsoft.com/office/drawing/2014/main" id="{EF283AF0-165C-4C26-8710-BC167331F76B}"/>
              </a:ext>
            </a:extLst>
          </p:cNvPr>
          <p:cNvSpPr>
            <a:spLocks noGrp="1"/>
          </p:cNvSpPr>
          <p:nvPr>
            <p:ph type="body" sz="quarter" idx="53"/>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5" name="Text Placeholder 4">
            <a:extLst>
              <a:ext uri="{FF2B5EF4-FFF2-40B4-BE49-F238E27FC236}">
                <a16:creationId xmlns:a16="http://schemas.microsoft.com/office/drawing/2014/main" id="{20681946-647E-4E3E-941A-BC2F1D9DAA1D}"/>
              </a:ext>
            </a:extLst>
          </p:cNvPr>
          <p:cNvSpPr>
            <a:spLocks noGrp="1"/>
          </p:cNvSpPr>
          <p:nvPr>
            <p:ph type="body" sz="quarter" idx="12" hasCustomPrompt="1"/>
          </p:nvPr>
        </p:nvSpPr>
        <p:spPr>
          <a:xfrm>
            <a:off x="3584575"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6" name="Text Placeholder 4">
            <a:extLst>
              <a:ext uri="{FF2B5EF4-FFF2-40B4-BE49-F238E27FC236}">
                <a16:creationId xmlns:a16="http://schemas.microsoft.com/office/drawing/2014/main" id="{DBABE035-9F36-4B39-A8E7-A443D797A644}"/>
              </a:ext>
            </a:extLst>
          </p:cNvPr>
          <p:cNvSpPr>
            <a:spLocks noGrp="1"/>
          </p:cNvSpPr>
          <p:nvPr>
            <p:ph type="body" sz="quarter" idx="57" hasCustomPrompt="1"/>
          </p:nvPr>
        </p:nvSpPr>
        <p:spPr>
          <a:xfrm>
            <a:off x="6154738"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8" name="Text Placeholder 4">
            <a:extLst>
              <a:ext uri="{FF2B5EF4-FFF2-40B4-BE49-F238E27FC236}">
                <a16:creationId xmlns:a16="http://schemas.microsoft.com/office/drawing/2014/main" id="{A441C666-72B0-4C16-80B2-45F23F4C2E28}"/>
              </a:ext>
            </a:extLst>
          </p:cNvPr>
          <p:cNvSpPr>
            <a:spLocks noGrp="1"/>
          </p:cNvSpPr>
          <p:nvPr>
            <p:ph type="body" sz="quarter" idx="58" hasCustomPrompt="1"/>
          </p:nvPr>
        </p:nvSpPr>
        <p:spPr>
          <a:xfrm>
            <a:off x="8707438" y="921204"/>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771933678"/>
      </p:ext>
    </p:extLst>
  </p:cSld>
  <p:clrMapOvr>
    <a:masterClrMapping/>
  </p:clrMapOvr>
  <p:extLst>
    <p:ext uri="{DCECCB84-F9BA-43D5-87BE-67443E8EF086}">
      <p15:sldGuideLst xmlns:p15="http://schemas.microsoft.com/office/powerpoint/2012/main"/>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8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921725854"/>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7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272358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8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3"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3995739" cy="4780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30320358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7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3484691"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6" y="1601791"/>
            <a:ext cx="3482975" cy="4776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68344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8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3" y="1601787"/>
            <a:ext cx="399745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7"/>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5280189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9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766477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9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91"/>
            <a:ext cx="2450592" cy="4780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39032730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7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3"/>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8"/>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3"/>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8"/>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3"/>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1"/>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412257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8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373960565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9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5" y="6214685"/>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1136244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 Image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8" name="Text Placeholder 13">
            <a:extLst>
              <a:ext uri="{FF2B5EF4-FFF2-40B4-BE49-F238E27FC236}">
                <a16:creationId xmlns:a16="http://schemas.microsoft.com/office/drawing/2014/main" id="{17CE7236-8CBB-4625-955D-4A2E27F5CC82}"/>
              </a:ext>
            </a:extLst>
          </p:cNvPr>
          <p:cNvSpPr>
            <a:spLocks noGrp="1"/>
          </p:cNvSpPr>
          <p:nvPr>
            <p:ph type="body" sz="quarter" idx="37"/>
          </p:nvPr>
        </p:nvSpPr>
        <p:spPr>
          <a:xfrm>
            <a:off x="3584575" y="3478213"/>
            <a:ext cx="2460625"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3">
            <a:extLst>
              <a:ext uri="{FF2B5EF4-FFF2-40B4-BE49-F238E27FC236}">
                <a16:creationId xmlns:a16="http://schemas.microsoft.com/office/drawing/2014/main" id="{A87E9A59-7A55-434F-8D1C-0C9DCD366770}"/>
              </a:ext>
            </a:extLst>
          </p:cNvPr>
          <p:cNvSpPr>
            <a:spLocks noGrp="1"/>
          </p:cNvSpPr>
          <p:nvPr>
            <p:ph type="body" sz="quarter" idx="39"/>
          </p:nvPr>
        </p:nvSpPr>
        <p:spPr>
          <a:xfrm>
            <a:off x="6155270" y="3478213"/>
            <a:ext cx="2451097"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13">
            <a:extLst>
              <a:ext uri="{FF2B5EF4-FFF2-40B4-BE49-F238E27FC236}">
                <a16:creationId xmlns:a16="http://schemas.microsoft.com/office/drawing/2014/main" id="{6209132C-9A7A-484F-9D6B-45592AEFBE4A}"/>
              </a:ext>
            </a:extLst>
          </p:cNvPr>
          <p:cNvSpPr>
            <a:spLocks noGrp="1"/>
          </p:cNvSpPr>
          <p:nvPr>
            <p:ph type="body" sz="quarter" idx="41"/>
          </p:nvPr>
        </p:nvSpPr>
        <p:spPr>
          <a:xfrm>
            <a:off x="8707438" y="3478213"/>
            <a:ext cx="2468858" cy="2693987"/>
          </a:xfrm>
        </p:spPr>
        <p:txBody>
          <a:bodyPr tIns="0"/>
          <a:lstStyle>
            <a:lvl1pPr>
              <a:spcAft>
                <a:spcPts val="0"/>
              </a:spcAft>
              <a:defRPr>
                <a:solidFill>
                  <a:schemeClr val="tx1"/>
                </a:solidFill>
                <a:latin typeface="Calibre Semibold" panose="020B0703030202060203" pitchFamily="34" charset="0"/>
              </a:defRPr>
            </a:lvl1pPr>
            <a:lvl2pPr marL="0" indent="0">
              <a:buFontTx/>
              <a:buNone/>
              <a:defRPr sz="2200">
                <a:solidFill>
                  <a:schemeClr val="tx1"/>
                </a:solidFill>
                <a:latin typeface="Calibre Light" panose="020B0303030202060203" pitchFamily="34" charset="0"/>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11">
            <a:extLst>
              <a:ext uri="{FF2B5EF4-FFF2-40B4-BE49-F238E27FC236}">
                <a16:creationId xmlns:a16="http://schemas.microsoft.com/office/drawing/2014/main" id="{F5863F80-DEFD-4E1D-B527-6D80C6B88188}"/>
              </a:ext>
            </a:extLst>
          </p:cNvPr>
          <p:cNvSpPr>
            <a:spLocks noGrp="1"/>
          </p:cNvSpPr>
          <p:nvPr>
            <p:ph type="pic" sz="quarter" idx="42"/>
          </p:nvPr>
        </p:nvSpPr>
        <p:spPr>
          <a:xfrm>
            <a:off x="3584575" y="1601788"/>
            <a:ext cx="2457450" cy="1562100"/>
          </a:xfrm>
          <a:noFill/>
        </p:spPr>
        <p:txBody>
          <a:bodyPr/>
          <a:lstStyle/>
          <a:p>
            <a:r>
              <a:rPr lang="en-US"/>
              <a:t>Click icon to add picture</a:t>
            </a:r>
            <a:endParaRPr lang="en-GB"/>
          </a:p>
        </p:txBody>
      </p:sp>
      <p:sp>
        <p:nvSpPr>
          <p:cNvPr id="23" name="Picture Placeholder 11">
            <a:extLst>
              <a:ext uri="{FF2B5EF4-FFF2-40B4-BE49-F238E27FC236}">
                <a16:creationId xmlns:a16="http://schemas.microsoft.com/office/drawing/2014/main" id="{1ABC8741-43F1-4A15-8BF4-505E3E27EE0E}"/>
              </a:ext>
            </a:extLst>
          </p:cNvPr>
          <p:cNvSpPr>
            <a:spLocks noGrp="1"/>
          </p:cNvSpPr>
          <p:nvPr>
            <p:ph type="pic" sz="quarter" idx="52"/>
          </p:nvPr>
        </p:nvSpPr>
        <p:spPr>
          <a:xfrm>
            <a:off x="6149977" y="1601788"/>
            <a:ext cx="2451097" cy="1562100"/>
          </a:xfrm>
          <a:noFill/>
        </p:spPr>
        <p:txBody>
          <a:bodyPr/>
          <a:lstStyle/>
          <a:p>
            <a:r>
              <a:rPr lang="en-US"/>
              <a:t>Click icon to add picture</a:t>
            </a:r>
            <a:endParaRPr lang="en-GB"/>
          </a:p>
        </p:txBody>
      </p:sp>
      <p:sp>
        <p:nvSpPr>
          <p:cNvPr id="27" name="Picture Placeholder 11">
            <a:extLst>
              <a:ext uri="{FF2B5EF4-FFF2-40B4-BE49-F238E27FC236}">
                <a16:creationId xmlns:a16="http://schemas.microsoft.com/office/drawing/2014/main" id="{39D9A9A2-3D13-43EA-8AA3-15C6AC783747}"/>
              </a:ext>
            </a:extLst>
          </p:cNvPr>
          <p:cNvSpPr>
            <a:spLocks noGrp="1"/>
          </p:cNvSpPr>
          <p:nvPr>
            <p:ph type="pic" sz="quarter" idx="44"/>
          </p:nvPr>
        </p:nvSpPr>
        <p:spPr>
          <a:xfrm>
            <a:off x="8715378" y="1601788"/>
            <a:ext cx="2451097" cy="1562100"/>
          </a:xfrm>
          <a:noFill/>
        </p:spPr>
        <p:txBody>
          <a:bodyPr/>
          <a:lstStyle/>
          <a:p>
            <a:r>
              <a:rPr lang="en-US"/>
              <a:t>Click icon to add picture</a:t>
            </a:r>
            <a:endParaRPr lang="en-GB"/>
          </a:p>
        </p:txBody>
      </p:sp>
      <p:sp>
        <p:nvSpPr>
          <p:cNvPr id="4" name="Text Placeholder 3">
            <a:extLst>
              <a:ext uri="{FF2B5EF4-FFF2-40B4-BE49-F238E27FC236}">
                <a16:creationId xmlns:a16="http://schemas.microsoft.com/office/drawing/2014/main" id="{38BB620A-70FA-47B5-9375-63E2EDE2AC69}"/>
              </a:ext>
            </a:extLst>
          </p:cNvPr>
          <p:cNvSpPr>
            <a:spLocks noGrp="1"/>
          </p:cNvSpPr>
          <p:nvPr>
            <p:ph type="body" sz="quarter" idx="53"/>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F59B7FF5-843D-43B0-9504-87FD537AA22C}"/>
              </a:ext>
            </a:extLst>
          </p:cNvPr>
          <p:cNvSpPr>
            <a:spLocks noGrp="1"/>
          </p:cNvSpPr>
          <p:nvPr>
            <p:ph type="body" sz="quarter" idx="12" hasCustomPrompt="1"/>
          </p:nvPr>
        </p:nvSpPr>
        <p:spPr>
          <a:xfrm>
            <a:off x="3584575"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0" name="Text Placeholder 4">
            <a:extLst>
              <a:ext uri="{FF2B5EF4-FFF2-40B4-BE49-F238E27FC236}">
                <a16:creationId xmlns:a16="http://schemas.microsoft.com/office/drawing/2014/main" id="{60CA06D5-335E-4D4A-8354-C0F7A4C3186F}"/>
              </a:ext>
            </a:extLst>
          </p:cNvPr>
          <p:cNvSpPr>
            <a:spLocks noGrp="1"/>
          </p:cNvSpPr>
          <p:nvPr>
            <p:ph type="body" sz="quarter" idx="57" hasCustomPrompt="1"/>
          </p:nvPr>
        </p:nvSpPr>
        <p:spPr>
          <a:xfrm>
            <a:off x="6154738" y="921205"/>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4" name="Text Placeholder 4">
            <a:extLst>
              <a:ext uri="{FF2B5EF4-FFF2-40B4-BE49-F238E27FC236}">
                <a16:creationId xmlns:a16="http://schemas.microsoft.com/office/drawing/2014/main" id="{651E9DA8-9494-4733-A4CC-603CB4DA1021}"/>
              </a:ext>
            </a:extLst>
          </p:cNvPr>
          <p:cNvSpPr>
            <a:spLocks noGrp="1"/>
          </p:cNvSpPr>
          <p:nvPr>
            <p:ph type="body" sz="quarter" idx="58" hasCustomPrompt="1"/>
          </p:nvPr>
        </p:nvSpPr>
        <p:spPr>
          <a:xfrm>
            <a:off x="8707438" y="921204"/>
            <a:ext cx="2460625" cy="57898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401450748"/>
      </p:ext>
    </p:extLst>
  </p:cSld>
  <p:clrMapOvr>
    <a:masterClrMapping/>
  </p:clrMapOvr>
  <p:extLst>
    <p:ext uri="{DCECCB84-F9BA-43D5-87BE-67443E8EF086}">
      <p15:sldGuideLst xmlns:p15="http://schemas.microsoft.com/office/powerpoint/2012/main"/>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8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54018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962977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5"/>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5"/>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hasCustomPrompt="1"/>
          </p:nvPr>
        </p:nvSpPr>
        <p:spPr>
          <a:xfrm>
            <a:off x="4096512"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3" indent="-90323">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hasCustomPrompt="1"/>
          </p:nvPr>
        </p:nvSpPr>
        <p:spPr>
          <a:xfrm>
            <a:off x="8194675"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3" indent="-90323">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172317281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7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50" y="430323"/>
            <a:ext cx="2043855" cy="1069867"/>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3"/>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42" y="2125667"/>
            <a:ext cx="2049463" cy="4256087"/>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0"/>
            <a:ext cx="1016000" cy="3557869"/>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3" indent="-90323">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4" y="430323"/>
            <a:ext cx="2043855" cy="1069867"/>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3"/>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5" y="2125667"/>
            <a:ext cx="2049463" cy="4256087"/>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0"/>
            <a:ext cx="1016000" cy="3557869"/>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3" indent="-90323">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78" y="3492066"/>
            <a:ext cx="1947861" cy="2889687"/>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16930769"/>
      </p:ext>
    </p:extLst>
  </p:cSld>
  <p:clrMapOvr>
    <a:masterClrMapping/>
  </p:clrMapOvr>
  <p:extLst>
    <p:ext uri="{DCECCB84-F9BA-43D5-87BE-67443E8EF086}">
      <p15:sldGuideLst xmlns:p15="http://schemas.microsoft.com/office/powerpoint/2012/main"/>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7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3514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8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3"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1"/>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96602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9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2"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12"/>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1"/>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9960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8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530352"/>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9">
              <a:spcBef>
                <a:spcPts val="300"/>
              </a:spcBef>
              <a:spcAft>
                <a:spcPts val="300"/>
              </a:spcAft>
              <a:buClr>
                <a:schemeClr val="bg1"/>
              </a:buClr>
              <a:defRPr lang="en-US" sz="1198" b="0" dirty="0">
                <a:solidFill>
                  <a:schemeClr val="bg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321810278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8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4097339"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hasCustomPrompt="1"/>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hasCustomPrompt="1"/>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hasCustomPrompt="1"/>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hasCustomPrompt="1"/>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hasCustomPrompt="1"/>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hasCustomPrompt="1"/>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hasCustomPrompt="1"/>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hasCustomPrompt="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hasCustomPrompt="1"/>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hasCustomPrompt="1"/>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hasCustomPrompt="1"/>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00591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7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148648288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preserve="1" userDrawn="1">
  <p:cSld name="9_Thank you">
    <p:bg>
      <p:bgPr>
        <a:solidFill>
          <a:schemeClr val="accent6"/>
        </a:solidFill>
        <a:effectLst/>
      </p:bgPr>
    </p:bg>
    <p:spTree>
      <p:nvGrpSpPr>
        <p:cNvPr id="1" name=""/>
        <p:cNvGrpSpPr/>
        <p:nvPr/>
      </p:nvGrpSpPr>
      <p:grpSpPr>
        <a:xfrm>
          <a:off x="0" y="0"/>
          <a:ext cx="0" cy="0"/>
          <a:chOff x="0" y="0"/>
          <a:chExt cx="0" cy="0"/>
        </a:xfrm>
      </p:grpSpPr>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5" y="566233"/>
            <a:ext cx="924217" cy="229614"/>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712"/>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9" y="1269321"/>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52"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Calibre"/>
                <a:ea typeface="+mn-ea"/>
                <a:cs typeface="+mn-cs"/>
              </a:rPr>
              <a:t>Gracias   </a:t>
            </a:r>
            <a:r>
              <a:rPr kumimoji="0" lang="en-US" sz="1198" b="0" i="0" u="none" strike="noStrike" kern="1200" cap="none" spc="0" normalizeH="0" baseline="0" noProof="0" err="1">
                <a:ln>
                  <a:noFill/>
                </a:ln>
                <a:solidFill>
                  <a:srgbClr val="CAD1D3"/>
                </a:solidFill>
                <a:effectLst/>
                <a:uLnTx/>
                <a:uFillTx/>
                <a:latin typeface="Calibre"/>
                <a:ea typeface="+mn-ea"/>
                <a:cs typeface="+mn-cs"/>
              </a:rPr>
              <a:t>ধন্যবাদ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Salamat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धन्यवाद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Obrigado</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1198" b="0" i="0" u="none" strike="noStrike" kern="1200" cap="none" spc="0" normalizeH="0" baseline="0" noProof="0">
                <a:ln>
                  <a:noFill/>
                </a:ln>
                <a:solidFill>
                  <a:srgbClr val="CAD1D3"/>
                </a:solidFill>
                <a:effectLst/>
                <a:uLnTx/>
                <a:uFillTx/>
                <a:latin typeface="Calibre"/>
                <a:ea typeface="+mn-ea"/>
                <a:cs typeface="+mn-cs"/>
              </a:rPr>
              <a:t>謝謝</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ko-KR" altLang="en-US" sz="998" b="1" i="0" u="none" strike="noStrike" kern="1200" cap="none" spc="0" normalizeH="0" baseline="0" noProof="0">
                <a:ln>
                  <a:noFill/>
                </a:ln>
                <a:solidFill>
                  <a:srgbClr val="CAD1D3"/>
                </a:solidFill>
                <a:effectLst/>
                <a:uLnTx/>
                <a:uFillTx/>
                <a:latin typeface="Calibre"/>
                <a:ea typeface="+mn-ea"/>
                <a:cs typeface="+mn-cs"/>
              </a:rPr>
              <a:t>감사합니다</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0" cap="none" spc="0" normalizeH="0" baseline="0" noProof="0" err="1">
                <a:ln>
                  <a:noFill/>
                </a:ln>
                <a:solidFill>
                  <a:srgbClr val="CAD1D3"/>
                </a:solidFill>
                <a:effectLst/>
                <a:uLnTx/>
                <a:uFillTx/>
                <a:latin typeface="Calibre"/>
                <a:ea typeface="+mn-ea"/>
                <a:cs typeface="+mn-cs"/>
              </a:rPr>
              <a:t>תודה</a:t>
            </a:r>
            <a:r>
              <a:rPr kumimoji="0" lang="en-US" sz="200" b="0" i="0" u="none" strike="noStrike" kern="0" cap="none" spc="0" normalizeH="0" baseline="0" noProof="0" err="1">
                <a:ln>
                  <a:noFill/>
                </a:ln>
                <a:solidFill>
                  <a:srgbClr val="CAD1D3"/>
                </a:solidFill>
                <a:effectLst/>
                <a:uLnTx/>
                <a:uFillTx/>
                <a:latin typeface="Calibre"/>
                <a:ea typeface="+mn-ea"/>
                <a:cs typeface="+mn-cs"/>
              </a:rPr>
              <a:t>.</a:t>
            </a:r>
            <a:r>
              <a:rPr kumimoji="0" lang="en-US" sz="1198" b="0" i="0" u="none" strike="noStrike" kern="1200" cap="none" spc="0" normalizeH="0" baseline="0" noProof="0" err="1">
                <a:ln>
                  <a:noFill/>
                </a:ln>
                <a:solidFill>
                  <a:srgbClr val="CAD1D3"/>
                </a:solidFill>
                <a:effectLst/>
                <a:uLnTx/>
                <a:uFillTx/>
                <a:latin typeface="Calibre"/>
                <a:ea typeface="+mn-ea"/>
                <a:cs typeface="+mn-cs"/>
              </a:rPr>
              <a:t>شکریہ</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003F2D"/>
                </a:solidFill>
                <a:effectLst/>
                <a:uLnTx/>
                <a:uFillTx/>
                <a:latin typeface="Calibre"/>
                <a:ea typeface="+mn-ea"/>
                <a:cs typeface="+mn-cs"/>
              </a:rPr>
              <a:t>.</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Danke</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998" b="0" i="0" u="none" strike="noStrike" kern="1200" cap="none" spc="-350" normalizeH="0" baseline="0" noProof="0">
                <a:ln>
                  <a:noFill/>
                </a:ln>
                <a:solidFill>
                  <a:srgbClr val="CAD1D3"/>
                </a:solidFill>
                <a:effectLst/>
                <a:uLnTx/>
                <a:uFillTx/>
                <a:latin typeface="Calibre"/>
                <a:ea typeface="+mn-ea"/>
                <a:cs typeface="+mn-cs"/>
              </a:rPr>
              <a:t>ありがとう</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Terima</a:t>
            </a:r>
            <a:r>
              <a:rPr kumimoji="0" lang="en-US" sz="1198" b="0" i="0" u="none" strike="noStrike" kern="1200" cap="none" spc="0" normalizeH="0" baseline="0" noProof="0">
                <a:ln>
                  <a:noFill/>
                </a:ln>
                <a:solidFill>
                  <a:srgbClr val="CAD1D3"/>
                </a:solidFill>
                <a:effectLst/>
                <a:uLnTx/>
                <a:uFillTx/>
                <a:latin typeface="Calibre"/>
                <a:ea typeface="+mn-ea"/>
                <a:cs typeface="+mn-cs"/>
              </a:rPr>
              <a:t> Kasih  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شكرا</a:t>
            </a:r>
            <a:endParaRPr kumimoji="0" lang="en-US" sz="1198" b="0" i="0" u="none" strike="noStrike" kern="1200" cap="none" spc="0" normalizeH="0" baseline="0" noProof="0">
              <a:ln>
                <a:noFill/>
              </a:ln>
              <a:solidFill>
                <a:srgbClr val="CAD1D3"/>
              </a:solidFill>
              <a:effectLst/>
              <a:uLnTx/>
              <a:uFillTx/>
              <a:latin typeface="Calibre"/>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1" y="2852738"/>
            <a:ext cx="1444625" cy="523875"/>
          </a:xfrm>
          <a:prstGeom prst="rect">
            <a:avLst/>
          </a:prstGeom>
        </p:spPr>
        <p:txBody>
          <a:bodyPr wrap="none" lIns="0" tIns="0" rIns="0" bIns="0" anchor="b" anchorCtr="0">
            <a:noAutofit/>
          </a:bodyPr>
          <a:lstStyle/>
          <a:p>
            <a:pPr marL="0" marR="0" lvl="0" indent="0" algn="l" defTabSz="912732"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3"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0"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9" y="5876926"/>
            <a:ext cx="11168063" cy="625474"/>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9" y="4993182"/>
            <a:ext cx="11168063" cy="258270"/>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cxnSp>
        <p:nvCxnSpPr>
          <p:cNvPr id="16" name="Line of Sight">
            <a:extLst>
              <a:ext uri="{FF2B5EF4-FFF2-40B4-BE49-F238E27FC236}">
                <a16:creationId xmlns:a16="http://schemas.microsoft.com/office/drawing/2014/main" id="{4E09509D-5350-4E0A-8965-5EACF07E7AD1}"/>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8" name="LoS Cover">
            <a:extLst>
              <a:ext uri="{FF2B5EF4-FFF2-40B4-BE49-F238E27FC236}">
                <a16:creationId xmlns:a16="http://schemas.microsoft.com/office/drawing/2014/main" id="{76E386AC-B4A0-45E0-B841-11D2DE10D370}"/>
              </a:ext>
            </a:extLst>
          </p:cNvPr>
          <p:cNvSpPr/>
          <p:nvPr userDrawn="1"/>
        </p:nvSpPr>
        <p:spPr>
          <a:xfrm>
            <a:off x="1" y="3"/>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35" tIns="0" rIns="45635" bIns="0" rtlCol="0" anchor="ctr"/>
          <a:lstStyle/>
          <a:p>
            <a:pPr algn="ctr">
              <a:spcAft>
                <a:spcPts val="300"/>
              </a:spcAft>
            </a:pPr>
            <a:endParaRPr lang="en-US" sz="1712">
              <a:solidFill>
                <a:schemeClr val="bg1"/>
              </a:solidFill>
            </a:endParaRPr>
          </a:p>
        </p:txBody>
      </p:sp>
      <p:sp>
        <p:nvSpPr>
          <p:cNvPr id="19" name="Thank you">
            <a:extLst>
              <a:ext uri="{FF2B5EF4-FFF2-40B4-BE49-F238E27FC236}">
                <a16:creationId xmlns:a16="http://schemas.microsoft.com/office/drawing/2014/main" id="{79996743-B943-4710-A8E1-0EC3C4175EA2}"/>
              </a:ext>
            </a:extLst>
          </p:cNvPr>
          <p:cNvSpPr/>
          <p:nvPr userDrawn="1"/>
        </p:nvSpPr>
        <p:spPr>
          <a:xfrm>
            <a:off x="508639" y="62115"/>
            <a:ext cx="2937023" cy="892552"/>
          </a:xfrm>
          <a:prstGeom prst="rect">
            <a:avLst/>
          </a:prstGeom>
        </p:spPr>
        <p:txBody>
          <a:bodyPr wrap="none" lIns="0" tIns="0" rIns="0" bIns="0">
            <a:noAutofit/>
          </a:bodyPr>
          <a:lstStyle/>
          <a:p>
            <a:pPr marL="0" marR="0" lvl="0" indent="0" algn="l" defTabSz="912732"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Tree>
    <p:extLst>
      <p:ext uri="{BB962C8B-B14F-4D97-AF65-F5344CB8AC3E}">
        <p14:creationId xmlns:p14="http://schemas.microsoft.com/office/powerpoint/2010/main" val="34832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p:tgtEl>
                                          <p:spTgt spid="16"/>
                                        </p:tgtEl>
                                        <p:attrNameLst>
                                          <p:attrName>ppt_x</p:attrName>
                                        </p:attrNameLst>
                                      </p:cBhvr>
                                      <p:tavLst>
                                        <p:tav tm="0">
                                          <p:val>
                                            <p:strVal val="#ppt_x-#ppt_w*1.125000"/>
                                          </p:val>
                                        </p:tav>
                                        <p:tav tm="100000">
                                          <p:val>
                                            <p:strVal val="#ppt_x"/>
                                          </p:val>
                                        </p:tav>
                                      </p:tavLst>
                                    </p:anim>
                                    <p:animEffect transition="in" filter="wipe(right)">
                                      <p:cBhvr>
                                        <p:cTn id="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10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39"/>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9" y="2852739"/>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6" y="2346963"/>
            <a:ext cx="3484563" cy="404179"/>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6"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1"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712"/>
          </a:p>
        </p:txBody>
      </p:sp>
    </p:spTree>
    <p:extLst>
      <p:ext uri="{BB962C8B-B14F-4D97-AF65-F5344CB8AC3E}">
        <p14:creationId xmlns:p14="http://schemas.microsoft.com/office/powerpoint/2010/main" val="262089964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sp>
        <p:nvSpPr>
          <p:cNvPr id="12" name="Picture Placeholder 11">
            <a:extLst>
              <a:ext uri="{FF2B5EF4-FFF2-40B4-BE49-F238E27FC236}">
                <a16:creationId xmlns:a16="http://schemas.microsoft.com/office/drawing/2014/main" id="{06FCBAB6-F45A-4A9F-AFC0-FA89B4BE41E5}"/>
              </a:ext>
            </a:extLst>
          </p:cNvPr>
          <p:cNvSpPr>
            <a:spLocks noGrp="1"/>
          </p:cNvSpPr>
          <p:nvPr>
            <p:ph type="pic" sz="quarter" idx="42"/>
          </p:nvPr>
        </p:nvSpPr>
        <p:spPr>
          <a:xfrm>
            <a:off x="4105276" y="484190"/>
            <a:ext cx="1016000" cy="1325564"/>
          </a:xfrm>
          <a:noFill/>
        </p:spPr>
        <p:txBody>
          <a:bodyPr/>
          <a:lstStyle/>
          <a:p>
            <a:r>
              <a:rPr lang="en-US"/>
              <a:t>Click icon to add picture</a:t>
            </a:r>
            <a:endParaRPr lang="en-GB"/>
          </a:p>
        </p:txBody>
      </p:sp>
      <p:sp>
        <p:nvSpPr>
          <p:cNvPr id="14" name="Picture Placeholder 11">
            <a:extLst>
              <a:ext uri="{FF2B5EF4-FFF2-40B4-BE49-F238E27FC236}">
                <a16:creationId xmlns:a16="http://schemas.microsoft.com/office/drawing/2014/main" id="{63211789-735E-4E7A-BA8F-7919401DC5CC}"/>
              </a:ext>
            </a:extLst>
          </p:cNvPr>
          <p:cNvSpPr>
            <a:spLocks noGrp="1"/>
          </p:cNvSpPr>
          <p:nvPr>
            <p:ph type="pic" sz="quarter" idx="48"/>
          </p:nvPr>
        </p:nvSpPr>
        <p:spPr>
          <a:xfrm>
            <a:off x="8215843" y="481311"/>
            <a:ext cx="1016000" cy="1325564"/>
          </a:xfrm>
          <a:noFill/>
        </p:spPr>
        <p:txBody>
          <a:bodyPr/>
          <a:lstStyle/>
          <a:p>
            <a:r>
              <a:rPr lang="en-US"/>
              <a:t>Click icon to add picture</a:t>
            </a:r>
            <a:endParaRPr lang="en-GB"/>
          </a:p>
        </p:txBody>
      </p:sp>
      <p:sp>
        <p:nvSpPr>
          <p:cNvPr id="15" name="Text Placeholder 4">
            <a:extLst>
              <a:ext uri="{FF2B5EF4-FFF2-40B4-BE49-F238E27FC236}">
                <a16:creationId xmlns:a16="http://schemas.microsoft.com/office/drawing/2014/main" id="{0DCCB9D4-1D16-4FF6-8538-257C59FA776E}"/>
              </a:ext>
            </a:extLst>
          </p:cNvPr>
          <p:cNvSpPr>
            <a:spLocks noGrp="1"/>
          </p:cNvSpPr>
          <p:nvPr>
            <p:ph type="body" sz="quarter" idx="49" hasCustomPrompt="1"/>
          </p:nvPr>
        </p:nvSpPr>
        <p:spPr>
          <a:xfrm>
            <a:off x="4102946" y="2852739"/>
            <a:ext cx="1016000" cy="3557869"/>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8" name="Text Placeholder 4">
            <a:extLst>
              <a:ext uri="{FF2B5EF4-FFF2-40B4-BE49-F238E27FC236}">
                <a16:creationId xmlns:a16="http://schemas.microsoft.com/office/drawing/2014/main" id="{2095B527-5B70-47B4-95BE-DECF37C363B3}"/>
              </a:ext>
            </a:extLst>
          </p:cNvPr>
          <p:cNvSpPr>
            <a:spLocks noGrp="1"/>
          </p:cNvSpPr>
          <p:nvPr>
            <p:ph type="body" sz="quarter" idx="50" hasCustomPrompt="1"/>
          </p:nvPr>
        </p:nvSpPr>
        <p:spPr>
          <a:xfrm>
            <a:off x="8201871" y="2852739"/>
            <a:ext cx="1016000" cy="3557869"/>
          </a:xfrm>
        </p:spPr>
        <p:txBody>
          <a:bodyPr tIns="0"/>
          <a:lstStyle>
            <a:lvl1pPr>
              <a:spcBef>
                <a:spcPts val="1800"/>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488" indent="-90488">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cxnSp>
        <p:nvCxnSpPr>
          <p:cNvPr id="19" name="Straight Connector 18">
            <a:extLst>
              <a:ext uri="{FF2B5EF4-FFF2-40B4-BE49-F238E27FC236}">
                <a16:creationId xmlns:a16="http://schemas.microsoft.com/office/drawing/2014/main" id="{5FC07B9A-D2CB-4E21-94E8-D78567A2DCC2}"/>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0" name="Text Placeholder 6">
            <a:extLst>
              <a:ext uri="{FF2B5EF4-FFF2-40B4-BE49-F238E27FC236}">
                <a16:creationId xmlns:a16="http://schemas.microsoft.com/office/drawing/2014/main" id="{6B97DD71-031B-4E0C-9AEE-E2D7B11C1926}"/>
              </a:ext>
            </a:extLst>
          </p:cNvPr>
          <p:cNvSpPr>
            <a:spLocks noGrp="1"/>
          </p:cNvSpPr>
          <p:nvPr>
            <p:ph type="body" sz="quarter" idx="5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6" name="Text Placeholder 4">
            <a:extLst>
              <a:ext uri="{FF2B5EF4-FFF2-40B4-BE49-F238E27FC236}">
                <a16:creationId xmlns:a16="http://schemas.microsoft.com/office/drawing/2014/main" id="{3F36BB42-BAAC-470B-A14C-8054A655C6B4}"/>
              </a:ext>
            </a:extLst>
          </p:cNvPr>
          <p:cNvSpPr>
            <a:spLocks noGrp="1"/>
          </p:cNvSpPr>
          <p:nvPr>
            <p:ph type="body" sz="quarter" idx="55" hasCustomPrompt="1"/>
          </p:nvPr>
        </p:nvSpPr>
        <p:spPr>
          <a:xfrm>
            <a:off x="5538046" y="430322"/>
            <a:ext cx="2043854" cy="1069866"/>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17" name="Text Placeholder 4">
            <a:extLst>
              <a:ext uri="{FF2B5EF4-FFF2-40B4-BE49-F238E27FC236}">
                <a16:creationId xmlns:a16="http://schemas.microsoft.com/office/drawing/2014/main" id="{F516C98C-1DF2-4FF6-A7E2-C3FDB9F7A5D7}"/>
              </a:ext>
            </a:extLst>
          </p:cNvPr>
          <p:cNvSpPr>
            <a:spLocks noGrp="1"/>
          </p:cNvSpPr>
          <p:nvPr>
            <p:ph type="body" sz="quarter" idx="56" hasCustomPrompt="1"/>
          </p:nvPr>
        </p:nvSpPr>
        <p:spPr>
          <a:xfrm>
            <a:off x="9635384" y="430322"/>
            <a:ext cx="2043854" cy="1069866"/>
          </a:xfrm>
        </p:spPr>
        <p:txBody>
          <a:bodyPr tIns="0"/>
          <a:lstStyle>
            <a:lvl1pPr>
              <a:spcAft>
                <a:spcPts val="0"/>
              </a:spcAft>
              <a:defRPr sz="1000" cap="all" baseline="0">
                <a:latin typeface="+mn-lt"/>
              </a:defRPr>
            </a:lvl1pPr>
            <a:lvl2pPr>
              <a:spcAft>
                <a:spcPts val="1800"/>
              </a:spcAft>
              <a:defRPr sz="1400"/>
            </a:lvl2pPr>
            <a:lvl3pPr>
              <a:spcBef>
                <a:spcPts val="600"/>
              </a:spcBef>
              <a:spcAft>
                <a:spcPts val="0"/>
              </a:spcAft>
              <a:defRPr/>
            </a:lvl3pPr>
            <a:lvl4pPr marL="0" indent="0">
              <a:spcBef>
                <a:spcPts val="0"/>
              </a:spcBef>
              <a:spcAft>
                <a:spcPts val="0"/>
              </a:spcAft>
              <a:buNone/>
              <a:defRPr/>
            </a:lvl4pPr>
            <a:lvl5pPr marL="0" indent="0">
              <a:spcBef>
                <a:spcPts val="0"/>
              </a:spcBef>
              <a:spcAft>
                <a:spcPts val="600"/>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21" name="Text Placeholder 4">
            <a:extLst>
              <a:ext uri="{FF2B5EF4-FFF2-40B4-BE49-F238E27FC236}">
                <a16:creationId xmlns:a16="http://schemas.microsoft.com/office/drawing/2014/main" id="{B2D3416A-00E4-47AF-A14C-AFFB92D9F7CD}"/>
              </a:ext>
            </a:extLst>
          </p:cNvPr>
          <p:cNvSpPr>
            <a:spLocks noGrp="1"/>
          </p:cNvSpPr>
          <p:nvPr>
            <p:ph type="body" sz="quarter" idx="10"/>
          </p:nvPr>
        </p:nvSpPr>
        <p:spPr>
          <a:xfrm>
            <a:off x="5538816" y="2125663"/>
            <a:ext cx="2043854" cy="4302016"/>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195FCD78-DB6B-421B-B2D4-AE5BEF3DF4B0}"/>
              </a:ext>
            </a:extLst>
          </p:cNvPr>
          <p:cNvSpPr>
            <a:spLocks noGrp="1"/>
          </p:cNvSpPr>
          <p:nvPr>
            <p:ph type="body" sz="quarter" idx="57"/>
          </p:nvPr>
        </p:nvSpPr>
        <p:spPr>
          <a:xfrm>
            <a:off x="9647997" y="2125662"/>
            <a:ext cx="2043854" cy="4302016"/>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1667005"/>
      </p:ext>
    </p:extLst>
  </p:cSld>
  <p:clrMapOvr>
    <a:masterClrMapping/>
  </p:clrMapOvr>
  <p:extLst>
    <p:ext uri="{DCECCB84-F9BA-43D5-87BE-67443E8EF086}">
      <p15:sldGuideLst xmlns:p15="http://schemas.microsoft.com/office/powerpoint/2012/main"/>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8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39"/>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476252"/>
            <a:ext cx="3997325" cy="5905498"/>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2984531181"/>
      </p:ext>
    </p:extLst>
  </p:cSld>
  <p:clrMapOvr>
    <a:masterClrMapping/>
  </p:clrMapOvr>
  <p:extLst>
    <p:ext uri="{DCECCB84-F9BA-43D5-87BE-67443E8EF086}">
      <p15:sldGuideLst xmlns:p15="http://schemas.microsoft.com/office/powerpoint/2012/main"/>
    </p:ext>
  </p:extLs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3_Event Speakers - 3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9" y="1601787"/>
            <a:ext cx="1714500" cy="1143000"/>
          </a:xfrm>
        </p:spPr>
        <p:txBody>
          <a:bodyPr rIns="0" anchor="ctr" anchorCtr="0"/>
          <a:lstStyle>
            <a:lvl1pPr algn="ctr">
              <a:defRPr sz="1597"/>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805" y="1601787"/>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11027" y="1601787"/>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52738"/>
            <a:ext cx="1947672" cy="1773238"/>
          </a:xfrm>
        </p:spPr>
        <p:txBody>
          <a:bodyPr/>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1048">
                <a:latin typeface="Calibre Light" panose="020B0303030202060203" pitchFamily="34" charset="0"/>
              </a:defRPr>
            </a:lvl3pPr>
            <a:lvl4pPr>
              <a:defRPr sz="104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800" y="2852738"/>
            <a:ext cx="1947672" cy="1773238"/>
          </a:xfrm>
        </p:spPr>
        <p:txBody>
          <a:bodyPr/>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1048">
                <a:latin typeface="Calibre Light" panose="020B0303030202060203" pitchFamily="34" charset="0"/>
              </a:defRPr>
            </a:lvl3pPr>
            <a:lvl4pPr>
              <a:defRPr sz="104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9025" y="2852738"/>
            <a:ext cx="1947672" cy="1773238"/>
          </a:xfrm>
        </p:spPr>
        <p:txBody>
          <a:bodyPr/>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1048">
                <a:latin typeface="Calibre Light" panose="020B0303030202060203" pitchFamily="34" charset="0"/>
              </a:defRPr>
            </a:lvl3pPr>
            <a:lvl4pPr>
              <a:defRPr sz="1048"/>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198256765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3_Event Speakers - 6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79" y="1601787"/>
            <a:ext cx="1714500" cy="1143000"/>
          </a:xfrm>
        </p:spPr>
        <p:txBody>
          <a:bodyPr rIns="0" anchor="ctr" anchorCtr="0"/>
          <a:lstStyle>
            <a:lvl1pPr algn="ctr">
              <a:defRPr sz="1597"/>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6146709" y="1601786"/>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8708837" y="1601786"/>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3584579" y="4102099"/>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6146707" y="4102099"/>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8708837" y="4102099"/>
            <a:ext cx="1714500" cy="114300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802735"/>
            <a:ext cx="1947672" cy="1147762"/>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6146704" y="2802735"/>
            <a:ext cx="1947672" cy="1147762"/>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8708832" y="2802735"/>
            <a:ext cx="1947672" cy="1147762"/>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3584581" y="5303047"/>
            <a:ext cx="1947863" cy="1146175"/>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6146799" y="5303043"/>
            <a:ext cx="1947672" cy="1143000"/>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8708832" y="5303043"/>
            <a:ext cx="1947672" cy="1143000"/>
          </a:xfrm>
        </p:spPr>
        <p:txBody>
          <a:bodyPr rIns="274320"/>
          <a:lstStyle>
            <a:lvl1pPr>
              <a:spcBef>
                <a:spcPts val="0"/>
              </a:spcBef>
              <a:spcAft>
                <a:spcPts val="0"/>
              </a:spcAft>
              <a:defRPr sz="1597">
                <a:latin typeface="Financier Display Medium" panose="02020603070506060203" pitchFamily="18" charset="0"/>
              </a:defRPr>
            </a:lvl1pPr>
            <a:lvl2pPr>
              <a:spcAft>
                <a:spcPts val="300"/>
              </a:spcAft>
              <a:defRPr sz="11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49128916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3_Event Speakers - 8up">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Headshot Placeholder 1">
            <a:extLst>
              <a:ext uri="{FF2B5EF4-FFF2-40B4-BE49-F238E27FC236}">
                <a16:creationId xmlns:a16="http://schemas.microsoft.com/office/drawing/2014/main" id="{D1623E2B-E1E3-403F-AC41-B00361F97368}"/>
              </a:ext>
            </a:extLst>
          </p:cNvPr>
          <p:cNvSpPr>
            <a:spLocks noGrp="1" noChangeAspect="1"/>
          </p:cNvSpPr>
          <p:nvPr>
            <p:ph type="pic" sz="quarter" idx="12" hasCustomPrompt="1"/>
          </p:nvPr>
        </p:nvSpPr>
        <p:spPr>
          <a:xfrm>
            <a:off x="3584581" y="1601789"/>
            <a:ext cx="1435100" cy="956733"/>
          </a:xfrm>
        </p:spPr>
        <p:txBody>
          <a:bodyPr rIns="0" anchor="ctr" anchorCtr="0"/>
          <a:lstStyle>
            <a:lvl1pPr algn="ctr">
              <a:defRPr sz="1597"/>
            </a:lvl1pPr>
          </a:lstStyle>
          <a:p>
            <a:r>
              <a:rPr lang="en-US"/>
              <a:t>Click here to insert headshot</a:t>
            </a:r>
          </a:p>
        </p:txBody>
      </p:sp>
      <p:sp>
        <p:nvSpPr>
          <p:cNvPr id="11" name="Headshot Placeholder 2">
            <a:extLst>
              <a:ext uri="{FF2B5EF4-FFF2-40B4-BE49-F238E27FC236}">
                <a16:creationId xmlns:a16="http://schemas.microsoft.com/office/drawing/2014/main" id="{E8A38C91-468D-43C3-9DDF-3D49BE4EEB64}"/>
              </a:ext>
            </a:extLst>
          </p:cNvPr>
          <p:cNvSpPr>
            <a:spLocks noGrp="1" noChangeAspect="1"/>
          </p:cNvSpPr>
          <p:nvPr>
            <p:ph type="pic" sz="quarter" idx="13" hasCustomPrompt="1"/>
          </p:nvPr>
        </p:nvSpPr>
        <p:spPr>
          <a:xfrm>
            <a:off x="5630127" y="1601788"/>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3" name="Headshot Placeholder 3">
            <a:extLst>
              <a:ext uri="{FF2B5EF4-FFF2-40B4-BE49-F238E27FC236}">
                <a16:creationId xmlns:a16="http://schemas.microsoft.com/office/drawing/2014/main" id="{6D74FF19-6316-46B5-9F2F-197A096DAFC9}"/>
              </a:ext>
            </a:extLst>
          </p:cNvPr>
          <p:cNvSpPr>
            <a:spLocks noGrp="1" noChangeAspect="1"/>
          </p:cNvSpPr>
          <p:nvPr>
            <p:ph type="pic" sz="quarter" idx="14" hasCustomPrompt="1"/>
          </p:nvPr>
        </p:nvSpPr>
        <p:spPr>
          <a:xfrm>
            <a:off x="7680749" y="1601788"/>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8" name="Headshot Placeholder 4">
            <a:extLst>
              <a:ext uri="{FF2B5EF4-FFF2-40B4-BE49-F238E27FC236}">
                <a16:creationId xmlns:a16="http://schemas.microsoft.com/office/drawing/2014/main" id="{E562E097-32AF-4CB3-8CFD-E3F12BE51433}"/>
              </a:ext>
            </a:extLst>
          </p:cNvPr>
          <p:cNvSpPr>
            <a:spLocks noGrp="1" noChangeAspect="1"/>
          </p:cNvSpPr>
          <p:nvPr>
            <p:ph type="pic" sz="quarter" idx="18" hasCustomPrompt="1"/>
          </p:nvPr>
        </p:nvSpPr>
        <p:spPr>
          <a:xfrm>
            <a:off x="9731379" y="1601788"/>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4" name="Headshot Placeholder 5">
            <a:extLst>
              <a:ext uri="{FF2B5EF4-FFF2-40B4-BE49-F238E27FC236}">
                <a16:creationId xmlns:a16="http://schemas.microsoft.com/office/drawing/2014/main" id="{EEC09747-3096-49C8-AF80-79E243A26F01}"/>
              </a:ext>
            </a:extLst>
          </p:cNvPr>
          <p:cNvSpPr>
            <a:spLocks noGrp="1" noChangeAspect="1"/>
          </p:cNvSpPr>
          <p:nvPr>
            <p:ph type="pic" sz="quarter" idx="20" hasCustomPrompt="1"/>
          </p:nvPr>
        </p:nvSpPr>
        <p:spPr>
          <a:xfrm>
            <a:off x="3584579" y="4102102"/>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8" name="Headshot Placeholder 6">
            <a:extLst>
              <a:ext uri="{FF2B5EF4-FFF2-40B4-BE49-F238E27FC236}">
                <a16:creationId xmlns:a16="http://schemas.microsoft.com/office/drawing/2014/main" id="{5A0F6C97-4947-4297-B676-3E2F9F9B08F9}"/>
              </a:ext>
            </a:extLst>
          </p:cNvPr>
          <p:cNvSpPr>
            <a:spLocks noGrp="1" noChangeAspect="1"/>
          </p:cNvSpPr>
          <p:nvPr>
            <p:ph type="pic" sz="quarter" idx="21" hasCustomPrompt="1"/>
          </p:nvPr>
        </p:nvSpPr>
        <p:spPr>
          <a:xfrm>
            <a:off x="5633510" y="4102102"/>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21" name="Headshot Placeholder 7">
            <a:extLst>
              <a:ext uri="{FF2B5EF4-FFF2-40B4-BE49-F238E27FC236}">
                <a16:creationId xmlns:a16="http://schemas.microsoft.com/office/drawing/2014/main" id="{7332A527-0EB9-43D0-86B3-FF7773EE320D}"/>
              </a:ext>
            </a:extLst>
          </p:cNvPr>
          <p:cNvSpPr>
            <a:spLocks noGrp="1" noChangeAspect="1"/>
          </p:cNvSpPr>
          <p:nvPr>
            <p:ph type="pic" sz="quarter" idx="22" hasCustomPrompt="1"/>
          </p:nvPr>
        </p:nvSpPr>
        <p:spPr>
          <a:xfrm>
            <a:off x="7682447" y="4102102"/>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23" name="Headshot Placeholder 8">
            <a:extLst>
              <a:ext uri="{FF2B5EF4-FFF2-40B4-BE49-F238E27FC236}">
                <a16:creationId xmlns:a16="http://schemas.microsoft.com/office/drawing/2014/main" id="{8893B922-E816-4EB8-918A-6B723AFB4A5B}"/>
              </a:ext>
            </a:extLst>
          </p:cNvPr>
          <p:cNvSpPr>
            <a:spLocks noGrp="1" noChangeAspect="1"/>
          </p:cNvSpPr>
          <p:nvPr>
            <p:ph type="pic" sz="quarter" idx="23" hasCustomPrompt="1"/>
          </p:nvPr>
        </p:nvSpPr>
        <p:spPr>
          <a:xfrm>
            <a:off x="9731379" y="4102102"/>
            <a:ext cx="1440180" cy="960120"/>
          </a:xfrm>
        </p:spPr>
        <p:txBody>
          <a:bodyPr rIns="0" anchor="ctr" anchorCtr="0"/>
          <a:lstStyle>
            <a:lvl1pPr marL="0" marR="0" indent="0" algn="ctr" defTabSz="912732" eaLnBrk="1" fontAlgn="auto" latinLnBrk="0" hangingPunct="1">
              <a:lnSpc>
                <a:spcPct val="100000"/>
              </a:lnSpc>
              <a:spcBef>
                <a:spcPts val="1198"/>
              </a:spcBef>
              <a:spcAft>
                <a:spcPts val="1198"/>
              </a:spcAft>
              <a:buClrTx/>
              <a:buSzTx/>
              <a:buFontTx/>
              <a:buNone/>
              <a:tabLst/>
              <a:defRPr sz="1597"/>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here to insert headshot</a:t>
            </a:r>
          </a:p>
        </p:txBody>
      </p:sp>
      <p:sp>
        <p:nvSpPr>
          <p:cNvPr id="15" name="Speaker Placeholder 1">
            <a:extLst>
              <a:ext uri="{FF2B5EF4-FFF2-40B4-BE49-F238E27FC236}">
                <a16:creationId xmlns:a16="http://schemas.microsoft.com/office/drawing/2014/main" id="{1580652B-9E6F-4260-9DEC-3A38C7F88E83}"/>
              </a:ext>
            </a:extLst>
          </p:cNvPr>
          <p:cNvSpPr>
            <a:spLocks noGrp="1"/>
          </p:cNvSpPr>
          <p:nvPr>
            <p:ph sz="quarter" idx="15" hasCustomPrompt="1"/>
          </p:nvPr>
        </p:nvSpPr>
        <p:spPr>
          <a:xfrm>
            <a:off x="3584575" y="2667002"/>
            <a:ext cx="1947672" cy="1147762"/>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7" name="Speaker Placeholder 2">
            <a:extLst>
              <a:ext uri="{FF2B5EF4-FFF2-40B4-BE49-F238E27FC236}">
                <a16:creationId xmlns:a16="http://schemas.microsoft.com/office/drawing/2014/main" id="{827758D5-026F-4A2D-A871-26D5B08A4CBD}"/>
              </a:ext>
            </a:extLst>
          </p:cNvPr>
          <p:cNvSpPr>
            <a:spLocks noGrp="1"/>
          </p:cNvSpPr>
          <p:nvPr>
            <p:ph sz="quarter" idx="16" hasCustomPrompt="1"/>
          </p:nvPr>
        </p:nvSpPr>
        <p:spPr>
          <a:xfrm>
            <a:off x="5634228" y="2667002"/>
            <a:ext cx="1947672" cy="1147762"/>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9" name="Speaker Placeholder 3">
            <a:extLst>
              <a:ext uri="{FF2B5EF4-FFF2-40B4-BE49-F238E27FC236}">
                <a16:creationId xmlns:a16="http://schemas.microsoft.com/office/drawing/2014/main" id="{981AFD52-7FA0-454D-A7E7-FF6CFF403186}"/>
              </a:ext>
            </a:extLst>
          </p:cNvPr>
          <p:cNvSpPr>
            <a:spLocks noGrp="1"/>
          </p:cNvSpPr>
          <p:nvPr>
            <p:ph sz="quarter" idx="17" hasCustomPrompt="1"/>
          </p:nvPr>
        </p:nvSpPr>
        <p:spPr>
          <a:xfrm>
            <a:off x="7681501" y="2667002"/>
            <a:ext cx="1947672" cy="1147762"/>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10" name="Speaker Placeholder 4">
            <a:extLst>
              <a:ext uri="{FF2B5EF4-FFF2-40B4-BE49-F238E27FC236}">
                <a16:creationId xmlns:a16="http://schemas.microsoft.com/office/drawing/2014/main" id="{42AA3A88-FA21-4ACB-9882-A7C04F6FDD72}"/>
              </a:ext>
            </a:extLst>
          </p:cNvPr>
          <p:cNvSpPr>
            <a:spLocks noGrp="1"/>
          </p:cNvSpPr>
          <p:nvPr>
            <p:ph sz="quarter" idx="19" hasCustomPrompt="1"/>
          </p:nvPr>
        </p:nvSpPr>
        <p:spPr>
          <a:xfrm>
            <a:off x="9731379" y="2667004"/>
            <a:ext cx="1947863" cy="1146175"/>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5" name="Speaker Placeholder 5">
            <a:extLst>
              <a:ext uri="{FF2B5EF4-FFF2-40B4-BE49-F238E27FC236}">
                <a16:creationId xmlns:a16="http://schemas.microsoft.com/office/drawing/2014/main" id="{B2B0C01B-6531-42DF-8417-7D611F2700F2}"/>
              </a:ext>
            </a:extLst>
          </p:cNvPr>
          <p:cNvSpPr>
            <a:spLocks noGrp="1"/>
          </p:cNvSpPr>
          <p:nvPr>
            <p:ph sz="quarter" idx="24" hasCustomPrompt="1"/>
          </p:nvPr>
        </p:nvSpPr>
        <p:spPr>
          <a:xfrm>
            <a:off x="3584575"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7" name="Speaker Placeholder 6">
            <a:extLst>
              <a:ext uri="{FF2B5EF4-FFF2-40B4-BE49-F238E27FC236}">
                <a16:creationId xmlns:a16="http://schemas.microsoft.com/office/drawing/2014/main" id="{CC0E2C9A-7281-4F6E-B19D-616AF41B108E}"/>
              </a:ext>
            </a:extLst>
          </p:cNvPr>
          <p:cNvSpPr>
            <a:spLocks noGrp="1"/>
          </p:cNvSpPr>
          <p:nvPr>
            <p:ph sz="quarter" idx="25" hasCustomPrompt="1"/>
          </p:nvPr>
        </p:nvSpPr>
        <p:spPr>
          <a:xfrm>
            <a:off x="5634228"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29" name="Speaker Placeholder 7">
            <a:extLst>
              <a:ext uri="{FF2B5EF4-FFF2-40B4-BE49-F238E27FC236}">
                <a16:creationId xmlns:a16="http://schemas.microsoft.com/office/drawing/2014/main" id="{57E18A33-5D61-41C4-BC2A-577D212DE187}"/>
              </a:ext>
            </a:extLst>
          </p:cNvPr>
          <p:cNvSpPr>
            <a:spLocks noGrp="1"/>
          </p:cNvSpPr>
          <p:nvPr>
            <p:ph sz="quarter" idx="26" hasCustomPrompt="1"/>
          </p:nvPr>
        </p:nvSpPr>
        <p:spPr>
          <a:xfrm>
            <a:off x="7681501"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
        <p:nvSpPr>
          <p:cNvPr id="31" name="Speaker Placeholder 8">
            <a:extLst>
              <a:ext uri="{FF2B5EF4-FFF2-40B4-BE49-F238E27FC236}">
                <a16:creationId xmlns:a16="http://schemas.microsoft.com/office/drawing/2014/main" id="{BA121CB0-15F6-4A74-B2B5-3C8F4A4B255E}"/>
              </a:ext>
            </a:extLst>
          </p:cNvPr>
          <p:cNvSpPr>
            <a:spLocks noGrp="1"/>
          </p:cNvSpPr>
          <p:nvPr>
            <p:ph sz="quarter" idx="27" hasCustomPrompt="1"/>
          </p:nvPr>
        </p:nvSpPr>
        <p:spPr>
          <a:xfrm>
            <a:off x="9731375" y="5167312"/>
            <a:ext cx="1947672" cy="1143000"/>
          </a:xfrm>
        </p:spPr>
        <p:txBody>
          <a:bodyPr rIns="274320"/>
          <a:lstStyle>
            <a:lvl1pPr>
              <a:spcBef>
                <a:spcPts val="0"/>
              </a:spcBef>
              <a:spcAft>
                <a:spcPts val="0"/>
              </a:spcAft>
              <a:defRPr sz="1497">
                <a:latin typeface="Financier Display Medium" panose="02020603070506060203" pitchFamily="18" charset="0"/>
              </a:defRPr>
            </a:lvl1pPr>
            <a:lvl2pPr>
              <a:spcAft>
                <a:spcPts val="300"/>
              </a:spcAft>
              <a:defRPr sz="1098">
                <a:latin typeface="+mn-lt"/>
              </a:defRPr>
            </a:lvl2pPr>
            <a:lvl3pPr>
              <a:spcBef>
                <a:spcPts val="0"/>
              </a:spcBef>
              <a:spcAft>
                <a:spcPts val="0"/>
              </a:spcAft>
              <a:defRPr sz="998">
                <a:latin typeface="Calibre Light" panose="020B0303030202060203" pitchFamily="34" charset="0"/>
              </a:defRPr>
            </a:lvl3pPr>
            <a:lvl4pPr>
              <a:defRPr sz="998"/>
            </a:lvl4pPr>
          </a:lstStyle>
          <a:p>
            <a:pPr lvl="0"/>
            <a:r>
              <a:rPr lang="en-US" err="1"/>
              <a:t>Firstname</a:t>
            </a:r>
            <a:r>
              <a:rPr lang="en-US"/>
              <a:t>Last</a:t>
            </a:r>
          </a:p>
          <a:p>
            <a:pPr lvl="1"/>
            <a:r>
              <a:rPr lang="en-US"/>
              <a:t>Title</a:t>
            </a:r>
          </a:p>
          <a:p>
            <a:pPr lvl="2"/>
            <a:r>
              <a:rPr lang="en-US"/>
              <a:t>Contact info</a:t>
            </a:r>
          </a:p>
          <a:p>
            <a:pPr lvl="3"/>
            <a:r>
              <a:rPr lang="en-US"/>
              <a:t>Bio info</a:t>
            </a:r>
          </a:p>
        </p:txBody>
      </p:sp>
    </p:spTree>
    <p:extLst>
      <p:ext uri="{BB962C8B-B14F-4D97-AF65-F5344CB8AC3E}">
        <p14:creationId xmlns:p14="http://schemas.microsoft.com/office/powerpoint/2010/main" val="285951349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9_Left column text">
    <p:spTree>
      <p:nvGrpSpPr>
        <p:cNvPr id="1" name=""/>
        <p:cNvGrpSpPr/>
        <p:nvPr/>
      </p:nvGrpSpPr>
      <p:grpSpPr>
        <a:xfrm>
          <a:off x="0" y="0"/>
          <a:ext cx="0" cy="0"/>
          <a:chOff x="0" y="0"/>
          <a:chExt cx="0" cy="0"/>
        </a:xfrm>
      </p:grpSpPr>
      <p:sp>
        <p:nvSpPr>
          <p:cNvPr id="3" name="Main Content 1"/>
          <p:cNvSpPr>
            <a:spLocks noGrp="1"/>
          </p:cNvSpPr>
          <p:nvPr>
            <p:ph idx="1"/>
          </p:nvPr>
        </p:nvSpPr>
        <p:spPr>
          <a:xfrm>
            <a:off x="609603" y="1754153"/>
            <a:ext cx="5334000" cy="4263252"/>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a:extLst>
              <a:ext uri="{FF2B5EF4-FFF2-40B4-BE49-F238E27FC236}">
                <a16:creationId xmlns:a16="http://schemas.microsoft.com/office/drawing/2014/main" id="{D4936862-7F0E-482F-AB54-1E21F65D914B}"/>
              </a:ext>
            </a:extLst>
          </p:cNvPr>
          <p:cNvSpPr>
            <a:spLocks noGrp="1"/>
          </p:cNvSpPr>
          <p:nvPr>
            <p:ph type="body" sz="quarter" idx="10" hasCustomPrompt="1"/>
          </p:nvPr>
        </p:nvSpPr>
        <p:spPr>
          <a:xfrm>
            <a:off x="605367" y="1146174"/>
            <a:ext cx="10972800" cy="304521"/>
          </a:xfrm>
          <a:prstGeom prst="rect">
            <a:avLst/>
          </a:prstGeom>
        </p:spPr>
        <p:txBody>
          <a:bodyPr vert="horz" lIns="0" tIns="0" rIns="0" bIns="0" rtlCol="0">
            <a:noAutofit/>
          </a:bodyPr>
          <a:lstStyle>
            <a:lvl1pPr>
              <a:defRPr lang="en-US" sz="1461" cap="all" baseline="0" dirty="0">
                <a:solidFill>
                  <a:schemeClr val="accent2"/>
                </a:solidFill>
                <a:latin typeface="+mj-lt"/>
              </a:defRPr>
            </a:lvl1pPr>
          </a:lstStyle>
          <a:p>
            <a:pPr lvl="0" defTabSz="803918">
              <a:spcBef>
                <a:spcPts val="0"/>
              </a:spcBef>
              <a:spcAft>
                <a:spcPts val="0"/>
              </a:spcAft>
              <a:buFontTx/>
            </a:pPr>
            <a:r>
              <a:rPr lang="en-US"/>
              <a:t>Click to add Subtitle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0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08">
          <p15:clr>
            <a:srgbClr val="FBAE40"/>
          </p15:clr>
        </p15:guide>
        <p15:guide id="2" pos="2880">
          <p15:clr>
            <a:srgbClr val="FBAE40"/>
          </p15:clr>
        </p15:guide>
        <p15:guide id="3" pos="2952">
          <p15:clr>
            <a:srgbClr val="FBAE4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0_Title + 3 Column +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2755-0C65-4BE0-A5A7-D86C17C7FA6A}"/>
              </a:ext>
            </a:extLst>
          </p:cNvPr>
          <p:cNvSpPr>
            <a:spLocks noGrp="1"/>
          </p:cNvSpPr>
          <p:nvPr>
            <p:ph type="title"/>
          </p:nvPr>
        </p:nvSpPr>
        <p:spPr/>
        <p:txBody>
          <a:bodyPr/>
          <a:lstStyle/>
          <a:p>
            <a:r>
              <a:rPr lang="en-US"/>
              <a:t>Click to edit Master title style</a:t>
            </a:r>
            <a:endParaRPr lang="en-GB"/>
          </a:p>
        </p:txBody>
      </p:sp>
      <p:sp>
        <p:nvSpPr>
          <p:cNvPr id="18" name="Text Placeholder 11">
            <a:extLst>
              <a:ext uri="{FF2B5EF4-FFF2-40B4-BE49-F238E27FC236}">
                <a16:creationId xmlns:a16="http://schemas.microsoft.com/office/drawing/2014/main" id="{9F517510-6DF3-46D3-8B28-CC24695C5672}"/>
              </a:ext>
            </a:extLst>
          </p:cNvPr>
          <p:cNvSpPr>
            <a:spLocks noGrp="1"/>
          </p:cNvSpPr>
          <p:nvPr>
            <p:ph type="body" sz="quarter" idx="36" hasCustomPrompt="1"/>
          </p:nvPr>
        </p:nvSpPr>
        <p:spPr>
          <a:xfrm>
            <a:off x="3584581" y="921206"/>
            <a:ext cx="2460625" cy="578984"/>
          </a:xfrm>
        </p:spPr>
        <p:txBody>
          <a:bodyPr anchor="t"/>
          <a:lstStyle>
            <a:lvl2pPr>
              <a:defRPr/>
            </a:lvl2pPr>
          </a:lstStyle>
          <a:p>
            <a:pPr lvl="1"/>
            <a:r>
              <a:rPr lang="en-US"/>
              <a:t>Sub heading</a:t>
            </a:r>
            <a:endParaRPr lang="en-GB"/>
          </a:p>
        </p:txBody>
      </p:sp>
      <p:sp>
        <p:nvSpPr>
          <p:cNvPr id="19" name="Text Placeholder 11">
            <a:extLst>
              <a:ext uri="{FF2B5EF4-FFF2-40B4-BE49-F238E27FC236}">
                <a16:creationId xmlns:a16="http://schemas.microsoft.com/office/drawing/2014/main" id="{CC771E94-59C1-4D28-AB54-6413CE3911C2}"/>
              </a:ext>
            </a:extLst>
          </p:cNvPr>
          <p:cNvSpPr>
            <a:spLocks noGrp="1"/>
          </p:cNvSpPr>
          <p:nvPr>
            <p:ph type="body" sz="quarter" idx="45" hasCustomPrompt="1"/>
          </p:nvPr>
        </p:nvSpPr>
        <p:spPr>
          <a:xfrm>
            <a:off x="6154744" y="921206"/>
            <a:ext cx="2460625" cy="578984"/>
          </a:xfrm>
        </p:spPr>
        <p:txBody>
          <a:bodyPr anchor="t"/>
          <a:lstStyle>
            <a:lvl2pPr>
              <a:defRPr/>
            </a:lvl2pPr>
          </a:lstStyle>
          <a:p>
            <a:pPr lvl="1"/>
            <a:r>
              <a:rPr lang="en-US"/>
              <a:t>Sub heading</a:t>
            </a:r>
            <a:endParaRPr lang="en-GB"/>
          </a:p>
        </p:txBody>
      </p:sp>
      <p:sp>
        <p:nvSpPr>
          <p:cNvPr id="23" name="Text Placeholder 11">
            <a:extLst>
              <a:ext uri="{FF2B5EF4-FFF2-40B4-BE49-F238E27FC236}">
                <a16:creationId xmlns:a16="http://schemas.microsoft.com/office/drawing/2014/main" id="{D7303290-E059-46C7-B9D5-52B23685643C}"/>
              </a:ext>
            </a:extLst>
          </p:cNvPr>
          <p:cNvSpPr>
            <a:spLocks noGrp="1"/>
          </p:cNvSpPr>
          <p:nvPr>
            <p:ph type="body" sz="quarter" idx="46" hasCustomPrompt="1"/>
          </p:nvPr>
        </p:nvSpPr>
        <p:spPr>
          <a:xfrm>
            <a:off x="8707444" y="921204"/>
            <a:ext cx="2460625" cy="578984"/>
          </a:xfrm>
        </p:spPr>
        <p:txBody>
          <a:bodyPr anchor="t"/>
          <a:lstStyle>
            <a:lvl2pPr>
              <a:defRPr/>
            </a:lvl2pPr>
          </a:lstStyle>
          <a:p>
            <a:pPr lvl="1"/>
            <a:r>
              <a:rPr lang="en-US"/>
              <a:t>Sub heading</a:t>
            </a:r>
            <a:endParaRPr lang="en-GB"/>
          </a:p>
        </p:txBody>
      </p:sp>
      <p:sp>
        <p:nvSpPr>
          <p:cNvPr id="6" name="Content Placeholder 5">
            <a:extLst>
              <a:ext uri="{FF2B5EF4-FFF2-40B4-BE49-F238E27FC236}">
                <a16:creationId xmlns:a16="http://schemas.microsoft.com/office/drawing/2014/main" id="{E12F9A9A-F488-4434-A4E9-6067B6E3316D}"/>
              </a:ext>
            </a:extLst>
          </p:cNvPr>
          <p:cNvSpPr>
            <a:spLocks noGrp="1"/>
          </p:cNvSpPr>
          <p:nvPr>
            <p:ph sz="quarter" idx="47"/>
          </p:nvPr>
        </p:nvSpPr>
        <p:spPr>
          <a:xfrm>
            <a:off x="3584579" y="1615584"/>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5">
            <a:extLst>
              <a:ext uri="{FF2B5EF4-FFF2-40B4-BE49-F238E27FC236}">
                <a16:creationId xmlns:a16="http://schemas.microsoft.com/office/drawing/2014/main" id="{05E2AA67-294D-44E6-802E-395517F6C1A7}"/>
              </a:ext>
            </a:extLst>
          </p:cNvPr>
          <p:cNvSpPr>
            <a:spLocks noGrp="1"/>
          </p:cNvSpPr>
          <p:nvPr>
            <p:ph sz="quarter" idx="48"/>
          </p:nvPr>
        </p:nvSpPr>
        <p:spPr>
          <a:xfrm>
            <a:off x="6159505" y="1615584"/>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Content Placeholder 5">
            <a:extLst>
              <a:ext uri="{FF2B5EF4-FFF2-40B4-BE49-F238E27FC236}">
                <a16:creationId xmlns:a16="http://schemas.microsoft.com/office/drawing/2014/main" id="{8743C110-DC20-4390-A47A-8AB1F9DB5F4C}"/>
              </a:ext>
            </a:extLst>
          </p:cNvPr>
          <p:cNvSpPr>
            <a:spLocks noGrp="1"/>
          </p:cNvSpPr>
          <p:nvPr>
            <p:ph sz="quarter" idx="49"/>
          </p:nvPr>
        </p:nvSpPr>
        <p:spPr>
          <a:xfrm>
            <a:off x="8712205" y="1613053"/>
            <a:ext cx="2451100" cy="477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5" name="Straight Connector 14">
            <a:extLst>
              <a:ext uri="{FF2B5EF4-FFF2-40B4-BE49-F238E27FC236}">
                <a16:creationId xmlns:a16="http://schemas.microsoft.com/office/drawing/2014/main" id="{9303E485-437D-430C-90FD-0B098DCEC883}"/>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F82FCAD7-8E2A-406D-BD68-62118ED93FB4}"/>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A74963A2-3336-4B99-AF48-71CBF0C80022}"/>
              </a:ext>
            </a:extLst>
          </p:cNvPr>
          <p:cNvSpPr>
            <a:spLocks noGrp="1"/>
          </p:cNvSpPr>
          <p:nvPr>
            <p:ph type="body" sz="quarter" idx="50"/>
          </p:nvPr>
        </p:nvSpPr>
        <p:spPr>
          <a:xfrm>
            <a:off x="511178" y="3492066"/>
            <a:ext cx="1947861" cy="250031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98249734"/>
      </p:ext>
    </p:extLst>
  </p:cSld>
  <p:clrMapOvr>
    <a:masterClrMapping/>
  </p:clrMapOvr>
  <p:extLst>
    <p:ext uri="{DCECCB84-F9BA-43D5-87BE-67443E8EF086}">
      <p15:sldGuideLst xmlns:p15="http://schemas.microsoft.com/office/powerpoint/2012/main"/>
    </p:ext>
  </p:extLst>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4_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81" y="1617666"/>
            <a:ext cx="8094663" cy="4259262"/>
          </a:xfrm>
        </p:spPr>
        <p:txBody>
          <a:bodyPr/>
          <a:lstStyle>
            <a:lvl1pPr marL="0" indent="535596">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E60D6928-F529-4D21-ADF9-FABBD9F6ADD3}"/>
              </a:ext>
            </a:extLst>
          </p:cNvPr>
          <p:cNvSpPr>
            <a:spLocks noGrp="1"/>
          </p:cNvSpPr>
          <p:nvPr>
            <p:ph type="body" sz="quarter" idx="44"/>
          </p:nvPr>
        </p:nvSpPr>
        <p:spPr>
          <a:xfrm>
            <a:off x="511178" y="3492066"/>
            <a:ext cx="1947861" cy="2889687"/>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547238"/>
      </p:ext>
    </p:extLst>
  </p:cSld>
  <p:clrMapOvr>
    <a:masterClrMapping/>
  </p:clrMapOvr>
  <p:extLst>
    <p:ext uri="{DCECCB84-F9BA-43D5-87BE-67443E8EF086}">
      <p15:sldGuideLst xmlns:p15="http://schemas.microsoft.com/office/powerpoint/2012/main"/>
    </p:ext>
  </p:extLst>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5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7">
                <a:latin typeface="Calibre Semibold" panose="020B0703030202060203" pitchFamily="34" charset="0"/>
              </a:defRPr>
            </a:lvl1pPr>
            <a:lvl2pPr>
              <a:spcBef>
                <a:spcPts val="300"/>
              </a:spcBef>
              <a:spcAft>
                <a:spcPts val="300"/>
              </a:spcAft>
              <a:defRPr sz="1047">
                <a:latin typeface="+mn-lt"/>
              </a:defRPr>
            </a:lvl2pPr>
            <a:lvl3pPr marL="170983" indent="-170983">
              <a:spcBef>
                <a:spcPts val="200"/>
              </a:spcBef>
              <a:spcAft>
                <a:spcPts val="0"/>
              </a:spcAft>
              <a:buFont typeface="Calibre" panose="020B0503030202060203" pitchFamily="34" charset="0"/>
              <a:buChar char="–"/>
              <a:defRPr sz="1047">
                <a:latin typeface="+mn-lt"/>
              </a:defRPr>
            </a:lvl3pPr>
            <a:lvl4pPr>
              <a:defRPr sz="1047">
                <a:latin typeface="+mn-lt"/>
              </a:defRPr>
            </a:lvl4pPr>
            <a:lvl5pPr>
              <a:defRPr sz="1047">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30"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7" cap="all" baseline="0">
                <a:latin typeface="Calibre Medium" panose="020B0603030202060203" pitchFamily="34" charset="0"/>
              </a:defRPr>
            </a:lvl1pPr>
            <a:lvl2pPr>
              <a:defRPr sz="1047" cap="all" baseline="0">
                <a:latin typeface="Calibre Medium" panose="020B0603030202060203" pitchFamily="34" charset="0"/>
              </a:defRPr>
            </a:lvl2pPr>
            <a:lvl3pPr>
              <a:defRPr sz="1047" cap="all" baseline="0">
                <a:latin typeface="Calibre Medium" panose="020B0603030202060203" pitchFamily="34" charset="0"/>
              </a:defRPr>
            </a:lvl3pPr>
            <a:lvl4pPr>
              <a:defRPr sz="1047" cap="all" baseline="0">
                <a:latin typeface="Calibre Medium" panose="020B0603030202060203" pitchFamily="34" charset="0"/>
              </a:defRPr>
            </a:lvl4pPr>
            <a:lvl5pPr>
              <a:defRPr sz="1047"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535114">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53425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0_2 Column Infographic">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cxnSp>
        <p:nvCxnSpPr>
          <p:cNvPr id="12" name="Straight Connector 11">
            <a:extLst>
              <a:ext uri="{FF2B5EF4-FFF2-40B4-BE49-F238E27FC236}">
                <a16:creationId xmlns:a16="http://schemas.microsoft.com/office/drawing/2014/main" id="{9D999275-F56B-4B15-B1EC-8C79C46FF37C}"/>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FFC12AC0-3BAB-4389-AD48-421F62F8F40C}"/>
              </a:ext>
            </a:extLst>
          </p:cNvPr>
          <p:cNvSpPr>
            <a:spLocks noGrp="1"/>
          </p:cNvSpPr>
          <p:nvPr>
            <p:ph type="body" sz="quarter" idx="43" hasCustomPrompt="1"/>
          </p:nvPr>
        </p:nvSpPr>
        <p:spPr>
          <a:xfrm>
            <a:off x="1536705"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8" name="Content Placeholder 6">
            <a:extLst>
              <a:ext uri="{FF2B5EF4-FFF2-40B4-BE49-F238E27FC236}">
                <a16:creationId xmlns:a16="http://schemas.microsoft.com/office/drawing/2014/main" id="{CCA45A73-8304-4193-B7DC-4C9F211C92C4}"/>
              </a:ext>
            </a:extLst>
          </p:cNvPr>
          <p:cNvSpPr>
            <a:spLocks noGrp="1"/>
          </p:cNvSpPr>
          <p:nvPr>
            <p:ph sz="quarter" idx="11"/>
          </p:nvPr>
        </p:nvSpPr>
        <p:spPr>
          <a:xfrm>
            <a:off x="3584576" y="1617690"/>
            <a:ext cx="3484563" cy="1209224"/>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77ED6B35-20A0-47D2-B4C0-992FC3B6FBCA}"/>
              </a:ext>
            </a:extLst>
          </p:cNvPr>
          <p:cNvSpPr>
            <a:spLocks noGrp="1"/>
          </p:cNvSpPr>
          <p:nvPr>
            <p:ph sz="quarter" idx="59"/>
          </p:nvPr>
        </p:nvSpPr>
        <p:spPr>
          <a:xfrm>
            <a:off x="7170739" y="1601787"/>
            <a:ext cx="3484563" cy="1209224"/>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259194"/>
      </p:ext>
    </p:extLst>
  </p:cSld>
  <p:clrMapOvr>
    <a:masterClrMapping/>
  </p:clrMapOvr>
  <p:extLst>
    <p:ext uri="{DCECCB84-F9BA-43D5-87BE-67443E8EF086}">
      <p15:sldGuideLst xmlns:p15="http://schemas.microsoft.com/office/powerpoint/2012/main"/>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8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30"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9" y="1601789"/>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7" y="4102103"/>
            <a:ext cx="7581903" cy="2275550"/>
          </a:xfrm>
        </p:spPr>
        <p:txBody>
          <a:bodyPr rIns="512064" numCol="2" spcCol="768096"/>
          <a:lstStyle>
            <a:lvl1pPr marL="342266" indent="-342266">
              <a:lnSpc>
                <a:spcPct val="100000"/>
              </a:lnSpc>
              <a:spcBef>
                <a:spcPts val="0"/>
              </a:spcBef>
              <a:spcAft>
                <a:spcPts val="598"/>
              </a:spcAft>
              <a:buFont typeface="+mj-lt"/>
              <a:buAutoNum type="arabicPlain"/>
              <a:tabLst/>
              <a:defRPr sz="1597">
                <a:solidFill>
                  <a:schemeClr val="tx1"/>
                </a:solidFill>
                <a:latin typeface="+mn-lt"/>
              </a:defRPr>
            </a:lvl1pPr>
            <a:lvl2pPr marL="513399" indent="-171134">
              <a:buFont typeface="Calibre" panose="020B0503030202060203" pitchFamily="34" charset="0"/>
              <a:buChar char="–"/>
              <a:defRPr sz="1198">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1563170"/>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4 Column + Titl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DA477A-EA05-4910-A907-B37AE40891F2}"/>
              </a:ext>
            </a:extLst>
          </p:cNvPr>
          <p:cNvSpPr>
            <a:spLocks noGrp="1"/>
          </p:cNvSpPr>
          <p:nvPr>
            <p:ph type="title"/>
          </p:nvPr>
        </p:nvSpPr>
        <p:spPr/>
        <p:txBody>
          <a:bodyPr/>
          <a:lstStyle/>
          <a:p>
            <a:r>
              <a:rPr lang="en-US"/>
              <a:t>Click to edit Master title style</a:t>
            </a:r>
            <a:endParaRPr lang="en-GB"/>
          </a:p>
        </p:txBody>
      </p:sp>
      <p:cxnSp>
        <p:nvCxnSpPr>
          <p:cNvPr id="15" name="Straight Connector 14">
            <a:extLst>
              <a:ext uri="{FF2B5EF4-FFF2-40B4-BE49-F238E27FC236}">
                <a16:creationId xmlns:a16="http://schemas.microsoft.com/office/drawing/2014/main" id="{3E1B1BC1-6426-4194-977F-50E0566069B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2C4518EA-20F4-4C32-AE32-5FF170885DAD}"/>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17" name="Content Placeholder 16">
            <a:extLst>
              <a:ext uri="{FF2B5EF4-FFF2-40B4-BE49-F238E27FC236}">
                <a16:creationId xmlns:a16="http://schemas.microsoft.com/office/drawing/2014/main" id="{382EEC82-E425-4447-8168-823386C35811}"/>
              </a:ext>
            </a:extLst>
          </p:cNvPr>
          <p:cNvSpPr>
            <a:spLocks noGrp="1"/>
          </p:cNvSpPr>
          <p:nvPr>
            <p:ph sz="quarter" idx="46"/>
          </p:nvPr>
        </p:nvSpPr>
        <p:spPr>
          <a:xfrm>
            <a:off x="3596483" y="1601788"/>
            <a:ext cx="1946577" cy="4376737"/>
          </a:xfrm>
          <a:custGeom>
            <a:avLst/>
            <a:gdLst>
              <a:gd name="connsiteX0" fmla="*/ 0 w 1946577"/>
              <a:gd name="connsiteY0" fmla="*/ 0 h 4376737"/>
              <a:gd name="connsiteX1" fmla="*/ 1946577 w 1946577"/>
              <a:gd name="connsiteY1" fmla="*/ 0 h 4376737"/>
              <a:gd name="connsiteX2" fmla="*/ 1946577 w 1946577"/>
              <a:gd name="connsiteY2" fmla="*/ 4376737 h 4376737"/>
              <a:gd name="connsiteX3" fmla="*/ 0 w 194657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46577" h="4376737">
                <a:moveTo>
                  <a:pt x="0" y="0"/>
                </a:moveTo>
                <a:lnTo>
                  <a:pt x="1946577" y="0"/>
                </a:lnTo>
                <a:lnTo>
                  <a:pt x="194657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1">
            <a:extLst>
              <a:ext uri="{FF2B5EF4-FFF2-40B4-BE49-F238E27FC236}">
                <a16:creationId xmlns:a16="http://schemas.microsoft.com/office/drawing/2014/main" id="{B6F5A440-4CB0-4227-83F4-B25372C1CEF0}"/>
              </a:ext>
            </a:extLst>
          </p:cNvPr>
          <p:cNvSpPr>
            <a:spLocks noGrp="1"/>
          </p:cNvSpPr>
          <p:nvPr>
            <p:ph sz="quarter" idx="47"/>
          </p:nvPr>
        </p:nvSpPr>
        <p:spPr>
          <a:xfrm>
            <a:off x="5664612" y="1601788"/>
            <a:ext cx="1921257" cy="4376737"/>
          </a:xfrm>
          <a:custGeom>
            <a:avLst/>
            <a:gdLst>
              <a:gd name="connsiteX0" fmla="*/ 0 w 1921257"/>
              <a:gd name="connsiteY0" fmla="*/ 0 h 4376737"/>
              <a:gd name="connsiteX1" fmla="*/ 1921257 w 1921257"/>
              <a:gd name="connsiteY1" fmla="*/ 0 h 4376737"/>
              <a:gd name="connsiteX2" fmla="*/ 1921257 w 1921257"/>
              <a:gd name="connsiteY2" fmla="*/ 4376737 h 4376737"/>
              <a:gd name="connsiteX3" fmla="*/ 0 w 1921257"/>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21257" h="4376737">
                <a:moveTo>
                  <a:pt x="0" y="0"/>
                </a:moveTo>
                <a:lnTo>
                  <a:pt x="1921257" y="0"/>
                </a:lnTo>
                <a:lnTo>
                  <a:pt x="1921257"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2">
            <a:extLst>
              <a:ext uri="{FF2B5EF4-FFF2-40B4-BE49-F238E27FC236}">
                <a16:creationId xmlns:a16="http://schemas.microsoft.com/office/drawing/2014/main" id="{628C5231-34D0-4652-B982-40A4C84EBCC8}"/>
              </a:ext>
            </a:extLst>
          </p:cNvPr>
          <p:cNvSpPr>
            <a:spLocks noGrp="1"/>
          </p:cNvSpPr>
          <p:nvPr>
            <p:ph sz="quarter" idx="48"/>
          </p:nvPr>
        </p:nvSpPr>
        <p:spPr>
          <a:xfrm>
            <a:off x="7710102" y="1601788"/>
            <a:ext cx="1921258" cy="4376737"/>
          </a:xfrm>
          <a:custGeom>
            <a:avLst/>
            <a:gdLst>
              <a:gd name="connsiteX0" fmla="*/ 0 w 1921258"/>
              <a:gd name="connsiteY0" fmla="*/ 0 h 4376737"/>
              <a:gd name="connsiteX1" fmla="*/ 1921258 w 1921258"/>
              <a:gd name="connsiteY1" fmla="*/ 0 h 4376737"/>
              <a:gd name="connsiteX2" fmla="*/ 1921258 w 1921258"/>
              <a:gd name="connsiteY2" fmla="*/ 4376737 h 4376737"/>
              <a:gd name="connsiteX3" fmla="*/ 0 w 1921258"/>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21258" h="4376737">
                <a:moveTo>
                  <a:pt x="0" y="0"/>
                </a:moveTo>
                <a:lnTo>
                  <a:pt x="1921258" y="0"/>
                </a:lnTo>
                <a:lnTo>
                  <a:pt x="1921258"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3">
            <a:extLst>
              <a:ext uri="{FF2B5EF4-FFF2-40B4-BE49-F238E27FC236}">
                <a16:creationId xmlns:a16="http://schemas.microsoft.com/office/drawing/2014/main" id="{CFBC130C-E5E4-405A-9E7E-C6CC4C07AFB5}"/>
              </a:ext>
            </a:extLst>
          </p:cNvPr>
          <p:cNvSpPr>
            <a:spLocks noGrp="1"/>
          </p:cNvSpPr>
          <p:nvPr>
            <p:ph sz="quarter" idx="49"/>
          </p:nvPr>
        </p:nvSpPr>
        <p:spPr>
          <a:xfrm>
            <a:off x="9757978" y="1601788"/>
            <a:ext cx="1921258" cy="4376737"/>
          </a:xfrm>
          <a:custGeom>
            <a:avLst/>
            <a:gdLst>
              <a:gd name="connsiteX0" fmla="*/ 0 w 1921258"/>
              <a:gd name="connsiteY0" fmla="*/ 0 h 4376737"/>
              <a:gd name="connsiteX1" fmla="*/ 1921258 w 1921258"/>
              <a:gd name="connsiteY1" fmla="*/ 0 h 4376737"/>
              <a:gd name="connsiteX2" fmla="*/ 1921258 w 1921258"/>
              <a:gd name="connsiteY2" fmla="*/ 4376737 h 4376737"/>
              <a:gd name="connsiteX3" fmla="*/ 0 w 1921258"/>
              <a:gd name="connsiteY3" fmla="*/ 4376737 h 4376737"/>
            </a:gdLst>
            <a:ahLst/>
            <a:cxnLst>
              <a:cxn ang="0">
                <a:pos x="connsiteX0" y="connsiteY0"/>
              </a:cxn>
              <a:cxn ang="0">
                <a:pos x="connsiteX1" y="connsiteY1"/>
              </a:cxn>
              <a:cxn ang="0">
                <a:pos x="connsiteX2" y="connsiteY2"/>
              </a:cxn>
              <a:cxn ang="0">
                <a:pos x="connsiteX3" y="connsiteY3"/>
              </a:cxn>
            </a:cxnLst>
            <a:rect l="l" t="t" r="r" b="b"/>
            <a:pathLst>
              <a:path w="1921258" h="4376737">
                <a:moveTo>
                  <a:pt x="0" y="0"/>
                </a:moveTo>
                <a:lnTo>
                  <a:pt x="1921258" y="0"/>
                </a:lnTo>
                <a:lnTo>
                  <a:pt x="1921258" y="4376737"/>
                </a:lnTo>
                <a:lnTo>
                  <a:pt x="0" y="4376737"/>
                </a:lnTo>
                <a:close/>
              </a:path>
            </a:pathLst>
          </a:custGeo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5B06FC62-0D29-4AB4-A866-E5DF66540810}"/>
              </a:ext>
            </a:extLst>
          </p:cNvPr>
          <p:cNvSpPr>
            <a:spLocks noGrp="1"/>
          </p:cNvSpPr>
          <p:nvPr>
            <p:ph type="body" sz="quarter" idx="50"/>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13" name="Text Placeholder 4">
            <a:extLst>
              <a:ext uri="{FF2B5EF4-FFF2-40B4-BE49-F238E27FC236}">
                <a16:creationId xmlns:a16="http://schemas.microsoft.com/office/drawing/2014/main" id="{DEA8446A-B0D9-47B3-9D07-FC91721D0366}"/>
              </a:ext>
            </a:extLst>
          </p:cNvPr>
          <p:cNvSpPr>
            <a:spLocks noGrp="1"/>
          </p:cNvSpPr>
          <p:nvPr>
            <p:ph type="body" sz="quarter" idx="12" hasCustomPrompt="1"/>
          </p:nvPr>
        </p:nvSpPr>
        <p:spPr>
          <a:xfrm>
            <a:off x="3584576" y="917539"/>
            <a:ext cx="3997324"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9" name="Text Placeholder 4">
            <a:extLst>
              <a:ext uri="{FF2B5EF4-FFF2-40B4-BE49-F238E27FC236}">
                <a16:creationId xmlns:a16="http://schemas.microsoft.com/office/drawing/2014/main" id="{E806D6EB-7E95-44EC-9C49-5C0DD97EC109}"/>
              </a:ext>
            </a:extLst>
          </p:cNvPr>
          <p:cNvSpPr>
            <a:spLocks noGrp="1"/>
          </p:cNvSpPr>
          <p:nvPr>
            <p:ph type="body" sz="quarter" idx="53" hasCustomPrompt="1"/>
          </p:nvPr>
        </p:nvSpPr>
        <p:spPr>
          <a:xfrm>
            <a:off x="7681911" y="917539"/>
            <a:ext cx="3997324" cy="582649"/>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63045317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0_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3"/>
            <a:ext cx="9118600" cy="5905498"/>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41" y="4102102"/>
            <a:ext cx="1435100" cy="2279650"/>
          </a:xfrm>
        </p:spPr>
        <p:txBody>
          <a:bodyPr anchor="b"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01913173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0_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2"/>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701" y="352426"/>
            <a:ext cx="1435100" cy="177323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7" y="352426"/>
            <a:ext cx="1435100" cy="177323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919537127"/>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9_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40"/>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40"/>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701" y="352427"/>
            <a:ext cx="1435100" cy="2398713"/>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3" y="352425"/>
            <a:ext cx="1435100" cy="2398713"/>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82506940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10_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9" y="3478214"/>
            <a:ext cx="4508501" cy="2903538"/>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4"/>
            <a:ext cx="4508501" cy="2903538"/>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4508501" cy="2903538"/>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78"/>
            <a:ext cx="4508501" cy="2903538"/>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80"/>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3" y="473080"/>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6" y="3498686"/>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3" y="3478216"/>
            <a:ext cx="923925" cy="1994466"/>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1103417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0_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7" y="4727577"/>
            <a:ext cx="1435099" cy="1654175"/>
          </a:xfrm>
        </p:spPr>
        <p:txBody>
          <a:bodyPr anchor="b"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7"/>
            <a:ext cx="1435099" cy="1654175"/>
          </a:xfrm>
        </p:spPr>
        <p:txBody>
          <a:bodyPr anchor="b"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11022492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0_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3"/>
            <a:ext cx="9120185" cy="5905498"/>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89"/>
            <a:ext cx="1435099" cy="4779963"/>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23109395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_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3996613" cy="5908675"/>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7"/>
            <a:ext cx="3995739" cy="5908675"/>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2"/>
            <a:ext cx="1435099" cy="211511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9"/>
            <a:ext cx="1435099" cy="2115119"/>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30040745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0_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84170326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0_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4"/>
            <a:ext cx="2971088" cy="1773238"/>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177323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5"/>
            <a:ext cx="2971088" cy="177323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tx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tx1"/>
                </a:solidFill>
                <a:latin typeface="+mn-lt"/>
                <a:ea typeface="+mn-ea"/>
                <a:cs typeface="+mn-cs"/>
              </a:defRPr>
            </a:lvl3pPr>
            <a:lvl4pPr marL="355957">
              <a:spcBef>
                <a:spcPts val="0"/>
              </a:spcBef>
              <a:spcAft>
                <a:spcPts val="300"/>
              </a:spcAft>
              <a:defRPr lang="en-US" sz="1050"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67750629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userDrawn="1">
  <p:cSld name="10_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3"/>
            <a:ext cx="9118600" cy="5905498"/>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41" y="4266634"/>
            <a:ext cx="1435100" cy="2115119"/>
          </a:xfrm>
        </p:spPr>
        <p:txBody>
          <a:bodyPr anchor="b"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12422645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824BA-6789-4656-BC8F-B17AECC0DACD}"/>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sp>
        <p:nvSpPr>
          <p:cNvPr id="8" name="Content Placeholder 7">
            <a:extLst>
              <a:ext uri="{FF2B5EF4-FFF2-40B4-BE49-F238E27FC236}">
                <a16:creationId xmlns:a16="http://schemas.microsoft.com/office/drawing/2014/main" id="{D9B1FDA1-BBD6-41FA-8D9D-315CC67A2EB1}"/>
              </a:ext>
            </a:extLst>
          </p:cNvPr>
          <p:cNvSpPr>
            <a:spLocks noGrp="1"/>
          </p:cNvSpPr>
          <p:nvPr>
            <p:ph sz="quarter" idx="53"/>
          </p:nvPr>
        </p:nvSpPr>
        <p:spPr>
          <a:xfrm>
            <a:off x="3584575" y="1617690"/>
            <a:ext cx="6911707" cy="1209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a:extLst>
              <a:ext uri="{FF2B5EF4-FFF2-40B4-BE49-F238E27FC236}">
                <a16:creationId xmlns:a16="http://schemas.microsoft.com/office/drawing/2014/main" id="{9D999275-F56B-4B15-B1EC-8C79C46FF37C}"/>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FFC12AC0-3BAB-4389-AD48-421F62F8F40C}"/>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Tree>
    <p:extLst>
      <p:ext uri="{BB962C8B-B14F-4D97-AF65-F5344CB8AC3E}">
        <p14:creationId xmlns:p14="http://schemas.microsoft.com/office/powerpoint/2010/main" val="3025150999"/>
      </p:ext>
    </p:extLst>
  </p:cSld>
  <p:clrMapOvr>
    <a:masterClrMapping/>
  </p:clrMapOvr>
  <p:extLst>
    <p:ext uri="{DCECCB84-F9BA-43D5-87BE-67443E8EF086}">
      <p15:sldGuideLst xmlns:p15="http://schemas.microsoft.com/office/powerpoint/2012/main"/>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2"/>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7" y="359952"/>
            <a:ext cx="1435100" cy="1765712"/>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08870652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40"/>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40"/>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7" y="352425"/>
            <a:ext cx="1435100" cy="2115119"/>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3" y="352425"/>
            <a:ext cx="1435100" cy="2115119"/>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15606590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9" y="3478214"/>
            <a:ext cx="4508501" cy="2903538"/>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4"/>
            <a:ext cx="4508501" cy="2903538"/>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4508501" cy="2903538"/>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78"/>
            <a:ext cx="4508501" cy="2903538"/>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3" y="473079"/>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3" y="473079"/>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3" y="3486944"/>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3" y="3486944"/>
            <a:ext cx="924799" cy="227806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3395946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6" y="4737894"/>
            <a:ext cx="1433205" cy="1643856"/>
          </a:xfrm>
        </p:spPr>
        <p:txBody>
          <a:bodyPr anchor="b"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92712669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5_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3"/>
            <a:ext cx="9120185" cy="5905498"/>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89"/>
            <a:ext cx="1435099" cy="4779963"/>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0231971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3996613" cy="5908675"/>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7"/>
            <a:ext cx="3995739" cy="5908675"/>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1"/>
            <a:ext cx="1435099" cy="2274888"/>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8"/>
            <a:ext cx="1435099" cy="2274888"/>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95950897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67636126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10_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4"/>
            <a:ext cx="2971088" cy="177323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177323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5"/>
            <a:ext cx="2971088" cy="177323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10"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10"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10"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3"/>
            <a:ext cx="1435099" cy="1634821"/>
          </a:xfrm>
        </p:spPr>
        <p:txBody>
          <a:bodyPr anchor="t" anchorCtr="0"/>
          <a:lstStyle>
            <a:lvl1pPr>
              <a:spcBef>
                <a:spcPts val="598"/>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50" dirty="0" smtClean="0">
                <a:solidFill>
                  <a:schemeClr val="bg1"/>
                </a:solidFill>
                <a:latin typeface="+mn-lt"/>
                <a:ea typeface="+mn-ea"/>
                <a:cs typeface="+mn-cs"/>
              </a:defRPr>
            </a:lvl2pPr>
            <a:lvl3pPr marL="171134" indent="-171134">
              <a:spcBef>
                <a:spcPts val="0"/>
              </a:spcBef>
              <a:spcAft>
                <a:spcPts val="300"/>
              </a:spcAft>
              <a:buFont typeface="Calibre" panose="020B0503030202060203" pitchFamily="34" charset="0"/>
              <a:buChar char="–"/>
              <a:defRPr lang="en-US" sz="1050" dirty="0" smtClean="0">
                <a:solidFill>
                  <a:schemeClr val="bg1"/>
                </a:solidFill>
                <a:latin typeface="+mn-lt"/>
                <a:ea typeface="+mn-ea"/>
                <a:cs typeface="+mn-cs"/>
              </a:defRPr>
            </a:lvl3pPr>
            <a:lvl4pPr marL="355957">
              <a:spcBef>
                <a:spcPts val="0"/>
              </a:spcBef>
              <a:spcAft>
                <a:spcPts val="300"/>
              </a:spcAft>
              <a:buClr>
                <a:schemeClr val="bg1"/>
              </a:buClr>
              <a:defRPr lang="en-US" sz="1050" b="0" dirty="0" smtClean="0">
                <a:solidFill>
                  <a:schemeClr val="bg1"/>
                </a:solidFill>
                <a:latin typeface="+mn-lt"/>
                <a:ea typeface="+mn-ea"/>
                <a:cs typeface="+mn-cs"/>
              </a:defRPr>
            </a:lvl4pPr>
            <a:lvl5pPr marL="0" indent="0">
              <a:spcBef>
                <a:spcPts val="598"/>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63545516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6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lvl1pPr marL="0" indent="535583">
              <a:spcBef>
                <a:spcPts val="0"/>
              </a:spcBef>
              <a:spcAft>
                <a:spcPts val="598"/>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70063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9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3"/>
            <a:ext cx="2971800"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9869536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 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824BA-6789-4656-BC8F-B17AECC0DACD}"/>
              </a:ext>
            </a:extLst>
          </p:cNvPr>
          <p:cNvSpPr/>
          <p:nvPr userDrawn="1"/>
        </p:nvSpPr>
        <p:spPr>
          <a:xfrm>
            <a:off x="511177" y="2852739"/>
            <a:ext cx="11168062"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8">
            <a:extLst>
              <a:ext uri="{FF2B5EF4-FFF2-40B4-BE49-F238E27FC236}">
                <a16:creationId xmlns:a16="http://schemas.microsoft.com/office/drawing/2014/main" id="{057B03FB-3DDD-43D5-937D-82E8E760CE61}"/>
              </a:ext>
            </a:extLst>
          </p:cNvPr>
          <p:cNvSpPr>
            <a:spLocks noGrp="1"/>
          </p:cNvSpPr>
          <p:nvPr>
            <p:ph type="title"/>
          </p:nvPr>
        </p:nvSpPr>
        <p:spPr/>
        <p:txBody>
          <a:bodyPr/>
          <a:lstStyle/>
          <a:p>
            <a:r>
              <a:rPr lang="en-US"/>
              <a:t>Click to edit Master title style</a:t>
            </a:r>
            <a:endParaRPr lang="en-GB"/>
          </a:p>
        </p:txBody>
      </p:sp>
      <p:cxnSp>
        <p:nvCxnSpPr>
          <p:cNvPr id="12" name="Straight Connector 11">
            <a:extLst>
              <a:ext uri="{FF2B5EF4-FFF2-40B4-BE49-F238E27FC236}">
                <a16:creationId xmlns:a16="http://schemas.microsoft.com/office/drawing/2014/main" id="{9D999275-F56B-4B15-B1EC-8C79C46FF37C}"/>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FFC12AC0-3BAB-4389-AD48-421F62F8F40C}"/>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Content Placeholder 6">
            <a:extLst>
              <a:ext uri="{FF2B5EF4-FFF2-40B4-BE49-F238E27FC236}">
                <a16:creationId xmlns:a16="http://schemas.microsoft.com/office/drawing/2014/main" id="{A99B2442-5801-459F-9957-C8284E3056A3}"/>
              </a:ext>
            </a:extLst>
          </p:cNvPr>
          <p:cNvSpPr>
            <a:spLocks noGrp="1"/>
          </p:cNvSpPr>
          <p:nvPr>
            <p:ph sz="quarter" idx="11"/>
          </p:nvPr>
        </p:nvSpPr>
        <p:spPr>
          <a:xfrm>
            <a:off x="3584575" y="1617690"/>
            <a:ext cx="3484563" cy="120922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F6D4F889-9E9E-4C74-B59F-BB65D16C6352}"/>
              </a:ext>
            </a:extLst>
          </p:cNvPr>
          <p:cNvSpPr>
            <a:spLocks noGrp="1"/>
          </p:cNvSpPr>
          <p:nvPr>
            <p:ph sz="quarter" idx="59"/>
          </p:nvPr>
        </p:nvSpPr>
        <p:spPr>
          <a:xfrm>
            <a:off x="7170738" y="1601788"/>
            <a:ext cx="3484563" cy="1209224"/>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spcBef>
                <a:spcPts val="600"/>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1502512"/>
      </p:ext>
    </p:extLst>
  </p:cSld>
  <p:clrMapOvr>
    <a:masterClrMapping/>
  </p:clrMapOvr>
  <p:extLst>
    <p:ext uri="{DCECCB84-F9BA-43D5-87BE-67443E8EF086}">
      <p15:sldGuideLst xmlns:p15="http://schemas.microsoft.com/office/powerpoint/2012/main"/>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8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92634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9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293566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8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87"/>
            <a:ext cx="3484691"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5" y="1601791"/>
            <a:ext cx="3482975" cy="4776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932329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9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7"/>
            <a:ext cx="399745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134" indent="-171134">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87"/>
            <a:ext cx="1938528" cy="4779963"/>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4" indent="-171134">
              <a:buFont typeface="Calibre" panose="020B0503030202060203" pitchFamily="34" charset="0"/>
              <a:buChar char="–"/>
              <a:defRPr lang="en-US" sz="1198" dirty="0">
                <a:solidFill>
                  <a:schemeClr val="tx1"/>
                </a:solidFill>
                <a:latin typeface="+mn-lt"/>
                <a:ea typeface="+mn-ea"/>
                <a:cs typeface="+mn-cs"/>
              </a:defRPr>
            </a:lvl3pPr>
            <a:lvl4pPr marL="355957">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defRPr lang="en-US" sz="1050" b="0" dirty="0" smtClean="0">
                <a:solidFill>
                  <a:schemeClr val="tx1"/>
                </a:solidFill>
                <a:latin typeface="+mn-lt"/>
                <a:ea typeface="+mn-ea"/>
                <a:cs typeface="+mn-cs"/>
              </a:defRPr>
            </a:lvl7pPr>
            <a:lvl8pPr marL="171134" indent="-171134">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5047873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0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3"/>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44024808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11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3"/>
            <a:ext cx="2450592"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3"/>
            <a:ext cx="2450592"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3"/>
            <a:ext cx="2450592"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04379536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8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7"/>
            <a:ext cx="2450592" cy="1655062"/>
          </a:xfrm>
          <a:solidFill>
            <a:schemeClr val="accent3">
              <a:alpha val="30000"/>
            </a:schemeClr>
          </a:solidFill>
        </p:spPr>
        <p:txBody>
          <a:bodyPr lIns="73152" bIns="73152"/>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7"/>
            <a:ext cx="2450592" cy="1655062"/>
          </a:xfrm>
          <a:solidFill>
            <a:schemeClr val="accent3">
              <a:alpha val="30000"/>
            </a:schemeClr>
          </a:solidFill>
        </p:spPr>
        <p:txBody>
          <a:bodyPr lIns="73152" bIns="73152"/>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2"/>
            <a:ext cx="2450592" cy="1655062"/>
          </a:xfrm>
          <a:solidFill>
            <a:schemeClr val="accent3">
              <a:alpha val="30000"/>
            </a:schemeClr>
          </a:solidFill>
        </p:spPr>
        <p:txBody>
          <a:bodyPr lIns="73152" bIns="73152"/>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5694789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9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3"/>
            <a:ext cx="2450592"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6"/>
            <a:ext cx="2450592" cy="1563624"/>
          </a:xfrm>
        </p:spPr>
        <p:txBody>
          <a:bodyPr/>
          <a:lstStyle/>
          <a:p>
            <a:endParaRPr lang="en-US"/>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3"/>
            <a:ext cx="2450592"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6"/>
            <a:ext cx="2450592" cy="1563624"/>
          </a:xfrm>
        </p:spPr>
        <p:txBody>
          <a:bodyPr/>
          <a:lstStyle/>
          <a:p>
            <a:endParaRPr lang="en-US"/>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3"/>
            <a:ext cx="2450592"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6"/>
            <a:ext cx="2450592" cy="1563624"/>
          </a:xfrm>
        </p:spPr>
        <p:txBody>
          <a:bodyPr/>
          <a:lstStyle/>
          <a:p>
            <a:endParaRPr lang="en-US"/>
          </a:p>
        </p:txBody>
      </p:sp>
    </p:spTree>
    <p:extLst>
      <p:ext uri="{BB962C8B-B14F-4D97-AF65-F5344CB8AC3E}">
        <p14:creationId xmlns:p14="http://schemas.microsoft.com/office/powerpoint/2010/main" val="145157601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0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6"/>
            <a:ext cx="1426464" cy="1664208"/>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6"/>
            <a:ext cx="1426464" cy="1664208"/>
          </a:xfrm>
        </p:spPr>
        <p:txBody>
          <a:bodyPr/>
          <a:lstStyle/>
          <a:p>
            <a:endParaRPr lang="en-US"/>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6"/>
            <a:ext cx="1426464" cy="1664208"/>
          </a:xfrm>
        </p:spPr>
        <p:txBody>
          <a:bodyPr/>
          <a:lstStyle/>
          <a:p>
            <a:endParaRPr lang="en-US"/>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4" y="6214685"/>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318085340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9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5"/>
            <a:ext cx="1014984" cy="1325880"/>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5"/>
            <a:ext cx="1014984" cy="1325880"/>
          </a:xfrm>
        </p:spPr>
        <p:txBody>
          <a:bodyPr/>
          <a:lstStyle/>
          <a:p>
            <a:endParaRPr lang="en-US"/>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4"/>
            <a:ext cx="2048256" cy="4261102"/>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4"/>
            <a:ext cx="2048256" cy="4261102"/>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31"/>
            <a:ext cx="1014984" cy="3557014"/>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31"/>
            <a:ext cx="1014984" cy="3557014"/>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277030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ext Cover 2">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93749" y="1524787"/>
            <a:ext cx="7021090" cy="3024184"/>
          </a:xfrm>
        </p:spPr>
        <p:txBody>
          <a:bodyPr/>
          <a:lstStyle>
            <a:lvl1pPr>
              <a:lnSpc>
                <a:spcPct val="80000"/>
              </a:lnSpc>
              <a:defRPr sz="9600">
                <a:solidFill>
                  <a:schemeClr val="bg1"/>
                </a:solidFill>
              </a:defRPr>
            </a:lvl1pPr>
          </a:lstStyle>
          <a:p>
            <a:r>
              <a:rPr lang="en-US"/>
              <a:t>Click to edit Master title style</a:t>
            </a:r>
            <a:endParaRPr lang="en-GB"/>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endParaRPr>
          </a:p>
        </p:txBody>
      </p:sp>
      <p:pic>
        <p:nvPicPr>
          <p:cNvPr id="20" name="Picture 19">
            <a:extLst>
              <a:ext uri="{FF2B5EF4-FFF2-40B4-BE49-F238E27FC236}">
                <a16:creationId xmlns:a16="http://schemas.microsoft.com/office/drawing/2014/main" id="{4142A7DB-8F59-47AF-82E8-D7354160FA97}"/>
              </a:ext>
            </a:extLst>
          </p:cNvPr>
          <p:cNvPicPr>
            <a:picLocks noChangeAspect="1"/>
          </p:cNvPicPr>
          <p:nvPr userDrawn="1"/>
        </p:nvPicPr>
        <p:blipFill>
          <a:blip r:embed="rId2"/>
          <a:stretch>
            <a:fillRect/>
          </a:stretch>
        </p:blipFill>
        <p:spPr>
          <a:xfrm>
            <a:off x="10755020" y="482113"/>
            <a:ext cx="922631" cy="229614"/>
          </a:xfrm>
          <a:prstGeom prst="rect">
            <a:avLst/>
          </a:prstGeom>
        </p:spPr>
      </p:pic>
    </p:spTree>
    <p:extLst>
      <p:ext uri="{BB962C8B-B14F-4D97-AF65-F5344CB8AC3E}">
        <p14:creationId xmlns:p14="http://schemas.microsoft.com/office/powerpoint/2010/main" val="131260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D969-0998-492E-B4DA-2600AA8CC91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28D9486A-B98E-4B57-8D8A-06E1859A722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3D8A3E1F-620B-4CA3-97C7-68562D78F51E}"/>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5" name="Text Placeholder 4">
            <a:extLst>
              <a:ext uri="{FF2B5EF4-FFF2-40B4-BE49-F238E27FC236}">
                <a16:creationId xmlns:a16="http://schemas.microsoft.com/office/drawing/2014/main" id="{FFA9A521-98E2-43CC-85CA-3FEC60A7E683}"/>
              </a:ext>
            </a:extLst>
          </p:cNvPr>
          <p:cNvSpPr>
            <a:spLocks noGrp="1"/>
          </p:cNvSpPr>
          <p:nvPr>
            <p:ph type="body" sz="quarter" idx="47" hasCustomPrompt="1"/>
          </p:nvPr>
        </p:nvSpPr>
        <p:spPr>
          <a:xfrm>
            <a:off x="3593985" y="1601788"/>
            <a:ext cx="2455863" cy="3024187"/>
          </a:xfrm>
          <a:solidFill>
            <a:schemeClr val="bg2"/>
          </a:solidFill>
        </p:spPr>
        <p:txBody>
          <a:bodyPr lIns="182880" tIns="182880" rIns="182880" bIns="182880"/>
          <a:lstStyle>
            <a:lvl1pPr marL="0" indent="0">
              <a:spcAft>
                <a:spcPts val="0"/>
              </a:spcAft>
              <a:buFontTx/>
              <a:buNone/>
              <a:defRPr lang="en-US" sz="6000" b="0" dirty="0" smtClean="0">
                <a:solidFill>
                  <a:schemeClr val="tx1"/>
                </a:solidFill>
                <a:latin typeface="Calibre Light" panose="020B0303030202060203" pitchFamily="34" charset="0"/>
                <a:ea typeface="+mn-ea"/>
                <a:cs typeface="+mn-cs"/>
              </a:defRPr>
            </a:lvl1pPr>
            <a:lvl2pPr>
              <a:spcBef>
                <a:spcPts val="0"/>
              </a:spcBef>
              <a:spcAft>
                <a:spcPts val="600"/>
              </a:spcAft>
              <a:defRPr lang="en-US" sz="2200" dirty="0" smtClean="0">
                <a:solidFill>
                  <a:schemeClr val="tx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tx1"/>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6" name="Text Placeholder 4">
            <a:extLst>
              <a:ext uri="{FF2B5EF4-FFF2-40B4-BE49-F238E27FC236}">
                <a16:creationId xmlns:a16="http://schemas.microsoft.com/office/drawing/2014/main" id="{64B3BC16-5A21-484A-8BE9-CBF682C7A0F7}"/>
              </a:ext>
            </a:extLst>
          </p:cNvPr>
          <p:cNvSpPr>
            <a:spLocks noGrp="1"/>
          </p:cNvSpPr>
          <p:nvPr>
            <p:ph type="body" sz="quarter" idx="48" hasCustomPrompt="1"/>
          </p:nvPr>
        </p:nvSpPr>
        <p:spPr>
          <a:xfrm>
            <a:off x="6160858" y="1601787"/>
            <a:ext cx="2455863" cy="3024187"/>
          </a:xfrm>
          <a:solidFill>
            <a:schemeClr val="tx1"/>
          </a:solidFill>
        </p:spPr>
        <p:txBody>
          <a:bodyPr lIns="182880" tIns="182880" rIns="182880" bIns="182880"/>
          <a:lstStyle>
            <a:lvl1pPr marL="0" indent="0">
              <a:spcAft>
                <a:spcPts val="0"/>
              </a:spcAft>
              <a:buFontTx/>
              <a:buNone/>
              <a:defRPr lang="en-US" sz="6000" b="0" dirty="0" smtClean="0">
                <a:solidFill>
                  <a:schemeClr val="bg1"/>
                </a:solidFill>
                <a:latin typeface="Calibre Light" panose="020B0303030202060203" pitchFamily="34" charset="0"/>
                <a:ea typeface="+mn-ea"/>
                <a:cs typeface="+mn-cs"/>
              </a:defRPr>
            </a:lvl1pPr>
            <a:lvl2pPr>
              <a:spcBef>
                <a:spcPts val="0"/>
              </a:spcBef>
              <a:spcAft>
                <a:spcPts val="600"/>
              </a:spcAft>
              <a:defRPr lang="en-US" sz="2200" dirty="0" smtClean="0">
                <a:solidFill>
                  <a:schemeClr val="bg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bg1"/>
                </a:solidFill>
                <a:latin typeface="Calibre Semibold" panose="020B0703030202060203" pitchFamily="34" charset="0"/>
                <a:ea typeface="+mn-ea"/>
                <a:cs typeface="+mn-cs"/>
              </a:defRPr>
            </a:lvl3pPr>
            <a:lvl4pPr marL="173736">
              <a:spcBef>
                <a:spcPts val="300"/>
              </a:spcBef>
              <a:spcAft>
                <a:spcPts val="300"/>
              </a:spcAft>
              <a:buClr>
                <a:schemeClr val="bg1"/>
              </a:buClr>
              <a:defRPr lang="en-US" sz="1200" b="0" dirty="0">
                <a:solidFill>
                  <a:schemeClr val="bg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7" name="Text Placeholder 4">
            <a:extLst>
              <a:ext uri="{FF2B5EF4-FFF2-40B4-BE49-F238E27FC236}">
                <a16:creationId xmlns:a16="http://schemas.microsoft.com/office/drawing/2014/main" id="{4544D5E3-0BBB-4F91-BE66-4EFDE9562EE4}"/>
              </a:ext>
            </a:extLst>
          </p:cNvPr>
          <p:cNvSpPr>
            <a:spLocks noGrp="1"/>
          </p:cNvSpPr>
          <p:nvPr>
            <p:ph type="body" sz="quarter" idx="49" hasCustomPrompt="1"/>
          </p:nvPr>
        </p:nvSpPr>
        <p:spPr>
          <a:xfrm>
            <a:off x="8729021" y="1601787"/>
            <a:ext cx="2455863" cy="3024187"/>
          </a:xfrm>
          <a:solidFill>
            <a:schemeClr val="tx2"/>
          </a:solidFill>
        </p:spPr>
        <p:txBody>
          <a:bodyPr lIns="182880" tIns="182880" rIns="182880" bIns="182880"/>
          <a:lstStyle>
            <a:lvl1pPr marL="0" indent="0">
              <a:spcAft>
                <a:spcPts val="0"/>
              </a:spcAft>
              <a:buFontTx/>
              <a:buNone/>
              <a:defRPr lang="en-US" sz="6000" b="0" dirty="0" smtClean="0">
                <a:solidFill>
                  <a:schemeClr val="tx1"/>
                </a:solidFill>
                <a:latin typeface="Calibre Light" panose="020B0303030202060203" pitchFamily="34" charset="0"/>
                <a:ea typeface="+mn-ea"/>
                <a:cs typeface="+mn-cs"/>
              </a:defRPr>
            </a:lvl1pPr>
            <a:lvl2pPr>
              <a:spcBef>
                <a:spcPts val="0"/>
              </a:spcBef>
              <a:spcAft>
                <a:spcPts val="600"/>
              </a:spcAft>
              <a:defRPr lang="en-US" sz="2200" dirty="0" smtClean="0">
                <a:solidFill>
                  <a:schemeClr val="tx1"/>
                </a:solidFill>
                <a:latin typeface="Calibre Light" panose="020B0303030202060203" pitchFamily="34" charset="0"/>
                <a:ea typeface="+mn-ea"/>
                <a:cs typeface="+mn-cs"/>
              </a:defRPr>
            </a:lvl2pPr>
            <a:lvl3pPr marL="0" indent="0">
              <a:spcBef>
                <a:spcPts val="3400"/>
              </a:spcBef>
              <a:spcAft>
                <a:spcPts val="600"/>
              </a:spcAft>
              <a:buFontTx/>
              <a:buNone/>
              <a:defRPr lang="en-US" sz="1600" dirty="0" smtClean="0">
                <a:solidFill>
                  <a:schemeClr val="tx1"/>
                </a:solidFill>
                <a:latin typeface="Calibre Semibold" panose="020B0703030202060203" pitchFamily="34" charset="0"/>
                <a:ea typeface="+mn-ea"/>
                <a:cs typeface="+mn-cs"/>
              </a:defRPr>
            </a:lvl3pPr>
            <a:lvl4pPr marL="173736">
              <a:spcBef>
                <a:spcPts val="300"/>
              </a:spcBef>
              <a:spcAft>
                <a:spcPts val="300"/>
              </a:spcAft>
              <a:defRPr lang="en-US" sz="1200" b="0" dirty="0">
                <a:solidFill>
                  <a:schemeClr val="tx1"/>
                </a:solidFill>
                <a:latin typeface="+mn-lt"/>
                <a:ea typeface="+mn-ea"/>
                <a:cs typeface="+mn-cs"/>
              </a:defRPr>
            </a:lvl4pPr>
            <a:lvl5pPr marL="356616" indent="-171450">
              <a:spcBef>
                <a:spcPts val="600"/>
              </a:spcBef>
              <a:spcAft>
                <a:spcPts val="0"/>
              </a:spcAft>
              <a:buFont typeface="Calibre" panose="020B0503030202060203" pitchFamily="34" charset="0"/>
              <a:buChar char="–"/>
              <a:defRPr lang="en-US" sz="1200"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8" name="Text Placeholder 4">
            <a:extLst>
              <a:ext uri="{FF2B5EF4-FFF2-40B4-BE49-F238E27FC236}">
                <a16:creationId xmlns:a16="http://schemas.microsoft.com/office/drawing/2014/main" id="{50610A3B-99C8-49E0-B612-213D17F205A6}"/>
              </a:ext>
            </a:extLst>
          </p:cNvPr>
          <p:cNvSpPr>
            <a:spLocks noGrp="1"/>
          </p:cNvSpPr>
          <p:nvPr>
            <p:ph type="body" sz="quarter" idx="10"/>
          </p:nvPr>
        </p:nvSpPr>
        <p:spPr>
          <a:xfrm>
            <a:off x="3612568" y="4983292"/>
            <a:ext cx="7135812" cy="530915"/>
          </a:xfrm>
        </p:spPr>
        <p:txBody>
          <a:bodyPr tIns="100584"/>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8893404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8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7"/>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49" y="430323"/>
            <a:ext cx="2043855" cy="1069867"/>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2"/>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41" y="2125665"/>
            <a:ext cx="2049463" cy="425608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0"/>
            <a:ext cx="1016000" cy="3557869"/>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3" y="430323"/>
            <a:ext cx="2043855" cy="1069867"/>
          </a:xfrm>
        </p:spPr>
        <p:txBody>
          <a:bodyPr tIns="0"/>
          <a:lstStyle>
            <a:lvl1pPr>
              <a:spcAft>
                <a:spcPts val="0"/>
              </a:spcAft>
              <a:defRPr sz="998" cap="all" baseline="0">
                <a:latin typeface="+mn-lt"/>
              </a:defRPr>
            </a:lvl1pPr>
            <a:lvl2pPr>
              <a:spcAft>
                <a:spcPts val="1797"/>
              </a:spcAft>
              <a:defRPr sz="1397"/>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2"/>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5" y="2125665"/>
            <a:ext cx="2049463" cy="4256085"/>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0"/>
            <a:ext cx="1016000" cy="3557869"/>
          </a:xfrm>
        </p:spPr>
        <p:txBody>
          <a:bodyPr tIns="0"/>
          <a:lstStyle>
            <a:lvl1pPr>
              <a:spcBef>
                <a:spcPts val="1797"/>
              </a:spcBef>
              <a:spcAft>
                <a:spcPts val="0"/>
              </a:spcAft>
              <a:defRPr sz="1050" b="1" cap="all" baseline="0">
                <a:latin typeface="Barlow Condensed" panose="00000506000000000000" pitchFamily="2" charset="0"/>
              </a:defRPr>
            </a:lvl1pPr>
            <a:lvl2pPr>
              <a:spcAft>
                <a:spcPts val="0"/>
              </a:spcAft>
              <a:defRPr sz="1050">
                <a:latin typeface="Barlow Condensed" panose="00000506000000000000" pitchFamily="2" charset="0"/>
              </a:defRPr>
            </a:lvl2pPr>
            <a:lvl3pPr marL="90320" indent="-90320">
              <a:spcBef>
                <a:spcPts val="0"/>
              </a:spcBef>
              <a:spcAft>
                <a:spcPts val="0"/>
              </a:spcAft>
              <a:buFont typeface="SwissReSansOTLight" panose="04000400000000000000" pitchFamily="82" charset="0"/>
              <a:buChar char="–"/>
              <a:defRPr sz="1050">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79" y="3492065"/>
            <a:ext cx="1947861" cy="2889687"/>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5441835"/>
      </p:ext>
    </p:extLst>
  </p:cSld>
  <p:clrMapOvr>
    <a:masterClrMapping/>
  </p:clrMapOvr>
  <p:extLst>
    <p:ext uri="{DCECCB84-F9BA-43D5-87BE-67443E8EF086}">
      <p15:sldGuideLst xmlns:p15="http://schemas.microsoft.com/office/powerpoint/2012/main"/>
    </p:ext>
  </p:extLst>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8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17162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9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3"/>
            <a:ext cx="3986633"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3"/>
            <a:ext cx="3986784"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87"/>
            <a:ext cx="1947672" cy="4779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1"/>
            <a:ext cx="1947672" cy="47823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4437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1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1"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7"/>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3483864" cy="113385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1"/>
            <a:ext cx="3483864" cy="113385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8"/>
              </a:spcBef>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04768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9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90"/>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8"/>
              </a:spcAft>
              <a:buFontTx/>
              <a:buNone/>
              <a:defRPr lang="en-US" sz="1597" dirty="0" smtClean="0">
                <a:solidFill>
                  <a:schemeClr val="tx1"/>
                </a:solidFill>
                <a:latin typeface="Calibre Semibold" panose="020B0703030202060203" pitchFamily="34" charset="0"/>
                <a:ea typeface="+mn-ea"/>
                <a:cs typeface="+mn-cs"/>
              </a:defRPr>
            </a:lvl3pPr>
            <a:lvl4pPr marL="173414">
              <a:spcBef>
                <a:spcPts val="300"/>
              </a:spcBef>
              <a:spcAft>
                <a:spcPts val="300"/>
              </a:spcAft>
              <a:defRPr lang="en-US" sz="1198" b="0" dirty="0">
                <a:solidFill>
                  <a:schemeClr val="tx1"/>
                </a:solidFill>
                <a:latin typeface="+mn-lt"/>
                <a:ea typeface="+mn-ea"/>
                <a:cs typeface="+mn-cs"/>
              </a:defRPr>
            </a:lvl4pPr>
            <a:lvl5pPr marL="355957" indent="-171134">
              <a:spcBef>
                <a:spcPts val="598"/>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90"/>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8"/>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8"/>
              </a:spcAft>
              <a:buFontTx/>
              <a:buNone/>
              <a:defRPr lang="en-US" sz="1597" dirty="0" smtClean="0">
                <a:solidFill>
                  <a:schemeClr val="bg1"/>
                </a:solidFill>
                <a:latin typeface="Calibre Semibold" panose="020B0703030202060203" pitchFamily="34" charset="0"/>
                <a:ea typeface="+mn-ea"/>
                <a:cs typeface="+mn-cs"/>
              </a:defRPr>
            </a:lvl3pPr>
            <a:lvl4pPr marL="173414">
              <a:spcBef>
                <a:spcPts val="300"/>
              </a:spcBef>
              <a:spcAft>
                <a:spcPts val="300"/>
              </a:spcAft>
              <a:buClr>
                <a:schemeClr val="bg1"/>
              </a:buClr>
              <a:defRPr lang="en-US" sz="1198" b="0" dirty="0">
                <a:solidFill>
                  <a:schemeClr val="bg1"/>
                </a:solidFill>
                <a:latin typeface="+mn-lt"/>
                <a:ea typeface="+mn-ea"/>
                <a:cs typeface="+mn-cs"/>
              </a:defRPr>
            </a:lvl4pPr>
            <a:lvl5pPr marL="355957" indent="-171134">
              <a:spcBef>
                <a:spcPts val="598"/>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50"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90"/>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8"/>
              </a:spcAft>
              <a:buFontTx/>
              <a:buNone/>
              <a:defRPr lang="en-US" sz="1597" dirty="0" smtClean="0">
                <a:solidFill>
                  <a:schemeClr val="tx1"/>
                </a:solidFill>
                <a:latin typeface="Calibre Semibold" panose="020B0703030202060203" pitchFamily="34" charset="0"/>
                <a:ea typeface="+mn-ea"/>
                <a:cs typeface="+mn-cs"/>
              </a:defRPr>
            </a:lvl3pPr>
            <a:lvl4pPr marL="173414">
              <a:spcBef>
                <a:spcPts val="300"/>
              </a:spcBef>
              <a:spcAft>
                <a:spcPts val="300"/>
              </a:spcAft>
              <a:defRPr lang="en-US" sz="1198" b="0" dirty="0">
                <a:solidFill>
                  <a:schemeClr val="tx1"/>
                </a:solidFill>
                <a:latin typeface="+mn-lt"/>
                <a:ea typeface="+mn-ea"/>
                <a:cs typeface="+mn-cs"/>
              </a:defRPr>
            </a:lvl4pPr>
            <a:lvl5pPr marL="355957" indent="-171134">
              <a:spcBef>
                <a:spcPts val="598"/>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50"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50"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287715684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9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3"/>
            <a:ext cx="2971800" cy="585214"/>
          </a:xfrm>
        </p:spPr>
        <p:txBody>
          <a:bodyPr/>
          <a:lstStyle>
            <a:lvl1pPr>
              <a:spcAft>
                <a:spcPts val="598"/>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4" indent="-171134">
              <a:buFont typeface="Calibre" panose="020B0503030202060203" pitchFamily="34" charset="0"/>
              <a:buChar char="–"/>
              <a:defRPr lang="en-US" sz="1198" dirty="0" smtClean="0">
                <a:solidFill>
                  <a:schemeClr val="tx1"/>
                </a:solidFill>
                <a:latin typeface="+mn-lt"/>
                <a:ea typeface="+mn-ea"/>
                <a:cs typeface="+mn-cs"/>
              </a:defRPr>
            </a:lvl3pPr>
            <a:lvl4pPr marL="355957">
              <a:defRPr lang="en-US" sz="1198" b="0" dirty="0" smtClean="0">
                <a:solidFill>
                  <a:schemeClr val="tx1"/>
                </a:solidFill>
                <a:latin typeface="+mn-lt"/>
                <a:ea typeface="+mn-ea"/>
                <a:cs typeface="+mn-cs"/>
              </a:defRPr>
            </a:lvl4pPr>
            <a:lvl5pPr marL="0" indent="0">
              <a:spcBef>
                <a:spcPts val="598"/>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134" indent="-171134">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6"/>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6"/>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6"/>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6"/>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6"/>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6"/>
            <a:ext cx="1572768" cy="1883664"/>
          </a:xfrm>
          <a:ln w="12700">
            <a:solidFill>
              <a:schemeClr val="accent3"/>
            </a:solidFill>
          </a:ln>
        </p:spPr>
        <p:txBody>
          <a:bodyPr wrap="square" lIns="72000" tIns="72000" rIns="72000" bIns="72000">
            <a:noAutofit/>
          </a:bodyPr>
          <a:lstStyle>
            <a:lvl1pPr>
              <a:spcAft>
                <a:spcPts val="598"/>
              </a:spcAft>
              <a:defRPr sz="898" cap="all" baseline="0">
                <a:latin typeface="Calibre Semibold" panose="020B0703030202060203" pitchFamily="34" charset="0"/>
              </a:defRPr>
            </a:lvl1pPr>
            <a:lvl2pPr>
              <a:spcAft>
                <a:spcPts val="598"/>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14584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8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134" indent="-171134">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235643686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10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8" y="62115"/>
            <a:ext cx="2937023" cy="892552"/>
          </a:xfrm>
          <a:prstGeom prst="rect">
            <a:avLst/>
          </a:prstGeom>
        </p:spPr>
        <p:txBody>
          <a:bodyPr wrap="none" lIns="0" tIns="0" rIns="0" bIns="0">
            <a:noAutofit/>
          </a:bodyPr>
          <a:lstStyle/>
          <a:p>
            <a:pPr marL="0" marR="0" lvl="0" indent="0" algn="l" defTabSz="912710"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8"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42"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4" y="566233"/>
            <a:ext cx="924217" cy="229614"/>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7"/>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7"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29"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mn-lt"/>
                <a:ea typeface="+mn-ea"/>
                <a:cs typeface="+mn-cs"/>
              </a:rPr>
              <a:t>Gracias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s-IN" sz="1198" b="0" i="0" u="none" strike="noStrike" kern="1200" cap="none" spc="0" normalizeH="0" baseline="0" noProof="0">
                <a:ln>
                  <a:noFill/>
                </a:ln>
                <a:solidFill>
                  <a:srgbClr val="CAD1D3"/>
                </a:solidFill>
                <a:effectLst/>
                <a:uLnTx/>
                <a:uFillTx/>
                <a:latin typeface="+mn-lt"/>
                <a:ea typeface="+mn-ea"/>
                <a:cs typeface="+mn-cs"/>
              </a:rPr>
              <a:t>ধন্যবাদ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a:ln>
                  <a:noFill/>
                </a:ln>
                <a:solidFill>
                  <a:srgbClr val="CAD1D3"/>
                </a:solidFill>
                <a:effectLst/>
                <a:uLnTx/>
                <a:uFillTx/>
                <a:latin typeface="+mn-lt"/>
                <a:ea typeface="+mn-ea"/>
                <a:cs typeface="+mn-cs"/>
              </a:rPr>
              <a:t>Salamat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hi-IN" sz="1198" b="0" i="0" u="none" strike="noStrike" kern="1200" cap="none" spc="0" normalizeH="0" baseline="0" noProof="0">
                <a:ln>
                  <a:noFill/>
                </a:ln>
                <a:solidFill>
                  <a:srgbClr val="CAD1D3"/>
                </a:solidFill>
                <a:effectLst/>
                <a:uLnTx/>
                <a:uFillTx/>
                <a:latin typeface="+mn-lt"/>
                <a:ea typeface="+mn-ea"/>
                <a:cs typeface="+mn-cs"/>
              </a:rPr>
              <a:t>धन्यवाद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a:ln>
                  <a:noFill/>
                </a:ln>
                <a:solidFill>
                  <a:srgbClr val="CAD1D3"/>
                </a:solidFill>
                <a:effectLst/>
                <a:uLnTx/>
                <a:uFillTx/>
                <a:latin typeface="+mn-lt"/>
                <a:ea typeface="+mn-ea"/>
                <a:cs typeface="+mn-cs"/>
              </a:rPr>
              <a:t>Obrigado</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1198" b="0" i="0" u="none" strike="noStrike" kern="1200" cap="none" spc="0" normalizeH="0" baseline="0" noProof="0">
                <a:ln>
                  <a:noFill/>
                </a:ln>
                <a:solidFill>
                  <a:srgbClr val="CAD1D3"/>
                </a:solidFill>
                <a:effectLst/>
                <a:uLnTx/>
                <a:uFillTx/>
                <a:latin typeface="+mn-lt"/>
                <a:ea typeface="+mn-ea"/>
                <a:cs typeface="+mn-cs"/>
              </a:rPr>
              <a:t>謝謝</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8"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mn-lt"/>
                <a:ea typeface="+mn-ea"/>
                <a:cs typeface="+mn-cs"/>
              </a:rPr>
              <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ko-KR" altLang="en-US" sz="998" b="1" i="0" u="none" strike="noStrike" kern="1200" cap="none" spc="0" normalizeH="0" baseline="0" noProof="0">
                <a:ln>
                  <a:noFill/>
                </a:ln>
                <a:solidFill>
                  <a:srgbClr val="CAD1D3"/>
                </a:solidFill>
                <a:effectLst/>
                <a:uLnTx/>
                <a:uFillTx/>
                <a:latin typeface="+mn-lt"/>
                <a:ea typeface="+mn-ea"/>
                <a:cs typeface="+mn-cs"/>
              </a:rPr>
              <a:t>감사합니다</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a:ln>
                  <a:noFill/>
                </a:ln>
                <a:solidFill>
                  <a:srgbClr val="CAD1D3"/>
                </a:solidFill>
                <a:effectLst/>
                <a:uLnTx/>
                <a:uFillTx/>
                <a:latin typeface="+mn-lt"/>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0" cap="none" spc="0" normalizeH="0" baseline="0" noProof="0">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sz="1198" b="0" i="0" u="none" strike="noStrike" kern="1200" cap="none" spc="0" normalizeH="0" baseline="0" noProof="0">
                <a:ln>
                  <a:noFill/>
                </a:ln>
                <a:solidFill>
                  <a:srgbClr val="CAD1D3"/>
                </a:solidFill>
                <a:effectLst/>
                <a:uLnTx/>
                <a:uFillTx/>
                <a:latin typeface="+mn-lt"/>
                <a:ea typeface="+mj-ea"/>
                <a:cs typeface="+mj-cs"/>
              </a:rPr>
              <a:t>شکریہ</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a:ln>
                  <a:noFill/>
                </a:ln>
                <a:solidFill>
                  <a:srgbClr val="CAD1D3"/>
                </a:solidFill>
                <a:effectLst/>
                <a:uLnTx/>
                <a:uFillTx/>
                <a:latin typeface="+mn-lt"/>
                <a:ea typeface="+mn-ea"/>
                <a:cs typeface="+mn-cs"/>
              </a:rPr>
              <a:t>Danke</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998"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err="1">
                <a:ln>
                  <a:noFill/>
                </a:ln>
                <a:solidFill>
                  <a:srgbClr val="CAD1D3"/>
                </a:solidFill>
                <a:effectLst/>
                <a:uLnTx/>
                <a:uFillTx/>
                <a:latin typeface="+mn-lt"/>
                <a:ea typeface="+mn-ea"/>
                <a:cs typeface="+mn-cs"/>
              </a:rPr>
              <a:t>Terima</a:t>
            </a:r>
            <a:r>
              <a:rPr kumimoji="0" lang="en-US" sz="1198" b="0" i="0" u="none" strike="noStrike" kern="1200" cap="none" spc="0" normalizeH="0" baseline="0" noProof="0">
                <a:ln>
                  <a:noFill/>
                </a:ln>
                <a:solidFill>
                  <a:srgbClr val="CAD1D3"/>
                </a:solidFill>
                <a:effectLst/>
                <a:uLnTx/>
                <a:uFillTx/>
                <a:latin typeface="+mn-lt"/>
                <a:ea typeface="+mn-ea"/>
                <a:cs typeface="+mn-cs"/>
              </a:rPr>
              <a:t> Kasih</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altLang="ja-JP" sz="1198" b="0" i="0" u="none" strike="noStrike" kern="1200" cap="none" spc="0" normalizeH="0" baseline="0" noProof="0">
                <a:ln>
                  <a:noFill/>
                </a:ln>
                <a:solidFill>
                  <a:srgbClr val="CAD1D3"/>
                </a:solidFill>
                <a:effectLst/>
                <a:uLnTx/>
                <a:uFillTx/>
                <a:latin typeface="+mn-lt"/>
                <a:ea typeface="+mn-ea"/>
                <a:cs typeface="+mn-cs"/>
              </a:rPr>
              <a:t>شكرا</a:t>
            </a:r>
            <a:endParaRPr kumimoji="0" lang="en-US" sz="1198"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0" y="2852738"/>
            <a:ext cx="1444625" cy="523875"/>
          </a:xfrm>
          <a:prstGeom prst="rect">
            <a:avLst/>
          </a:prstGeom>
        </p:spPr>
        <p:txBody>
          <a:bodyPr wrap="none" lIns="0" tIns="0" rIns="0" bIns="0" anchor="b" anchorCtr="0">
            <a:noAutofit/>
          </a:bodyPr>
          <a:lstStyle/>
          <a:p>
            <a:pPr marL="0" marR="0" lvl="0" indent="0" algn="l" defTabSz="912710"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1"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4"/>
            <a:ext cx="1447165" cy="1249363"/>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8" y="5876926"/>
            <a:ext cx="11168063" cy="625474"/>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8">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8" y="4993179"/>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19074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1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7"/>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7"/>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0"/>
            <a:ext cx="2452687" cy="3529011"/>
          </a:xfrm>
          <a:solidFill>
            <a:schemeClr val="tx1"/>
          </a:solidFill>
        </p:spPr>
        <p:txBody>
          <a:bodyPr lIns="73152" tIns="73152" rIns="73152"/>
          <a:lstStyle>
            <a:lvl1pPr marL="0" indent="0">
              <a:spcBef>
                <a:spcPts val="598"/>
              </a:spcBef>
              <a:spcAft>
                <a:spcPts val="0"/>
              </a:spcAft>
              <a:defRPr sz="1597">
                <a:solidFill>
                  <a:schemeClr val="bg1"/>
                </a:solidFill>
                <a:latin typeface="Calibre Semibold" panose="020B0703030202060203" pitchFamily="34" charset="0"/>
              </a:defRPr>
            </a:lvl1pPr>
            <a:lvl2pPr>
              <a:spcBef>
                <a:spcPts val="300"/>
              </a:spcBef>
              <a:spcAft>
                <a:spcPts val="598"/>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81">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8"/>
              </a:spcAft>
              <a:defRPr sz="1597">
                <a:latin typeface="Calibre Semibold" panose="020B0703030202060203" pitchFamily="34" charset="0"/>
              </a:defRPr>
            </a:lvl1pPr>
            <a:lvl2pPr>
              <a:spcBef>
                <a:spcPts val="0"/>
              </a:spcBef>
              <a:spcAft>
                <a:spcPts val="598"/>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81">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7" y="2852740"/>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2"/>
            <a:ext cx="3484563" cy="404179"/>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50">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69"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2788538979"/>
      </p:ext>
    </p:extLst>
  </p:cSld>
  <p:clrMapOvr>
    <a:masterClrMapping/>
  </p:clrMapOvr>
  <p:extLst>
    <p:ext uri="{DCECCB84-F9BA-43D5-87BE-67443E8EF086}">
      <p15:sldGuideLst xmlns:p15="http://schemas.microsoft.com/office/powerpoint/2012/main"/>
    </p:ext>
  </p:extLst>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9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7"/>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7"/>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40"/>
            <a:ext cx="2452687" cy="3529011"/>
          </a:xfrm>
          <a:solidFill>
            <a:schemeClr val="tx1"/>
          </a:solidFill>
        </p:spPr>
        <p:txBody>
          <a:bodyPr lIns="73152" tIns="73152" rIns="73152"/>
          <a:lstStyle>
            <a:lvl1pPr marL="0" indent="0">
              <a:spcBef>
                <a:spcPts val="598"/>
              </a:spcBef>
              <a:spcAft>
                <a:spcPts val="0"/>
              </a:spcAft>
              <a:defRPr sz="1597">
                <a:solidFill>
                  <a:schemeClr val="bg1"/>
                </a:solidFill>
                <a:latin typeface="Calibre Semibold" panose="020B0703030202060203" pitchFamily="34" charset="0"/>
              </a:defRPr>
            </a:lvl1pPr>
            <a:lvl2pPr>
              <a:spcBef>
                <a:spcPts val="300"/>
              </a:spcBef>
              <a:spcAft>
                <a:spcPts val="598"/>
              </a:spcAft>
              <a:defRPr sz="1198">
                <a:solidFill>
                  <a:schemeClr val="bg1"/>
                </a:solidFill>
                <a:latin typeface="+mn-lt"/>
              </a:defRPr>
            </a:lvl2pPr>
            <a:lvl3pPr marL="171134" indent="-171134">
              <a:spcAft>
                <a:spcPts val="300"/>
              </a:spcAft>
              <a:buFont typeface="Arial" panose="020B0604020202020204" pitchFamily="34" charset="0"/>
              <a:buChar char="‒"/>
              <a:defRPr>
                <a:solidFill>
                  <a:schemeClr val="bg1"/>
                </a:solidFill>
              </a:defRPr>
            </a:lvl3pPr>
            <a:lvl4pPr marL="342266" indent="-171134">
              <a:spcBef>
                <a:spcPts val="0"/>
              </a:spcBef>
              <a:spcAft>
                <a:spcPts val="300"/>
              </a:spcAft>
              <a:defRPr sz="1198">
                <a:solidFill>
                  <a:schemeClr val="bg1"/>
                </a:solidFill>
              </a:defRPr>
            </a:lvl4pPr>
            <a:lvl5pPr marL="342266" indent="-166381">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8"/>
              </a:spcAft>
              <a:defRPr sz="1597">
                <a:latin typeface="Calibre Semibold" panose="020B0703030202060203" pitchFamily="34" charset="0"/>
              </a:defRPr>
            </a:lvl1pPr>
            <a:lvl2pPr>
              <a:spcBef>
                <a:spcPts val="0"/>
              </a:spcBef>
              <a:spcAft>
                <a:spcPts val="598"/>
              </a:spcAft>
              <a:defRPr sz="1198">
                <a:latin typeface="+mn-lt"/>
              </a:defRPr>
            </a:lvl2pPr>
            <a:lvl3pPr marL="171134" indent="-171134">
              <a:spcAft>
                <a:spcPts val="300"/>
              </a:spcAft>
              <a:buFont typeface="Arial" panose="020B0604020202020204" pitchFamily="34" charset="0"/>
              <a:buChar char="‒"/>
              <a:defRPr/>
            </a:lvl3pPr>
            <a:lvl4pPr marL="342266" indent="-171134">
              <a:spcBef>
                <a:spcPts val="0"/>
              </a:spcBef>
              <a:spcAft>
                <a:spcPts val="300"/>
              </a:spcAft>
              <a:defRPr sz="1198"/>
            </a:lvl4pPr>
            <a:lvl5pPr marL="342266" indent="-166381">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76253"/>
            <a:ext cx="3997325" cy="5905498"/>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234817770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9" name="Content Placeholder 28">
            <a:extLst>
              <a:ext uri="{FF2B5EF4-FFF2-40B4-BE49-F238E27FC236}">
                <a16:creationId xmlns:a16="http://schemas.microsoft.com/office/drawing/2014/main" id="{4B6C5592-E75B-4F66-82B4-AE2E36476FDD}"/>
              </a:ext>
            </a:extLst>
          </p:cNvPr>
          <p:cNvSpPr>
            <a:spLocks noGrp="1"/>
          </p:cNvSpPr>
          <p:nvPr>
            <p:ph sz="quarter" idx="43" hasCustomPrompt="1"/>
          </p:nvPr>
        </p:nvSpPr>
        <p:spPr>
          <a:xfrm>
            <a:off x="512235"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30">
            <a:extLst>
              <a:ext uri="{FF2B5EF4-FFF2-40B4-BE49-F238E27FC236}">
                <a16:creationId xmlns:a16="http://schemas.microsoft.com/office/drawing/2014/main" id="{5B7E7880-B55C-4D04-BAEB-85955CA98962}"/>
              </a:ext>
            </a:extLst>
          </p:cNvPr>
          <p:cNvSpPr>
            <a:spLocks noGrp="1"/>
          </p:cNvSpPr>
          <p:nvPr>
            <p:ph sz="quarter" idx="44" hasCustomPrompt="1"/>
          </p:nvPr>
        </p:nvSpPr>
        <p:spPr>
          <a:xfrm>
            <a:off x="2430141"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Content Placeholder 31">
            <a:extLst>
              <a:ext uri="{FF2B5EF4-FFF2-40B4-BE49-F238E27FC236}">
                <a16:creationId xmlns:a16="http://schemas.microsoft.com/office/drawing/2014/main" id="{F2E1760B-9CF3-448D-86DD-6A7FB6C6379B}"/>
              </a:ext>
            </a:extLst>
          </p:cNvPr>
          <p:cNvSpPr>
            <a:spLocks noGrp="1"/>
          </p:cNvSpPr>
          <p:nvPr>
            <p:ph sz="quarter" idx="45" hasCustomPrompt="1"/>
          </p:nvPr>
        </p:nvSpPr>
        <p:spPr>
          <a:xfrm>
            <a:off x="4348047"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Content Placeholder 32">
            <a:extLst>
              <a:ext uri="{FF2B5EF4-FFF2-40B4-BE49-F238E27FC236}">
                <a16:creationId xmlns:a16="http://schemas.microsoft.com/office/drawing/2014/main" id="{9D1C2352-316D-4B0F-BAC8-C9C4EAEAAC06}"/>
              </a:ext>
            </a:extLst>
          </p:cNvPr>
          <p:cNvSpPr>
            <a:spLocks noGrp="1"/>
          </p:cNvSpPr>
          <p:nvPr>
            <p:ph sz="quarter" idx="46" hasCustomPrompt="1"/>
          </p:nvPr>
        </p:nvSpPr>
        <p:spPr>
          <a:xfrm>
            <a:off x="6265953"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Content Placeholder 33">
            <a:extLst>
              <a:ext uri="{FF2B5EF4-FFF2-40B4-BE49-F238E27FC236}">
                <a16:creationId xmlns:a16="http://schemas.microsoft.com/office/drawing/2014/main" id="{815FDFA6-6DF2-49E3-AA9F-CE687A266AD5}"/>
              </a:ext>
            </a:extLst>
          </p:cNvPr>
          <p:cNvSpPr>
            <a:spLocks noGrp="1"/>
          </p:cNvSpPr>
          <p:nvPr>
            <p:ph sz="quarter" idx="47" hasCustomPrompt="1"/>
          </p:nvPr>
        </p:nvSpPr>
        <p:spPr>
          <a:xfrm>
            <a:off x="8183859"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34">
            <a:extLst>
              <a:ext uri="{FF2B5EF4-FFF2-40B4-BE49-F238E27FC236}">
                <a16:creationId xmlns:a16="http://schemas.microsoft.com/office/drawing/2014/main" id="{FBE5FE07-240C-4FF1-9454-BD534F816F56}"/>
              </a:ext>
            </a:extLst>
          </p:cNvPr>
          <p:cNvSpPr>
            <a:spLocks noGrp="1"/>
          </p:cNvSpPr>
          <p:nvPr>
            <p:ph sz="quarter" idx="48" hasCustomPrompt="1"/>
          </p:nvPr>
        </p:nvSpPr>
        <p:spPr>
          <a:xfrm>
            <a:off x="10101763" y="1981200"/>
            <a:ext cx="1575118" cy="187920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Content Placeholder 42">
            <a:extLst>
              <a:ext uri="{FF2B5EF4-FFF2-40B4-BE49-F238E27FC236}">
                <a16:creationId xmlns:a16="http://schemas.microsoft.com/office/drawing/2014/main" id="{655220C0-89C2-4ABD-95E5-C4A7EEE5197D}"/>
              </a:ext>
            </a:extLst>
          </p:cNvPr>
          <p:cNvSpPr>
            <a:spLocks noGrp="1"/>
          </p:cNvSpPr>
          <p:nvPr>
            <p:ph sz="quarter" idx="49" hasCustomPrompt="1"/>
          </p:nvPr>
        </p:nvSpPr>
        <p:spPr>
          <a:xfrm>
            <a:off x="503224"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4" name="Content Placeholder 43">
            <a:extLst>
              <a:ext uri="{FF2B5EF4-FFF2-40B4-BE49-F238E27FC236}">
                <a16:creationId xmlns:a16="http://schemas.microsoft.com/office/drawing/2014/main" id="{F4E0410B-D78F-4EAB-8880-2649BFE3CD0A}"/>
              </a:ext>
            </a:extLst>
          </p:cNvPr>
          <p:cNvSpPr>
            <a:spLocks noGrp="1"/>
          </p:cNvSpPr>
          <p:nvPr>
            <p:ph sz="quarter" idx="50" hasCustomPrompt="1"/>
          </p:nvPr>
        </p:nvSpPr>
        <p:spPr>
          <a:xfrm>
            <a:off x="2421130"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5" name="Content Placeholder 44">
            <a:extLst>
              <a:ext uri="{FF2B5EF4-FFF2-40B4-BE49-F238E27FC236}">
                <a16:creationId xmlns:a16="http://schemas.microsoft.com/office/drawing/2014/main" id="{EDC8F29C-7560-4B79-8BB1-197EBB3626A8}"/>
              </a:ext>
            </a:extLst>
          </p:cNvPr>
          <p:cNvSpPr>
            <a:spLocks noGrp="1"/>
          </p:cNvSpPr>
          <p:nvPr>
            <p:ph sz="quarter" idx="51" hasCustomPrompt="1"/>
          </p:nvPr>
        </p:nvSpPr>
        <p:spPr>
          <a:xfrm>
            <a:off x="4339036"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Content Placeholder 45">
            <a:extLst>
              <a:ext uri="{FF2B5EF4-FFF2-40B4-BE49-F238E27FC236}">
                <a16:creationId xmlns:a16="http://schemas.microsoft.com/office/drawing/2014/main" id="{0A11A1C4-8D7C-4A6E-A90E-4A14FED7766A}"/>
              </a:ext>
            </a:extLst>
          </p:cNvPr>
          <p:cNvSpPr>
            <a:spLocks noGrp="1"/>
          </p:cNvSpPr>
          <p:nvPr>
            <p:ph sz="quarter" idx="52" hasCustomPrompt="1"/>
          </p:nvPr>
        </p:nvSpPr>
        <p:spPr>
          <a:xfrm>
            <a:off x="6256942"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Content Placeholder 46">
            <a:extLst>
              <a:ext uri="{FF2B5EF4-FFF2-40B4-BE49-F238E27FC236}">
                <a16:creationId xmlns:a16="http://schemas.microsoft.com/office/drawing/2014/main" id="{4D169E71-15A5-4A4A-B740-2B215BFA104D}"/>
              </a:ext>
            </a:extLst>
          </p:cNvPr>
          <p:cNvSpPr>
            <a:spLocks noGrp="1"/>
          </p:cNvSpPr>
          <p:nvPr>
            <p:ph sz="quarter" idx="53" hasCustomPrompt="1"/>
          </p:nvPr>
        </p:nvSpPr>
        <p:spPr>
          <a:xfrm>
            <a:off x="8174848"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Content Placeholder 47">
            <a:extLst>
              <a:ext uri="{FF2B5EF4-FFF2-40B4-BE49-F238E27FC236}">
                <a16:creationId xmlns:a16="http://schemas.microsoft.com/office/drawing/2014/main" id="{558C07C3-48E4-4592-B304-8FD05807473D}"/>
              </a:ext>
            </a:extLst>
          </p:cNvPr>
          <p:cNvSpPr>
            <a:spLocks noGrp="1"/>
          </p:cNvSpPr>
          <p:nvPr>
            <p:ph sz="quarter" idx="54" hasCustomPrompt="1"/>
          </p:nvPr>
        </p:nvSpPr>
        <p:spPr>
          <a:xfrm>
            <a:off x="10092752" y="4625070"/>
            <a:ext cx="1575118" cy="1877330"/>
          </a:xfrm>
          <a:custGeom>
            <a:avLst/>
            <a:gdLst>
              <a:gd name="connsiteX0" fmla="*/ 0 w 1575118"/>
              <a:gd name="connsiteY0" fmla="*/ 0 h 1752302"/>
              <a:gd name="connsiteX1" fmla="*/ 1575118 w 1575118"/>
              <a:gd name="connsiteY1" fmla="*/ 0 h 1752302"/>
              <a:gd name="connsiteX2" fmla="*/ 1575118 w 1575118"/>
              <a:gd name="connsiteY2" fmla="*/ 1752302 h 1752302"/>
              <a:gd name="connsiteX3" fmla="*/ 0 w 1575118"/>
              <a:gd name="connsiteY3" fmla="*/ 1752302 h 1752302"/>
            </a:gdLst>
            <a:ahLst/>
            <a:cxnLst>
              <a:cxn ang="0">
                <a:pos x="connsiteX0" y="connsiteY0"/>
              </a:cxn>
              <a:cxn ang="0">
                <a:pos x="connsiteX1" y="connsiteY1"/>
              </a:cxn>
              <a:cxn ang="0">
                <a:pos x="connsiteX2" y="connsiteY2"/>
              </a:cxn>
              <a:cxn ang="0">
                <a:pos x="connsiteX3" y="connsiteY3"/>
              </a:cxn>
            </a:cxnLst>
            <a:rect l="l" t="t" r="r" b="b"/>
            <a:pathLst>
              <a:path w="1575118" h="1752302">
                <a:moveTo>
                  <a:pt x="0" y="0"/>
                </a:moveTo>
                <a:lnTo>
                  <a:pt x="1575118" y="0"/>
                </a:lnTo>
                <a:lnTo>
                  <a:pt x="1575118" y="1752302"/>
                </a:lnTo>
                <a:lnTo>
                  <a:pt x="0" y="1752302"/>
                </a:lnTo>
                <a:close/>
              </a:path>
            </a:pathLst>
          </a:custGeom>
          <a:ln w="12700">
            <a:solidFill>
              <a:schemeClr val="tx1">
                <a:lumMod val="20000"/>
                <a:lumOff val="80000"/>
              </a:schemeClr>
            </a:solidFill>
          </a:ln>
        </p:spPr>
        <p:txBody>
          <a:bodyPr wrap="square" lIns="72000" tIns="72000" rIns="72000" bIns="72000">
            <a:noAutofit/>
          </a:bodyPr>
          <a:lstStyle>
            <a:lvl1pPr>
              <a:spcAft>
                <a:spcPts val="600"/>
              </a:spcAft>
              <a:defRPr sz="900" cap="all" baseline="0">
                <a:latin typeface="Calibre Semibold" panose="020B0703030202060203" pitchFamily="34" charset="0"/>
              </a:defRPr>
            </a:lvl1pPr>
            <a:lvl2pPr>
              <a:spcAft>
                <a:spcPts val="600"/>
              </a:spcAft>
              <a:defRPr sz="900"/>
            </a:lvl2pPr>
            <a:lvl3pPr>
              <a:spcBef>
                <a:spcPts val="200"/>
              </a:spcBef>
              <a:spcAft>
                <a:spcPts val="200"/>
              </a:spcAft>
              <a:defRPr sz="800"/>
            </a:lvl3pPr>
            <a:lvl4pPr>
              <a:spcBef>
                <a:spcPts val="200"/>
              </a:spcBef>
              <a:spcAft>
                <a:spcPts val="200"/>
              </a:spcAft>
              <a:defRPr sz="800"/>
            </a:lvl4pPr>
            <a:lvl5pPr>
              <a:defRPr sz="800"/>
            </a:lvl5pPr>
          </a:lstStyle>
          <a:p>
            <a:pPr lvl="0"/>
            <a:r>
              <a:rPr lang="en-US"/>
              <a:t>subtitle</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0" name="Straight Connector 19">
            <a:extLst>
              <a:ext uri="{FF2B5EF4-FFF2-40B4-BE49-F238E27FC236}">
                <a16:creationId xmlns:a16="http://schemas.microsoft.com/office/drawing/2014/main" id="{ED4F926D-EE6D-49B2-A725-E588891625EF}"/>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051482CA-4921-47D7-96DE-2684BD1497E8}"/>
              </a:ext>
            </a:extLst>
          </p:cNvPr>
          <p:cNvSpPr>
            <a:spLocks noGrp="1"/>
          </p:cNvSpPr>
          <p:nvPr>
            <p:ph type="body" sz="quarter" idx="56"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cxnSp>
        <p:nvCxnSpPr>
          <p:cNvPr id="19" name="Straight Connector 18">
            <a:extLst>
              <a:ext uri="{FF2B5EF4-FFF2-40B4-BE49-F238E27FC236}">
                <a16:creationId xmlns:a16="http://schemas.microsoft.com/office/drawing/2014/main" id="{5639A247-1642-4106-84E6-7975F4FC49F1}"/>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F3308BA-CAEE-493C-B380-CDF28061AD2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212C2254-204A-4258-9C41-3E7B5040E739}"/>
              </a:ext>
            </a:extLst>
          </p:cNvPr>
          <p:cNvSpPr>
            <a:spLocks noGrp="1"/>
          </p:cNvSpPr>
          <p:nvPr>
            <p:ph type="body" sz="quarter" idx="12" hasCustomPrompt="1"/>
          </p:nvPr>
        </p:nvSpPr>
        <p:spPr>
          <a:xfrm>
            <a:off x="4097340" y="920750"/>
            <a:ext cx="2459036" cy="575337"/>
          </a:xfrm>
        </p:spPr>
        <p:txBody>
          <a:bodyPr/>
          <a:lstStyle>
            <a:lvl1pPr>
              <a:spcAft>
                <a:spcPts val="600"/>
              </a:spcAft>
              <a:defRPr lang="en-US" sz="15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05126151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7_1 Column Introduction">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FF70B67-C845-4CFA-837C-62210E7EFBF0}"/>
              </a:ext>
            </a:extLst>
          </p:cNvPr>
          <p:cNvSpPr>
            <a:spLocks noGrp="1"/>
          </p:cNvSpPr>
          <p:nvPr>
            <p:ph sz="quarter" idx="37"/>
          </p:nvPr>
        </p:nvSpPr>
        <p:spPr>
          <a:xfrm>
            <a:off x="3584579" y="1617666"/>
            <a:ext cx="8094663" cy="4259262"/>
          </a:xfrm>
        </p:spPr>
        <p:txBody>
          <a:bodyPr/>
          <a:lstStyle>
            <a:lvl1pPr marL="0" indent="536065">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endParaRPr lang="en-GB"/>
          </a:p>
        </p:txBody>
      </p:sp>
      <p:cxnSp>
        <p:nvCxnSpPr>
          <p:cNvPr id="10" name="Straight Connector 9">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4" name="Text Placeholder 3">
            <a:extLst>
              <a:ext uri="{FF2B5EF4-FFF2-40B4-BE49-F238E27FC236}">
                <a16:creationId xmlns:a16="http://schemas.microsoft.com/office/drawing/2014/main" id="{E60D6928-F529-4D21-ADF9-FABBD9F6ADD3}"/>
              </a:ext>
            </a:extLst>
          </p:cNvPr>
          <p:cNvSpPr>
            <a:spLocks noGrp="1"/>
          </p:cNvSpPr>
          <p:nvPr>
            <p:ph type="body" sz="quarter" idx="44"/>
          </p:nvPr>
        </p:nvSpPr>
        <p:spPr>
          <a:xfrm>
            <a:off x="511179" y="3492066"/>
            <a:ext cx="1947861" cy="2889687"/>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88" indent="-171288">
              <a:spcBef>
                <a:spcPts val="200"/>
              </a:spcBef>
              <a:spcAft>
                <a:spcPts val="0"/>
              </a:spcAft>
              <a:buFont typeface="Calibre" panose="020B0503030202060203" pitchFamily="34" charset="0"/>
              <a:buChar char="–"/>
              <a:defRPr sz="105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73928069"/>
      </p:ext>
    </p:extLst>
  </p:cSld>
  <p:clrMapOvr>
    <a:masterClrMapping/>
  </p:clrMapOvr>
  <p:extLst>
    <p:ext uri="{DCECCB84-F9BA-43D5-87BE-67443E8EF086}">
      <p15:sldGuideLst xmlns:p15="http://schemas.microsoft.com/office/powerpoint/2012/main"/>
    </p:ext>
  </p:extLst>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_DataViz - Title Only">
    <p:spTree>
      <p:nvGrpSpPr>
        <p:cNvPr id="1" name=""/>
        <p:cNvGrpSpPr/>
        <p:nvPr/>
      </p:nvGrpSpPr>
      <p:grpSpPr>
        <a:xfrm>
          <a:off x="0" y="0"/>
          <a:ext cx="0" cy="0"/>
          <a:chOff x="0" y="0"/>
          <a:chExt cx="0" cy="0"/>
        </a:xfrm>
      </p:grpSpPr>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3" y="973137"/>
            <a:ext cx="8097839"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199527375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1_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2"/>
            <a:ext cx="9118600"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42" y="4102101"/>
            <a:ext cx="1435100" cy="2279650"/>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01312244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1_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1"/>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702" y="352426"/>
            <a:ext cx="1435100" cy="1773238"/>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8" y="352426"/>
            <a:ext cx="1435100" cy="1773238"/>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723268887"/>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0_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39"/>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39"/>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702" y="352427"/>
            <a:ext cx="1435100"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3" y="352425"/>
            <a:ext cx="1435100" cy="23987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97605527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11_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8" y="3478213"/>
            <a:ext cx="4508501" cy="2903537"/>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3478213"/>
            <a:ext cx="4508501" cy="2903537"/>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4508501" cy="2903537"/>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9" y="473077"/>
            <a:ext cx="4508501" cy="2903537"/>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80"/>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2" y="473080"/>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5" y="3498688"/>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2" y="3478216"/>
            <a:ext cx="923925" cy="199446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76956285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11_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6" y="4727577"/>
            <a:ext cx="1435099"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7"/>
            <a:ext cx="1435099" cy="1654175"/>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23663118"/>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11_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2"/>
            <a:ext cx="9120185"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89"/>
            <a:ext cx="1435099" cy="477996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761495746"/>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1_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3996613" cy="5908674"/>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8"/>
            <a:ext cx="3995739" cy="5908674"/>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1"/>
            <a:ext cx="1435099" cy="211511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8"/>
            <a:ext cx="1435099" cy="2115119"/>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31959654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1_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39054878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 Note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B3A32D-AE24-47B3-9C46-EFB6635124F3}"/>
              </a:ext>
            </a:extLst>
          </p:cNvPr>
          <p:cNvSpPr>
            <a:spLocks noGrp="1"/>
          </p:cNvSpPr>
          <p:nvPr>
            <p:ph type="title"/>
          </p:nvPr>
        </p:nvSpPr>
        <p:spPr/>
        <p:txBody>
          <a:bodyPr/>
          <a:lstStyle/>
          <a:p>
            <a:r>
              <a:rPr lang="en-US"/>
              <a:t>Click to edit Master title style</a:t>
            </a:r>
            <a:endParaRPr lang="en-GB"/>
          </a:p>
        </p:txBody>
      </p:sp>
      <p:cxnSp>
        <p:nvCxnSpPr>
          <p:cNvPr id="13" name="Straight Connector 12">
            <a:extLst>
              <a:ext uri="{FF2B5EF4-FFF2-40B4-BE49-F238E27FC236}">
                <a16:creationId xmlns:a16="http://schemas.microsoft.com/office/drawing/2014/main" id="{9CBAF315-2652-4EA0-B884-B7477DB1C5C0}"/>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01E6898C-B419-4C3E-AC33-482DE44DE0C6}"/>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cxnSp>
        <p:nvCxnSpPr>
          <p:cNvPr id="8" name="Straight Connector 7">
            <a:extLst>
              <a:ext uri="{FF2B5EF4-FFF2-40B4-BE49-F238E27FC236}">
                <a16:creationId xmlns:a16="http://schemas.microsoft.com/office/drawing/2014/main" id="{D2E8C44E-54BC-4BA2-B015-BB756AD66286}"/>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89EC21-C749-48F0-8E76-C911DCFD4313}"/>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6C668787-7C61-419D-9A62-46599494E3F8}"/>
              </a:ext>
            </a:extLst>
          </p:cNvPr>
          <p:cNvSpPr>
            <a:spLocks noGrp="1"/>
          </p:cNvSpPr>
          <p:nvPr>
            <p:ph type="body" sz="quarter" idx="44"/>
          </p:nvPr>
        </p:nvSpPr>
        <p:spPr>
          <a:xfrm>
            <a:off x="511177" y="3492064"/>
            <a:ext cx="1947861" cy="2500312"/>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653152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1_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5"/>
            <a:ext cx="2971088" cy="1773237"/>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1773237"/>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6"/>
            <a:ext cx="2971088" cy="1773237"/>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86181490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11_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2"/>
            <a:ext cx="9118600" cy="5905499"/>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42" y="4266633"/>
            <a:ext cx="1435100" cy="2115119"/>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82835063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78" y="1"/>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8" y="359952"/>
            <a:ext cx="1435100" cy="1765712"/>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7492801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5" y="2852739"/>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8" y="2852739"/>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8" y="352425"/>
            <a:ext cx="1435100" cy="211511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3" y="352424"/>
            <a:ext cx="1435100" cy="211511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8117479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8" y="3478213"/>
            <a:ext cx="4508501" cy="2903537"/>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3478213"/>
            <a:ext cx="4508501" cy="2903537"/>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7"/>
            <a:ext cx="4508501" cy="2903537"/>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39" y="473077"/>
            <a:ext cx="4508501" cy="2903537"/>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3" y="473078"/>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3" y="473078"/>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3" y="3486944"/>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3" y="3486944"/>
            <a:ext cx="924799" cy="227806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38146407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5" y="473079"/>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79"/>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5" y="4737895"/>
            <a:ext cx="1433205" cy="1643856"/>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79248034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6_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4" y="476252"/>
            <a:ext cx="9120185" cy="5905499"/>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89"/>
            <a:ext cx="1435099" cy="4779963"/>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34147387"/>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3996613" cy="5908674"/>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8"/>
            <a:ext cx="3995739" cy="5908674"/>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0"/>
            <a:ext cx="1435099" cy="227488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68357369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2"/>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83773620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preserve="1" userDrawn="1">
  <p:cSld name="11_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5"/>
            <a:ext cx="2971088" cy="1773237"/>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1773237"/>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6"/>
            <a:ext cx="2971088" cy="1773237"/>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3"/>
            <a:ext cx="1435099" cy="163482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0002096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F38191-F8DB-434F-8E40-C9B0A013F117}"/>
              </a:ext>
            </a:extLst>
          </p:cNvPr>
          <p:cNvSpPr>
            <a:spLocks noGrp="1"/>
          </p:cNvSpPr>
          <p:nvPr>
            <p:ph type="title"/>
          </p:nvPr>
        </p:nvSpPr>
        <p:spPr/>
        <p:txBody>
          <a:bodyPr/>
          <a:lstStyle/>
          <a:p>
            <a:r>
              <a:rPr lang="en-US"/>
              <a:t>Click to edit Master title style</a:t>
            </a:r>
            <a:endParaRPr lang="en-GB"/>
          </a:p>
        </p:txBody>
      </p:sp>
      <p:cxnSp>
        <p:nvCxnSpPr>
          <p:cNvPr id="6" name="Straight Connector 5">
            <a:extLst>
              <a:ext uri="{FF2B5EF4-FFF2-40B4-BE49-F238E27FC236}">
                <a16:creationId xmlns:a16="http://schemas.microsoft.com/office/drawing/2014/main" id="{22E17F13-D7F5-4088-A91F-EA365096CE0D}"/>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81894705-220F-47BA-82F8-92D2B8CE9B75}"/>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cxnSp>
        <p:nvCxnSpPr>
          <p:cNvPr id="8" name="Straight Connector 7">
            <a:extLst>
              <a:ext uri="{FF2B5EF4-FFF2-40B4-BE49-F238E27FC236}">
                <a16:creationId xmlns:a16="http://schemas.microsoft.com/office/drawing/2014/main" id="{2650E227-8DDD-4953-ABFE-BABD2F417922}"/>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F32A75-71FA-4422-A707-1A6BE60C032B}"/>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01272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0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405286441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10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391623302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0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1"/>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0493121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11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402298805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2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Tree>
    <p:extLst>
      <p:ext uri="{BB962C8B-B14F-4D97-AF65-F5344CB8AC3E}">
        <p14:creationId xmlns:p14="http://schemas.microsoft.com/office/powerpoint/2010/main" val="129754405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10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352259098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11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4" y="6214685"/>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232248356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10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5"/>
            <a:ext cx="1014984" cy="1325880"/>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5"/>
            <a:ext cx="1014984" cy="1325880"/>
          </a:xfrm>
        </p:spPr>
        <p:txBody>
          <a:bodyPr/>
          <a:lstStyle/>
          <a:p>
            <a:r>
              <a:rPr lang="en-US"/>
              <a:t>Click icon to add picture</a:t>
            </a:r>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5"/>
            <a:ext cx="2048256" cy="4261103"/>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3" indent="-90323">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Click to edit Master text styles</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29"/>
            <a:ext cx="1014984" cy="3557015"/>
          </a:xfrm>
        </p:spPr>
        <p:txBody>
          <a:bodyPr tIns="0"/>
          <a:lstStyle>
            <a:lvl1pPr>
              <a:spcBef>
                <a:spcPts val="1797"/>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323" indent="-90323">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3573339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0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1"/>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04819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12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1"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7"/>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1"/>
            <a:ext cx="3483864" cy="113385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286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20403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10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530352"/>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9">
              <a:spcBef>
                <a:spcPts val="300"/>
              </a:spcBef>
              <a:spcAft>
                <a:spcPts val="300"/>
              </a:spcAft>
              <a:buClr>
                <a:schemeClr val="bg1"/>
              </a:buClr>
              <a:defRPr lang="en-US" sz="1198" b="0" dirty="0">
                <a:solidFill>
                  <a:schemeClr val="bg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051503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0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9"/>
              </a:spcAft>
              <a:defRPr sz="898" cap="all" baseline="0">
                <a:latin typeface="Calibre Semibold" panose="020B0703030202060203" pitchFamily="34" charset="0"/>
              </a:defRPr>
            </a:lvl1pPr>
            <a:lvl2pPr>
              <a:spcAft>
                <a:spcPts val="599"/>
              </a:spcAft>
              <a:defRPr sz="898"/>
            </a:lvl2pPr>
            <a:lvl3pPr>
              <a:spcBef>
                <a:spcPts val="200"/>
              </a:spcBef>
              <a:spcAft>
                <a:spcPts val="200"/>
              </a:spcAft>
              <a:defRPr sz="798"/>
            </a:lvl3pPr>
            <a:lvl4pPr>
              <a:spcBef>
                <a:spcPts val="200"/>
              </a:spcBef>
              <a:spcAft>
                <a:spcPts val="200"/>
              </a:spcAft>
              <a:defRPr sz="798"/>
            </a:lvl4pPr>
            <a:lvl5pPr>
              <a:defRPr sz="7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05187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showMasterSp="0" preserve="1" userDrawn="1">
  <p:cSld name="11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8" y="62115"/>
            <a:ext cx="2937023" cy="892552"/>
          </a:xfrm>
          <a:prstGeom prst="rect">
            <a:avLst/>
          </a:prstGeom>
        </p:spPr>
        <p:txBody>
          <a:bodyPr wrap="none" lIns="0" tIns="0" rIns="0" bIns="0">
            <a:noAutofit/>
          </a:bodyPr>
          <a:lstStyle/>
          <a:p>
            <a:pPr marL="0" marR="0" lvl="0" indent="0" algn="l" defTabSz="912732"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42"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4" y="566231"/>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7"/>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8"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52"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mn-lt"/>
                <a:ea typeface="+mn-ea"/>
                <a:cs typeface="+mn-cs"/>
              </a:rPr>
              <a:t>Gracias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s-IN" sz="1198" b="0" i="0" u="none" strike="noStrike" kern="1200" cap="none" spc="0" normalizeH="0" baseline="0" noProof="0">
                <a:ln>
                  <a:noFill/>
                </a:ln>
                <a:solidFill>
                  <a:srgbClr val="CAD1D3"/>
                </a:solidFill>
                <a:effectLst/>
                <a:uLnTx/>
                <a:uFillTx/>
                <a:latin typeface="+mn-lt"/>
                <a:ea typeface="+mn-ea"/>
                <a:cs typeface="+mn-cs"/>
              </a:rPr>
              <a:t>ধন্যবাদ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a:ln>
                  <a:noFill/>
                </a:ln>
                <a:solidFill>
                  <a:srgbClr val="CAD1D3"/>
                </a:solidFill>
                <a:effectLst/>
                <a:uLnTx/>
                <a:uFillTx/>
                <a:latin typeface="+mn-lt"/>
                <a:ea typeface="+mn-ea"/>
                <a:cs typeface="+mn-cs"/>
              </a:rPr>
              <a:t>Salamat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hi-IN" sz="1198" b="0" i="0" u="none" strike="noStrike" kern="1200" cap="none" spc="0" normalizeH="0" baseline="0" noProof="0">
                <a:ln>
                  <a:noFill/>
                </a:ln>
                <a:solidFill>
                  <a:srgbClr val="CAD1D3"/>
                </a:solidFill>
                <a:effectLst/>
                <a:uLnTx/>
                <a:uFillTx/>
                <a:latin typeface="+mn-lt"/>
                <a:ea typeface="+mn-ea"/>
                <a:cs typeface="+mn-cs"/>
              </a:rPr>
              <a:t>धन्यवाद</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en-US" altLang="ja-JP" sz="1198" b="0" i="0" u="none" strike="noStrike" kern="1200" cap="none" spc="0" normalizeH="0" baseline="0" noProof="0" err="1">
                <a:ln>
                  <a:noFill/>
                </a:ln>
                <a:solidFill>
                  <a:srgbClr val="CAD1D3"/>
                </a:solidFill>
                <a:effectLst/>
                <a:uLnTx/>
                <a:uFillTx/>
                <a:latin typeface="+mn-lt"/>
                <a:ea typeface="+mn-ea"/>
                <a:cs typeface="+mn-cs"/>
              </a:rPr>
              <a:t>Obrigado</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1198" b="0" i="0" u="none" strike="noStrike" kern="1200" cap="none" spc="0" normalizeH="0" baseline="0" noProof="0">
                <a:ln>
                  <a:noFill/>
                </a:ln>
                <a:solidFill>
                  <a:srgbClr val="CAD1D3"/>
                </a:solidFill>
                <a:effectLst/>
                <a:uLnTx/>
                <a:uFillTx/>
                <a:latin typeface="+mn-lt"/>
                <a:ea typeface="+mn-ea"/>
                <a:cs typeface="+mn-cs"/>
              </a:rPr>
              <a:t>謝謝</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8"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mn-lt"/>
                <a:ea typeface="+mn-ea"/>
                <a:cs typeface="+mn-cs"/>
              </a:rPr>
              <a:t> </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ko-KR" altLang="en-US" sz="998" b="1" i="0" u="none" strike="noStrike" kern="1200" cap="none" spc="0" normalizeH="0" baseline="0" noProof="0">
                <a:ln>
                  <a:noFill/>
                </a:ln>
                <a:solidFill>
                  <a:srgbClr val="CAD1D3"/>
                </a:solidFill>
                <a:effectLst/>
                <a:uLnTx/>
                <a:uFillTx/>
                <a:latin typeface="+mn-lt"/>
                <a:ea typeface="+mn-ea"/>
                <a:cs typeface="+mn-cs"/>
              </a:rPr>
              <a:t>감사합니다</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a:ln>
                  <a:noFill/>
                </a:ln>
                <a:solidFill>
                  <a:srgbClr val="CAD1D3"/>
                </a:solidFill>
                <a:effectLst/>
                <a:uLnTx/>
                <a:uFillTx/>
                <a:latin typeface="+mn-lt"/>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0" cap="none" spc="0" normalizeH="0" baseline="0" noProof="0" err="1">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sz="1198" b="0" i="0" u="none" strike="noStrike" kern="1200" cap="none" spc="0" normalizeH="0" baseline="0" noProof="0">
                <a:ln>
                  <a:noFill/>
                </a:ln>
                <a:solidFill>
                  <a:srgbClr val="CAD1D3"/>
                </a:solidFill>
                <a:effectLst/>
                <a:uLnTx/>
                <a:uFillTx/>
                <a:latin typeface="+mn-lt"/>
                <a:ea typeface="+mj-ea"/>
                <a:cs typeface="+mj-cs"/>
              </a:rPr>
              <a:t>شکریہ</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err="1">
                <a:ln>
                  <a:noFill/>
                </a:ln>
                <a:solidFill>
                  <a:srgbClr val="CAD1D3"/>
                </a:solidFill>
                <a:effectLst/>
                <a:uLnTx/>
                <a:uFillTx/>
                <a:latin typeface="+mn-lt"/>
                <a:ea typeface="+mn-ea"/>
                <a:cs typeface="+mn-cs"/>
              </a:rPr>
              <a:t>Danke</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ja-JP" altLang="en-US" sz="998"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8" b="0" i="0" u="none" strike="noStrike" kern="1200" cap="none" spc="0" normalizeH="0" baseline="0" noProof="0">
                <a:ln>
                  <a:noFill/>
                </a:ln>
                <a:solidFill>
                  <a:srgbClr val="CAD1D3"/>
                </a:solidFill>
                <a:effectLst/>
                <a:uLnTx/>
                <a:uFillTx/>
                <a:latin typeface="+mn-lt"/>
                <a:ea typeface="+mj-ea"/>
                <a:cs typeface="+mj-cs"/>
              </a:rPr>
              <a:t>   </a:t>
            </a:r>
            <a:r>
              <a:rPr kumimoji="0" lang="en-US" sz="1198" b="0" i="0" u="none" strike="noStrike" kern="1200" cap="none" spc="0" normalizeH="0" baseline="0" noProof="0" err="1">
                <a:ln>
                  <a:noFill/>
                </a:ln>
                <a:solidFill>
                  <a:srgbClr val="CAD1D3"/>
                </a:solidFill>
                <a:effectLst/>
                <a:uLnTx/>
                <a:uFillTx/>
                <a:latin typeface="+mn-lt"/>
                <a:ea typeface="+mn-ea"/>
                <a:cs typeface="+mn-cs"/>
              </a:rPr>
              <a:t>Terima</a:t>
            </a:r>
            <a:r>
              <a:rPr kumimoji="0" lang="en-US" sz="1198" b="0" i="0" u="none" strike="noStrike" kern="1200" cap="none" spc="0" normalizeH="0" baseline="0" noProof="0">
                <a:ln>
                  <a:noFill/>
                </a:ln>
                <a:solidFill>
                  <a:srgbClr val="CAD1D3"/>
                </a:solidFill>
                <a:effectLst/>
                <a:uLnTx/>
                <a:uFillTx/>
                <a:latin typeface="+mn-lt"/>
                <a:ea typeface="+mn-ea"/>
                <a:cs typeface="+mn-cs"/>
              </a:rPr>
              <a:t> Kasih</a:t>
            </a:r>
            <a:r>
              <a:rPr kumimoji="0" lang="en-US" sz="1198" b="0" i="0" u="none" strike="noStrike" kern="1200" cap="none" spc="0" normalizeH="0" baseline="0" noProof="0">
                <a:ln>
                  <a:noFill/>
                </a:ln>
                <a:solidFill>
                  <a:srgbClr val="CAD1D3"/>
                </a:solidFill>
                <a:effectLst/>
                <a:uLnTx/>
                <a:uFillTx/>
                <a:latin typeface="+mn-lt"/>
                <a:ea typeface="+mj-ea"/>
                <a:cs typeface="+mj-cs"/>
              </a:rPr>
              <a:t>  </a:t>
            </a:r>
            <a:r>
              <a:rPr kumimoji="0" lang="ar-AE" altLang="ja-JP" sz="1198" b="0" i="0" u="none" strike="noStrike" kern="1200" cap="none" spc="0" normalizeH="0" baseline="0" noProof="0">
                <a:ln>
                  <a:noFill/>
                </a:ln>
                <a:solidFill>
                  <a:srgbClr val="CAD1D3"/>
                </a:solidFill>
                <a:effectLst/>
                <a:uLnTx/>
                <a:uFillTx/>
                <a:latin typeface="+mn-lt"/>
                <a:ea typeface="+mn-ea"/>
                <a:cs typeface="+mn-cs"/>
              </a:rPr>
              <a:t>شكرا</a:t>
            </a:r>
            <a:endParaRPr kumimoji="0" lang="en-US" sz="1198"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0" y="2852738"/>
            <a:ext cx="1444625" cy="523875"/>
          </a:xfrm>
          <a:prstGeom prst="rect">
            <a:avLst/>
          </a:prstGeom>
        </p:spPr>
        <p:txBody>
          <a:bodyPr wrap="none" lIns="0" tIns="0" rIns="0" bIns="0" anchor="b" anchorCtr="0">
            <a:noAutofit/>
          </a:bodyPr>
          <a:lstStyle/>
          <a:p>
            <a:pPr marL="0" marR="0" lvl="0" indent="0" algn="l" defTabSz="912732"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3"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0"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8"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8" y="4993179"/>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213093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_Echelon Bio">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endParaRPr lang="en-US"/>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89"/>
            <a:ext cx="7581899" cy="461473"/>
          </a:xfrm>
        </p:spPr>
        <p:txBody>
          <a:bodyPr anchor="b"/>
          <a:lstStyle>
            <a:lvl1pPr>
              <a:defRPr sz="3194"/>
            </a:lvl1pPr>
          </a:lstStyle>
          <a:p>
            <a:r>
              <a:rPr lang="en-US"/>
              <a:t>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4923692"/>
            <a:ext cx="1962391" cy="1458056"/>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2637695" y="2852739"/>
            <a:ext cx="3458308"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hasCustomPrompt="1"/>
          </p:nvPr>
        </p:nvSpPr>
        <p:spPr>
          <a:xfrm>
            <a:off x="503228" y="2852739"/>
            <a:ext cx="1970345" cy="1970858"/>
          </a:xfrm>
          <a:solidFill>
            <a:srgbClr val="CBCDCB"/>
          </a:solidFill>
        </p:spPr>
        <p:txBody>
          <a:bodyPr rIns="0" anchor="ctr" anchorCtr="0"/>
          <a:lstStyle>
            <a:lvl1pPr algn="ctr">
              <a:defRPr/>
            </a:lvl1pPr>
          </a:lstStyle>
          <a:p>
            <a:r>
              <a:rPr lang="en-US"/>
              <a:t>headshot</a:t>
            </a:r>
          </a:p>
        </p:txBody>
      </p:sp>
      <p:sp>
        <p:nvSpPr>
          <p:cNvPr id="12" name="Content Placeholder 2">
            <a:extLst>
              <a:ext uri="{FF2B5EF4-FFF2-40B4-BE49-F238E27FC236}">
                <a16:creationId xmlns:a16="http://schemas.microsoft.com/office/drawing/2014/main" id="{C4710590-13BD-4C72-AA31-F9B0E6C983DB}"/>
              </a:ext>
            </a:extLst>
          </p:cNvPr>
          <p:cNvSpPr>
            <a:spLocks noGrp="1"/>
          </p:cNvSpPr>
          <p:nvPr>
            <p:ph sz="quarter" idx="50"/>
          </p:nvPr>
        </p:nvSpPr>
        <p:spPr>
          <a:xfrm>
            <a:off x="6260124" y="2852739"/>
            <a:ext cx="541911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ext Placeholder 2">
            <a:extLst>
              <a:ext uri="{FF2B5EF4-FFF2-40B4-BE49-F238E27FC236}">
                <a16:creationId xmlns:a16="http://schemas.microsoft.com/office/drawing/2014/main" id="{0904284E-47D0-4CC7-BF08-FC786B531CED}"/>
              </a:ext>
            </a:extLst>
          </p:cNvPr>
          <p:cNvSpPr>
            <a:spLocks noGrp="1"/>
          </p:cNvSpPr>
          <p:nvPr>
            <p:ph type="body" sz="quarter" idx="51" hasCustomPrompt="1"/>
          </p:nvPr>
        </p:nvSpPr>
        <p:spPr>
          <a:xfrm>
            <a:off x="503239" y="2063752"/>
            <a:ext cx="7589837" cy="579438"/>
          </a:xfrm>
        </p:spPr>
        <p:txBody>
          <a:bodyPr/>
          <a:lstStyle>
            <a:lvl1pPr>
              <a:defRPr/>
            </a:lvl1pPr>
          </a:lstStyle>
          <a:p>
            <a:pPr lvl="0"/>
            <a:r>
              <a:rPr lang="en-US"/>
              <a:t>Title</a:t>
            </a:r>
          </a:p>
        </p:txBody>
      </p:sp>
    </p:spTree>
    <p:extLst>
      <p:ext uri="{BB962C8B-B14F-4D97-AF65-F5344CB8AC3E}">
        <p14:creationId xmlns:p14="http://schemas.microsoft.com/office/powerpoint/2010/main" val="3787292159"/>
      </p:ext>
    </p:extLst>
  </p:cSld>
  <p:clrMapOvr>
    <a:masterClrMapping/>
  </p:clrMapOvr>
  <p:extLst>
    <p:ext uri="{DCECCB84-F9BA-43D5-87BE-67443E8EF086}">
      <p15:sldGuideLst xmlns:p15="http://schemas.microsoft.com/office/powerpoint/2012/main"/>
    </p:ext>
  </p:extLs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12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39"/>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39"/>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6" y="2346961"/>
            <a:ext cx="3484563" cy="404178"/>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6"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userDrawn="1"/>
        </p:nvSpPr>
        <p:spPr>
          <a:xfrm>
            <a:off x="11445070"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364342248"/>
      </p:ext>
    </p:extLst>
  </p:cSld>
  <p:clrMapOvr>
    <a:masterClrMapping/>
  </p:clrMapOvr>
  <p:extLst>
    <p:ext uri="{DCECCB84-F9BA-43D5-87BE-67443E8EF086}">
      <p15:sldGuideLst xmlns:p15="http://schemas.microsoft.com/office/powerpoint/2012/main"/>
    </p:ext>
  </p:extLst>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userDrawn="1">
  <p:cSld name="1_Big Message (CENTER DARK)">
    <p:bg>
      <p:bgPr>
        <a:gradFill>
          <a:gsLst>
            <a:gs pos="0">
              <a:srgbClr val="1A3364"/>
            </a:gs>
            <a:gs pos="100000">
              <a:srgbClr val="004B35"/>
            </a:gs>
          </a:gsLst>
          <a:lin ang="2700000" scaled="1"/>
        </a:gradFill>
        <a:effectLst/>
      </p:bgPr>
    </p:bg>
    <p:spTree>
      <p:nvGrpSpPr>
        <p:cNvPr id="1" name=""/>
        <p:cNvGrpSpPr/>
        <p:nvPr/>
      </p:nvGrpSpPr>
      <p:grpSpPr>
        <a:xfrm>
          <a:off x="0" y="0"/>
          <a:ext cx="0" cy="0"/>
          <a:chOff x="0" y="0"/>
          <a:chExt cx="0" cy="0"/>
        </a:xfrm>
      </p:grpSpPr>
      <p:sp>
        <p:nvSpPr>
          <p:cNvPr id="8" name="Presentation Title">
            <a:extLst>
              <a:ext uri="{FF2B5EF4-FFF2-40B4-BE49-F238E27FC236}">
                <a16:creationId xmlns:a16="http://schemas.microsoft.com/office/drawing/2014/main" id="{793C95DB-14CB-4FEC-9BFC-A90275230570}"/>
              </a:ext>
            </a:extLst>
          </p:cNvPr>
          <p:cNvSpPr txBox="1"/>
          <p:nvPr/>
        </p:nvSpPr>
        <p:spPr>
          <a:xfrm>
            <a:off x="7924803" y="6535056"/>
            <a:ext cx="3657600" cy="118762"/>
          </a:xfrm>
          <a:prstGeom prst="rect">
            <a:avLst/>
          </a:prstGeom>
          <a:noFill/>
        </p:spPr>
        <p:txBody>
          <a:bodyPr wrap="square" lIns="0" tIns="0" rIns="0" bIns="0" rtlCol="0" anchor="b" anchorCtr="0">
            <a:noAutofit/>
          </a:bodyPr>
          <a:lstStyle/>
          <a:p>
            <a:pPr marL="0" marR="0" indent="0" algn="r" defTabSz="1158658" rtl="0" eaLnBrk="1" fontAlgn="base" latinLnBrk="0" hangingPunct="1">
              <a:lnSpc>
                <a:spcPct val="100000"/>
              </a:lnSpc>
              <a:spcBef>
                <a:spcPct val="0"/>
              </a:spcBef>
              <a:spcAft>
                <a:spcPct val="0"/>
              </a:spcAft>
              <a:buClrTx/>
              <a:buSzTx/>
              <a:buFontTx/>
              <a:buNone/>
              <a:tabLst/>
              <a:defRPr/>
            </a:pPr>
            <a:r>
              <a:rPr lang="en-US" sz="797" b="0" cap="all" baseline="0">
                <a:solidFill>
                  <a:schemeClr val="bg1">
                    <a:alpha val="50000"/>
                  </a:schemeClr>
                </a:solidFill>
                <a:latin typeface="+mn-lt"/>
                <a:cs typeface="Arial" panose="020B0604020202020204" pitchFamily="34" charset="0"/>
              </a:rPr>
              <a:t>PREPARED FOR BANK OF AMERICA</a:t>
            </a:r>
          </a:p>
        </p:txBody>
      </p:sp>
      <p:sp>
        <p:nvSpPr>
          <p:cNvPr id="10" name="Slide Number">
            <a:extLst>
              <a:ext uri="{FF2B5EF4-FFF2-40B4-BE49-F238E27FC236}">
                <a16:creationId xmlns:a16="http://schemas.microsoft.com/office/drawing/2014/main" id="{8ED41834-C317-4F78-8918-9761CEDF5039}"/>
              </a:ext>
            </a:extLst>
          </p:cNvPr>
          <p:cNvSpPr txBox="1"/>
          <p:nvPr/>
        </p:nvSpPr>
        <p:spPr>
          <a:xfrm>
            <a:off x="5791201" y="6535056"/>
            <a:ext cx="609600" cy="118762"/>
          </a:xfrm>
          <a:prstGeom prst="rect">
            <a:avLst/>
          </a:prstGeom>
          <a:noFill/>
        </p:spPr>
        <p:txBody>
          <a:bodyPr wrap="square" lIns="0" tIns="0" rIns="0" bIns="0" rtlCol="0" anchor="b" anchorCtr="0">
            <a:noAutofit/>
          </a:bodyPr>
          <a:lstStyle/>
          <a:p>
            <a:pPr marL="0" marR="0" indent="0" algn="ctr" defTabSz="1158658" rtl="0" eaLnBrk="1" fontAlgn="base" latinLnBrk="0" hangingPunct="1">
              <a:lnSpc>
                <a:spcPct val="100000"/>
              </a:lnSpc>
              <a:spcBef>
                <a:spcPct val="0"/>
              </a:spcBef>
              <a:spcAft>
                <a:spcPct val="0"/>
              </a:spcAft>
              <a:buClrTx/>
              <a:buSzTx/>
              <a:buFontTx/>
              <a:buNone/>
              <a:tabLst/>
              <a:defRPr/>
            </a:pPr>
            <a:fld id="{AC30D46C-4DE3-4546-848D-A83CEB1C3869}" type="slidenum">
              <a:rPr lang="en-US" sz="797" b="0" i="0" cap="none" baseline="0" smtClean="0">
                <a:solidFill>
                  <a:schemeClr val="bg1">
                    <a:alpha val="50000"/>
                  </a:schemeClr>
                </a:solidFill>
                <a:latin typeface="+mn-lt"/>
                <a:cs typeface="Arial" panose="020B0604020202020204" pitchFamily="34" charset="0"/>
              </a:rPr>
              <a:pPr marL="0" marR="0" indent="0" algn="ctr" defTabSz="1158658" rtl="0" eaLnBrk="1" fontAlgn="base" latinLnBrk="0" hangingPunct="1">
                <a:lnSpc>
                  <a:spcPct val="100000"/>
                </a:lnSpc>
                <a:spcBef>
                  <a:spcPct val="0"/>
                </a:spcBef>
                <a:spcAft>
                  <a:spcPct val="0"/>
                </a:spcAft>
                <a:buClrTx/>
                <a:buSzTx/>
                <a:buFontTx/>
                <a:buNone/>
                <a:tabLst/>
                <a:defRPr/>
              </a:pPr>
              <a:t>‹#›</a:t>
            </a:fld>
            <a:endParaRPr lang="en-US" sz="797" b="0" i="0" cap="none" baseline="0">
              <a:solidFill>
                <a:schemeClr val="tx1">
                  <a:lumMod val="65000"/>
                  <a:lumOff val="35000"/>
                </a:schemeClr>
              </a:solidFill>
              <a:latin typeface="+mn-lt"/>
              <a:cs typeface="Arial" panose="020B0604020202020204" pitchFamily="34" charset="0"/>
            </a:endParaRPr>
          </a:p>
        </p:txBody>
      </p:sp>
      <p:sp>
        <p:nvSpPr>
          <p:cNvPr id="11" name="Disclaimer">
            <a:extLst>
              <a:ext uri="{FF2B5EF4-FFF2-40B4-BE49-F238E27FC236}">
                <a16:creationId xmlns:a16="http://schemas.microsoft.com/office/drawing/2014/main" id="{88FF3878-2DD1-4258-A278-06B1C851F82B}"/>
              </a:ext>
            </a:extLst>
          </p:cNvPr>
          <p:cNvSpPr txBox="1"/>
          <p:nvPr/>
        </p:nvSpPr>
        <p:spPr>
          <a:xfrm>
            <a:off x="615717" y="6535056"/>
            <a:ext cx="3657600" cy="118762"/>
          </a:xfrm>
          <a:prstGeom prst="rect">
            <a:avLst/>
          </a:prstGeom>
          <a:noFill/>
        </p:spPr>
        <p:txBody>
          <a:bodyPr wrap="square" lIns="0" tIns="0" rIns="0" bIns="0" rtlCol="0" anchor="b" anchorCtr="0">
            <a:noAutofit/>
          </a:bodyPr>
          <a:lstStyle/>
          <a:p>
            <a:pPr marL="0" marR="0" indent="0" algn="l" defTabSz="1158658" rtl="0" eaLnBrk="1" fontAlgn="base" latinLnBrk="0" hangingPunct="1">
              <a:lnSpc>
                <a:spcPct val="100000"/>
              </a:lnSpc>
              <a:spcBef>
                <a:spcPct val="0"/>
              </a:spcBef>
              <a:spcAft>
                <a:spcPct val="0"/>
              </a:spcAft>
              <a:buClrTx/>
              <a:buSzTx/>
              <a:buFontTx/>
              <a:buNone/>
              <a:tabLst/>
              <a:defRPr/>
            </a:pPr>
            <a:r>
              <a:rPr lang="en-US" sz="797" b="0" cap="none" baseline="0">
                <a:solidFill>
                  <a:schemeClr val="bg1">
                    <a:alpha val="50000"/>
                  </a:schemeClr>
                </a:solidFill>
                <a:latin typeface="+mn-lt"/>
                <a:cs typeface="Arial" panose="020B0604020202020204" pitchFamily="34" charset="0"/>
              </a:rPr>
              <a:t>© 2021 CBRE</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CONFIDENTIAL &amp; PROPRIETARY</a:t>
            </a:r>
          </a:p>
        </p:txBody>
      </p:sp>
      <p:sp>
        <p:nvSpPr>
          <p:cNvPr id="3" name="Title 1">
            <a:extLst>
              <a:ext uri="{FF2B5EF4-FFF2-40B4-BE49-F238E27FC236}">
                <a16:creationId xmlns:a16="http://schemas.microsoft.com/office/drawing/2014/main" id="{5723946B-762C-41D5-9E17-C1C8480B0E4F}"/>
              </a:ext>
            </a:extLst>
          </p:cNvPr>
          <p:cNvSpPr>
            <a:spLocks noGrp="1"/>
          </p:cNvSpPr>
          <p:nvPr>
            <p:ph type="title"/>
          </p:nvPr>
        </p:nvSpPr>
        <p:spPr>
          <a:xfrm>
            <a:off x="502028" y="2917179"/>
            <a:ext cx="10972793" cy="491424"/>
          </a:xfrm>
        </p:spPr>
        <p:txBody>
          <a:bodyPr/>
          <a:lstStyle>
            <a:lvl1pPr algn="ctr">
              <a:defRPr>
                <a:solidFill>
                  <a:schemeClr val="bg1"/>
                </a:solidFill>
              </a:defRPr>
            </a:lvl1pPr>
          </a:lstStyle>
          <a:p>
            <a:r>
              <a:rPr lang="en-US"/>
              <a:t>Click to edit Master title style</a:t>
            </a:r>
          </a:p>
        </p:txBody>
      </p:sp>
      <p:sp>
        <p:nvSpPr>
          <p:cNvPr id="9" name="Slide Number">
            <a:extLst>
              <a:ext uri="{FF2B5EF4-FFF2-40B4-BE49-F238E27FC236}">
                <a16:creationId xmlns:a16="http://schemas.microsoft.com/office/drawing/2014/main" id="{E5EEAAB1-E87C-42D3-84AE-14EB211FAE67}"/>
              </a:ext>
            </a:extLst>
          </p:cNvPr>
          <p:cNvSpPr txBox="1"/>
          <p:nvPr/>
        </p:nvSpPr>
        <p:spPr>
          <a:xfrm>
            <a:off x="5791201" y="6535056"/>
            <a:ext cx="609600" cy="118762"/>
          </a:xfrm>
          <a:prstGeom prst="rect">
            <a:avLst/>
          </a:prstGeom>
          <a:noFill/>
        </p:spPr>
        <p:txBody>
          <a:bodyPr wrap="square" lIns="0" tIns="0" rIns="0" bIns="0" rtlCol="0" anchor="b" anchorCtr="0">
            <a:noAutofit/>
          </a:bodyPr>
          <a:lstStyle/>
          <a:p>
            <a:pPr marL="0" marR="0" indent="0" algn="ctr" defTabSz="1158658" rtl="0" eaLnBrk="1" fontAlgn="base" latinLnBrk="0" hangingPunct="1">
              <a:lnSpc>
                <a:spcPct val="100000"/>
              </a:lnSpc>
              <a:spcBef>
                <a:spcPct val="0"/>
              </a:spcBef>
              <a:spcAft>
                <a:spcPct val="0"/>
              </a:spcAft>
              <a:buClrTx/>
              <a:buSzTx/>
              <a:buFontTx/>
              <a:buNone/>
              <a:tabLst/>
              <a:defRPr/>
            </a:pPr>
            <a:fld id="{AC30D46C-4DE3-4546-848D-A83CEB1C3869}" type="slidenum">
              <a:rPr lang="en-US" sz="797" b="0" i="0" cap="none" baseline="0" smtClean="0">
                <a:solidFill>
                  <a:schemeClr val="bg1">
                    <a:alpha val="50000"/>
                  </a:schemeClr>
                </a:solidFill>
                <a:latin typeface="+mn-lt"/>
                <a:cs typeface="Arial" panose="020B0604020202020204" pitchFamily="34" charset="0"/>
              </a:rPr>
              <a:pPr marL="0" marR="0" indent="0" algn="ctr" defTabSz="1158658" rtl="0" eaLnBrk="1" fontAlgn="base" latinLnBrk="0" hangingPunct="1">
                <a:lnSpc>
                  <a:spcPct val="100000"/>
                </a:lnSpc>
                <a:spcBef>
                  <a:spcPct val="0"/>
                </a:spcBef>
                <a:spcAft>
                  <a:spcPct val="0"/>
                </a:spcAft>
                <a:buClrTx/>
                <a:buSzTx/>
                <a:buFontTx/>
                <a:buNone/>
                <a:tabLst/>
                <a:defRPr/>
              </a:pPr>
              <a:t>‹#›</a:t>
            </a:fld>
            <a:endParaRPr lang="en-US" sz="797" b="0" i="0" cap="none" baseline="0">
              <a:solidFill>
                <a:schemeClr val="tx1">
                  <a:lumMod val="65000"/>
                  <a:lumOff val="35000"/>
                </a:schemeClr>
              </a:solidFill>
              <a:latin typeface="+mn-lt"/>
              <a:cs typeface="Arial" panose="020B0604020202020204" pitchFamily="34" charset="0"/>
            </a:endParaRPr>
          </a:p>
        </p:txBody>
      </p:sp>
      <p:sp>
        <p:nvSpPr>
          <p:cNvPr id="12" name="Disclaimer">
            <a:extLst>
              <a:ext uri="{FF2B5EF4-FFF2-40B4-BE49-F238E27FC236}">
                <a16:creationId xmlns:a16="http://schemas.microsoft.com/office/drawing/2014/main" id="{1A03922B-BDF9-44AC-B701-3C6A34251B1C}"/>
              </a:ext>
            </a:extLst>
          </p:cNvPr>
          <p:cNvSpPr txBox="1"/>
          <p:nvPr/>
        </p:nvSpPr>
        <p:spPr>
          <a:xfrm>
            <a:off x="615717" y="6535056"/>
            <a:ext cx="3657600" cy="118762"/>
          </a:xfrm>
          <a:prstGeom prst="rect">
            <a:avLst/>
          </a:prstGeom>
          <a:noFill/>
        </p:spPr>
        <p:txBody>
          <a:bodyPr wrap="square" lIns="0" tIns="0" rIns="0" bIns="0" rtlCol="0" anchor="b" anchorCtr="0">
            <a:noAutofit/>
          </a:bodyPr>
          <a:lstStyle/>
          <a:p>
            <a:pPr marL="0" marR="0" indent="0" algn="l" defTabSz="1158658" rtl="0" eaLnBrk="1" fontAlgn="base" latinLnBrk="0" hangingPunct="1">
              <a:lnSpc>
                <a:spcPct val="100000"/>
              </a:lnSpc>
              <a:spcBef>
                <a:spcPct val="0"/>
              </a:spcBef>
              <a:spcAft>
                <a:spcPct val="0"/>
              </a:spcAft>
              <a:buClrTx/>
              <a:buSzTx/>
              <a:buFontTx/>
              <a:buNone/>
              <a:tabLst/>
              <a:defRPr/>
            </a:pPr>
            <a:r>
              <a:rPr lang="en-US" sz="797" b="0" cap="none" baseline="0">
                <a:solidFill>
                  <a:schemeClr val="bg1">
                    <a:alpha val="50000"/>
                  </a:schemeClr>
                </a:solidFill>
                <a:latin typeface="+mn-lt"/>
                <a:cs typeface="Arial" panose="020B0604020202020204" pitchFamily="34" charset="0"/>
              </a:rPr>
              <a:t>© 2021 CBRE</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a:t>
            </a:r>
            <a:r>
              <a:rPr lang="en-US" sz="797" b="0" cap="none" spc="550" baseline="0">
                <a:solidFill>
                  <a:schemeClr val="tx1">
                    <a:lumMod val="65000"/>
                    <a:lumOff val="35000"/>
                  </a:schemeClr>
                </a:solidFill>
                <a:latin typeface="+mn-lt"/>
                <a:cs typeface="Arial" panose="020B0604020202020204" pitchFamily="34" charset="0"/>
              </a:rPr>
              <a:t> </a:t>
            </a:r>
            <a:r>
              <a:rPr lang="en-US" sz="797" b="0" cap="none" baseline="0">
                <a:solidFill>
                  <a:schemeClr val="bg1">
                    <a:alpha val="50000"/>
                  </a:schemeClr>
                </a:solidFill>
                <a:latin typeface="+mn-lt"/>
                <a:cs typeface="Arial" panose="020B0604020202020204" pitchFamily="34" charset="0"/>
              </a:rPr>
              <a:t>CONFIDENTIAL &amp; PROPRIETARY</a:t>
            </a:r>
          </a:p>
        </p:txBody>
      </p:sp>
      <p:cxnSp>
        <p:nvCxnSpPr>
          <p:cNvPr id="13" name="Straight Connector 12">
            <a:extLst>
              <a:ext uri="{FF2B5EF4-FFF2-40B4-BE49-F238E27FC236}">
                <a16:creationId xmlns:a16="http://schemas.microsoft.com/office/drawing/2014/main" id="{A6AE902A-E4F5-452F-8BCA-4909179946BA}"/>
              </a:ext>
            </a:extLst>
          </p:cNvPr>
          <p:cNvCxnSpPr/>
          <p:nvPr/>
        </p:nvCxnSpPr>
        <p:spPr bwMode="auto">
          <a:xfrm>
            <a:off x="1524000" y="3429001"/>
            <a:ext cx="9144000" cy="0"/>
          </a:xfrm>
          <a:prstGeom prst="line">
            <a:avLst/>
          </a:prstGeom>
          <a:ln w="28575">
            <a:solidFill>
              <a:schemeClr val="bg1"/>
            </a:solidFill>
          </a:ln>
        </p:spPr>
      </p:cxnSp>
    </p:spTree>
    <p:extLst>
      <p:ext uri="{BB962C8B-B14F-4D97-AF65-F5344CB8AC3E}">
        <p14:creationId xmlns:p14="http://schemas.microsoft.com/office/powerpoint/2010/main" val="11076173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12_Title + 2 headings + 2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7EB46-552C-43E9-94FE-A48899698776}"/>
              </a:ext>
            </a:extLst>
          </p:cNvPr>
          <p:cNvSpPr>
            <a:spLocks noGrp="1"/>
          </p:cNvSpPr>
          <p:nvPr>
            <p:ph type="title"/>
          </p:nvPr>
        </p:nvSpPr>
        <p:spPr>
          <a:xfrm>
            <a:off x="511176" y="1601789"/>
            <a:ext cx="2971800" cy="1325563"/>
          </a:xfrm>
        </p:spPr>
        <p:txBody>
          <a:bodyPr/>
          <a:lstStyle/>
          <a:p>
            <a:r>
              <a:rPr lang="en-US"/>
              <a:t>Click to edit Master title style</a:t>
            </a:r>
            <a:endParaRPr lang="en-GB"/>
          </a:p>
        </p:txBody>
      </p:sp>
      <p:sp>
        <p:nvSpPr>
          <p:cNvPr id="17" name="Text Placeholder 11">
            <a:extLst>
              <a:ext uri="{FF2B5EF4-FFF2-40B4-BE49-F238E27FC236}">
                <a16:creationId xmlns:a16="http://schemas.microsoft.com/office/drawing/2014/main" id="{C266F549-E6BC-485C-8345-A1517D7B96AE}"/>
              </a:ext>
            </a:extLst>
          </p:cNvPr>
          <p:cNvSpPr>
            <a:spLocks noGrp="1"/>
          </p:cNvSpPr>
          <p:nvPr>
            <p:ph type="body" sz="quarter" idx="34"/>
          </p:nvPr>
        </p:nvSpPr>
        <p:spPr>
          <a:xfrm>
            <a:off x="3584577" y="2852741"/>
            <a:ext cx="1936443"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1">
            <a:extLst>
              <a:ext uri="{FF2B5EF4-FFF2-40B4-BE49-F238E27FC236}">
                <a16:creationId xmlns:a16="http://schemas.microsoft.com/office/drawing/2014/main" id="{8C862590-6E5A-43FE-A751-C522E3C319CD}"/>
              </a:ext>
            </a:extLst>
          </p:cNvPr>
          <p:cNvSpPr>
            <a:spLocks noGrp="1"/>
          </p:cNvSpPr>
          <p:nvPr>
            <p:ph type="body" sz="quarter" idx="35"/>
          </p:nvPr>
        </p:nvSpPr>
        <p:spPr>
          <a:xfrm>
            <a:off x="5634040" y="2852741"/>
            <a:ext cx="1936443" cy="3529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Rectangle 21">
            <a:extLst>
              <a:ext uri="{FF2B5EF4-FFF2-40B4-BE49-F238E27FC236}">
                <a16:creationId xmlns:a16="http://schemas.microsoft.com/office/drawing/2014/main" id="{CF02C9E1-B4E2-470F-9645-8F1278B05060}"/>
              </a:ext>
            </a:extLst>
          </p:cNvPr>
          <p:cNvSpPr/>
          <p:nvPr/>
        </p:nvSpPr>
        <p:spPr>
          <a:xfrm>
            <a:off x="0" y="1"/>
            <a:ext cx="503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7"/>
          </a:p>
        </p:txBody>
      </p:sp>
      <p:cxnSp>
        <p:nvCxnSpPr>
          <p:cNvPr id="12" name="Straight Connector 11">
            <a:extLst>
              <a:ext uri="{FF2B5EF4-FFF2-40B4-BE49-F238E27FC236}">
                <a16:creationId xmlns:a16="http://schemas.microsoft.com/office/drawing/2014/main" id="{B9D4B31F-556B-4568-B012-8FAD1868AB60}"/>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A8143C2D-3C47-4529-9660-F31D6D37751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a:t>
            </a:r>
            <a:r>
              <a:rPr lang="en-US" err="1"/>
              <a:t>HEADer</a:t>
            </a:r>
            <a:endParaRPr lang="en-GB"/>
          </a:p>
        </p:txBody>
      </p:sp>
      <p:sp>
        <p:nvSpPr>
          <p:cNvPr id="16" name="Rectangle 15">
            <a:extLst>
              <a:ext uri="{FF2B5EF4-FFF2-40B4-BE49-F238E27FC236}">
                <a16:creationId xmlns:a16="http://schemas.microsoft.com/office/drawing/2014/main" id="{542D4F75-ECA3-4733-8E75-CAA980608D7D}"/>
              </a:ext>
            </a:extLst>
          </p:cNvPr>
          <p:cNvSpPr/>
          <p:nvPr/>
        </p:nvSpPr>
        <p:spPr>
          <a:xfrm>
            <a:off x="0" y="1"/>
            <a:ext cx="503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7"/>
          </a:p>
        </p:txBody>
      </p:sp>
      <p:sp>
        <p:nvSpPr>
          <p:cNvPr id="20" name="Rectangle 19">
            <a:extLst>
              <a:ext uri="{FF2B5EF4-FFF2-40B4-BE49-F238E27FC236}">
                <a16:creationId xmlns:a16="http://schemas.microsoft.com/office/drawing/2014/main" id="{06454C04-584F-4F08-8D58-4F57D67D33DC}"/>
              </a:ext>
            </a:extLst>
          </p:cNvPr>
          <p:cNvSpPr/>
          <p:nvPr userDrawn="1"/>
        </p:nvSpPr>
        <p:spPr>
          <a:xfrm>
            <a:off x="0" y="1"/>
            <a:ext cx="5032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97"/>
          </a:p>
        </p:txBody>
      </p:sp>
      <p:sp>
        <p:nvSpPr>
          <p:cNvPr id="14" name="Text Placeholder 4">
            <a:extLst>
              <a:ext uri="{FF2B5EF4-FFF2-40B4-BE49-F238E27FC236}">
                <a16:creationId xmlns:a16="http://schemas.microsoft.com/office/drawing/2014/main" id="{81EBE532-EFA8-4072-BB79-FA6F629B6A05}"/>
              </a:ext>
            </a:extLst>
          </p:cNvPr>
          <p:cNvSpPr>
            <a:spLocks noGrp="1"/>
          </p:cNvSpPr>
          <p:nvPr>
            <p:ph type="body" sz="quarter" idx="12" hasCustomPrompt="1"/>
          </p:nvPr>
        </p:nvSpPr>
        <p:spPr>
          <a:xfrm>
            <a:off x="3584579" y="917538"/>
            <a:ext cx="3997324" cy="708232"/>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Text Placeholder 4">
            <a:extLst>
              <a:ext uri="{FF2B5EF4-FFF2-40B4-BE49-F238E27FC236}">
                <a16:creationId xmlns:a16="http://schemas.microsoft.com/office/drawing/2014/main" id="{63A7D399-A086-4CD7-ABC7-CC11C79064EC}"/>
              </a:ext>
            </a:extLst>
          </p:cNvPr>
          <p:cNvSpPr>
            <a:spLocks noGrp="1"/>
          </p:cNvSpPr>
          <p:nvPr>
            <p:ph type="body" sz="quarter" idx="48" hasCustomPrompt="1"/>
          </p:nvPr>
        </p:nvSpPr>
        <p:spPr>
          <a:xfrm>
            <a:off x="7681914" y="917538"/>
            <a:ext cx="3997324" cy="708232"/>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3834170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_1 Column Intro">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535596">
              <a:spcBef>
                <a:spcPts val="0"/>
              </a:spcBef>
              <a:spcAft>
                <a:spcPts val="599"/>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52386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1_1 Column + Subheading">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8" y="914400"/>
            <a:ext cx="2971800"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64495100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2_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99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Text Section Opener 2 Dark">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3" y="3192463"/>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0"/>
            <a:ext cx="7170738"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8"/>
            <a:ext cx="2442886" cy="1773237"/>
          </a:xfrm>
        </p:spPr>
        <p:txBody>
          <a:bodyPr anchor="t"/>
          <a:lstStyle>
            <a:lvl1pPr>
              <a:defRPr sz="3600" b="0">
                <a:solidFill>
                  <a:schemeClr val="bg1">
                    <a:alpha val="80000"/>
                  </a:schemeClr>
                </a:solidFill>
              </a:defRPr>
            </a:lvl1pPr>
          </a:lstStyle>
          <a:p>
            <a:r>
              <a:rPr lang="en-US"/>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8"/>
            <a:ext cx="2121438" cy="3465507"/>
          </a:xfrm>
        </p:spPr>
        <p:txBody>
          <a:bodyPr anchor="b"/>
          <a:lstStyle>
            <a:lvl1pPr>
              <a:defRPr sz="28000">
                <a:solidFill>
                  <a:schemeClr val="bg1">
                    <a:alpha val="80000"/>
                  </a:schemeClr>
                </a:solidFill>
              </a:defRPr>
            </a:lvl1pPr>
          </a:lstStyle>
          <a:p>
            <a:pPr lvl="0"/>
            <a:r>
              <a:rPr lang="en-US"/>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9" y="3018631"/>
            <a:ext cx="1773237" cy="190500"/>
          </a:xfrm>
        </p:spPr>
        <p:txBody>
          <a:bodyPr/>
          <a:lstStyle>
            <a:lvl1pPr algn="ctr">
              <a:defRPr sz="1050" b="1">
                <a:solidFill>
                  <a:srgbClr val="17E891"/>
                </a:solidFill>
                <a:latin typeface="Space Mono" panose="02000509040000020004" pitchFamily="49" charset="0"/>
              </a:defRPr>
            </a:lvl1pPr>
          </a:lstStyle>
          <a:p>
            <a:pPr lvl="0"/>
            <a:r>
              <a:rPr lang="en-US"/>
              <a:t>Date</a:t>
            </a:r>
          </a:p>
        </p:txBody>
      </p:sp>
      <p:sp>
        <p:nvSpPr>
          <p:cNvPr id="8" name="Rectangle 7">
            <a:extLst>
              <a:ext uri="{FF2B5EF4-FFF2-40B4-BE49-F238E27FC236}">
                <a16:creationId xmlns:a16="http://schemas.microsoft.com/office/drawing/2014/main" id="{0DCC005C-687D-4601-8D19-172252F43069}"/>
              </a:ext>
            </a:extLst>
          </p:cNvPr>
          <p:cNvSpPr/>
          <p:nvPr userDrawn="1"/>
        </p:nvSpPr>
        <p:spPr>
          <a:xfrm>
            <a:off x="-1670070" y="-1"/>
            <a:ext cx="1377929" cy="973139"/>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US" sz="1200">
                <a:solidFill>
                  <a:schemeClr val="bg1"/>
                </a:solidFill>
                <a:latin typeface="Calibre-Semibold" panose="020B0703030202060203" pitchFamily="34" charset="0"/>
              </a:rPr>
              <a:t>Do not add speakers to section break! </a:t>
            </a:r>
            <a:br>
              <a:rPr lang="en-US" sz="1200">
                <a:solidFill>
                  <a:schemeClr val="bg1"/>
                </a:solidFill>
                <a:latin typeface="Calibre-Semibold" panose="020B0703030202060203" pitchFamily="34" charset="0"/>
              </a:rPr>
            </a:br>
            <a:r>
              <a:rPr lang="en-US" sz="1200">
                <a:solidFill>
                  <a:schemeClr val="bg1"/>
                </a:solidFill>
              </a:rPr>
              <a:t>Use a separate </a:t>
            </a:r>
            <a:br>
              <a:rPr lang="en-US" sz="1200">
                <a:solidFill>
                  <a:schemeClr val="bg1"/>
                </a:solidFill>
              </a:rPr>
            </a:br>
            <a:r>
              <a:rPr lang="en-US" sz="1200">
                <a:solidFill>
                  <a:schemeClr val="bg1"/>
                </a:solidFill>
              </a:rPr>
              <a:t>slide following section break.</a:t>
            </a:r>
          </a:p>
        </p:txBody>
      </p:sp>
    </p:spTree>
    <p:extLst>
      <p:ext uri="{BB962C8B-B14F-4D97-AF65-F5344CB8AC3E}">
        <p14:creationId xmlns:p14="http://schemas.microsoft.com/office/powerpoint/2010/main" val="27043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3484691"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5" y="1601789"/>
            <a:ext cx="3482975" cy="4776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475231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_2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022690406"/>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2_2 Column + Subheading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1"/>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1"/>
            <a:ext cx="1938528" cy="4779962"/>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699948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2_2 Sub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56710377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2_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0"/>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67044220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2_3 Column + Foot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6"/>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6"/>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1"/>
            <a:ext cx="2450592" cy="1655063"/>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6989116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2_3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33352437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2_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96068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2_4 Column + 2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1"/>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22152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2_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530352"/>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9">
              <a:spcBef>
                <a:spcPts val="300"/>
              </a:spcBef>
              <a:spcAft>
                <a:spcPts val="300"/>
              </a:spcAft>
              <a:buClr>
                <a:schemeClr val="bg1"/>
              </a:buClr>
              <a:defRPr lang="en-US" sz="1198" b="0" dirty="0">
                <a:solidFill>
                  <a:schemeClr val="bg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3261072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wo Column + Subheading + Notes">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3B43F8BF-DEF3-4B33-9F57-9D925560A69E}"/>
              </a:ext>
            </a:extLst>
          </p:cNvPr>
          <p:cNvSpPr>
            <a:spLocks noGrp="1"/>
          </p:cNvSpPr>
          <p:nvPr>
            <p:ph type="body" sz="quarter" idx="36" hasCustomPrompt="1"/>
          </p:nvPr>
        </p:nvSpPr>
        <p:spPr>
          <a:xfrm>
            <a:off x="3584576" y="917539"/>
            <a:ext cx="3997324" cy="708232"/>
          </a:xfrm>
        </p:spPr>
        <p:txBody>
          <a:bodyPr anchor="t"/>
          <a:lstStyle>
            <a:lvl2pPr>
              <a:defRPr/>
            </a:lvl2pPr>
          </a:lstStyle>
          <a:p>
            <a:pPr lvl="1"/>
            <a:r>
              <a:rPr lang="en-US"/>
              <a:t>Sub heading</a:t>
            </a:r>
            <a:endParaRPr lang="en-GB"/>
          </a:p>
        </p:txBody>
      </p:sp>
      <p:sp>
        <p:nvSpPr>
          <p:cNvPr id="22" name="Content Placeholder 20">
            <a:extLst>
              <a:ext uri="{FF2B5EF4-FFF2-40B4-BE49-F238E27FC236}">
                <a16:creationId xmlns:a16="http://schemas.microsoft.com/office/drawing/2014/main" id="{196D6582-4EEB-4B56-93E7-9140E1B674D7}"/>
              </a:ext>
            </a:extLst>
          </p:cNvPr>
          <p:cNvSpPr>
            <a:spLocks noGrp="1"/>
          </p:cNvSpPr>
          <p:nvPr>
            <p:ph sz="quarter" idx="38"/>
          </p:nvPr>
        </p:nvSpPr>
        <p:spPr>
          <a:xfrm>
            <a:off x="3594409" y="1617663"/>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Content Placeholder 20">
            <a:extLst>
              <a:ext uri="{FF2B5EF4-FFF2-40B4-BE49-F238E27FC236}">
                <a16:creationId xmlns:a16="http://schemas.microsoft.com/office/drawing/2014/main" id="{E75F33F6-0A58-474C-B6DA-81A66074D158}"/>
              </a:ext>
            </a:extLst>
          </p:cNvPr>
          <p:cNvSpPr>
            <a:spLocks noGrp="1"/>
          </p:cNvSpPr>
          <p:nvPr>
            <p:ph sz="quarter" idx="39"/>
          </p:nvPr>
        </p:nvSpPr>
        <p:spPr>
          <a:xfrm>
            <a:off x="7693333" y="1618456"/>
            <a:ext cx="3987491" cy="4764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84D09F56-9A31-4162-B88E-6645B27B14DE}"/>
              </a:ext>
            </a:extLst>
          </p:cNvPr>
          <p:cNvSpPr>
            <a:spLocks noGrp="1"/>
          </p:cNvSpPr>
          <p:nvPr>
            <p:ph type="body" sz="quarter" idx="40" hasCustomPrompt="1"/>
          </p:nvPr>
        </p:nvSpPr>
        <p:spPr>
          <a:xfrm>
            <a:off x="7681911" y="917539"/>
            <a:ext cx="3997324" cy="708232"/>
          </a:xfrm>
        </p:spPr>
        <p:txBody>
          <a:bodyPr anchor="t"/>
          <a:lstStyle>
            <a:lvl2pPr>
              <a:defRPr/>
            </a:lvl2pPr>
          </a:lstStyle>
          <a:p>
            <a:pPr lvl="1"/>
            <a:r>
              <a:rPr lang="en-US"/>
              <a:t>Sub heading</a:t>
            </a:r>
            <a:endParaRPr lang="en-GB"/>
          </a:p>
        </p:txBody>
      </p:sp>
      <p:cxnSp>
        <p:nvCxnSpPr>
          <p:cNvPr id="31" name="Straight Connector 30">
            <a:extLst>
              <a:ext uri="{FF2B5EF4-FFF2-40B4-BE49-F238E27FC236}">
                <a16:creationId xmlns:a16="http://schemas.microsoft.com/office/drawing/2014/main" id="{57405448-4BB4-44F3-B6CC-224CE96172CE}"/>
              </a:ext>
            </a:extLst>
          </p:cNvPr>
          <p:cNvCxnSpPr>
            <a:cxnSpLocks/>
          </p:cNvCxnSpPr>
          <p:nvPr/>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BF2B94-1837-4093-A56F-6E0AB2566174}"/>
              </a:ext>
            </a:extLst>
          </p:cNvPr>
          <p:cNvSpPr>
            <a:spLocks noGrp="1"/>
          </p:cNvSpPr>
          <p:nvPr>
            <p:ph type="body" sz="quarter" idx="43" hasCustomPrompt="1"/>
          </p:nvPr>
        </p:nvSpPr>
        <p:spPr>
          <a:xfrm>
            <a:off x="1536700" y="957804"/>
            <a:ext cx="1936750" cy="182683"/>
          </a:xfrm>
        </p:spPr>
        <p:txBody>
          <a:bodyPr rIns="0"/>
          <a:lstStyle>
            <a:lvl1pPr>
              <a:lnSpc>
                <a:spcPct val="90000"/>
              </a:lnSpc>
              <a:spcBef>
                <a:spcPts val="0"/>
              </a:spcBef>
              <a:spcAft>
                <a:spcPts val="0"/>
              </a:spcAft>
              <a:defRPr sz="1050" cap="all" baseline="0">
                <a:latin typeface="Calibre Medium" panose="020B0603030202060203" pitchFamily="34" charset="0"/>
              </a:defRPr>
            </a:lvl1pPr>
          </a:lstStyle>
          <a:p>
            <a:pPr lvl="0"/>
            <a:r>
              <a:rPr lang="en-US"/>
              <a:t>NAVIGATION </a:t>
            </a:r>
            <a:r>
              <a:rPr lang="en-US" err="1"/>
              <a:t>HEADer</a:t>
            </a:r>
            <a:endParaRPr lang="en-GB"/>
          </a:p>
        </p:txBody>
      </p:sp>
      <p:sp>
        <p:nvSpPr>
          <p:cNvPr id="8" name="Title 7">
            <a:extLst>
              <a:ext uri="{FF2B5EF4-FFF2-40B4-BE49-F238E27FC236}">
                <a16:creationId xmlns:a16="http://schemas.microsoft.com/office/drawing/2014/main" id="{1DC34ECF-03B3-486C-ADEE-66E4B678A63E}"/>
              </a:ext>
            </a:extLst>
          </p:cNvPr>
          <p:cNvSpPr>
            <a:spLocks noGrp="1"/>
          </p:cNvSpPr>
          <p:nvPr>
            <p:ph type="title"/>
          </p:nvPr>
        </p:nvSpPr>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9CF084-0053-4F1D-87B4-BED0992C338F}"/>
              </a:ext>
            </a:extLst>
          </p:cNvPr>
          <p:cNvSpPr>
            <a:spLocks noGrp="1"/>
          </p:cNvSpPr>
          <p:nvPr>
            <p:ph type="body" sz="quarter" idx="44"/>
          </p:nvPr>
        </p:nvSpPr>
        <p:spPr>
          <a:xfrm>
            <a:off x="511177" y="3492063"/>
            <a:ext cx="1947861" cy="2500313"/>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7855857"/>
      </p:ext>
    </p:extLst>
  </p:cSld>
  <p:clrMapOvr>
    <a:masterClrMapping/>
  </p:clrMapOvr>
  <p:extLst>
    <p:ext uri="{DCECCB84-F9BA-43D5-87BE-67443E8EF086}">
      <p15:sldGuideLst xmlns:p15="http://schemas.microsoft.com/office/powerpoint/2012/main"/>
    </p:ext>
  </p:extLst>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1_Title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153780826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preserve="1" userDrawn="1">
  <p:cSld name="12_Thank you">
    <p:bg>
      <p:bgPr>
        <a:solidFill>
          <a:schemeClr val="accent6"/>
        </a:solidFill>
        <a:effectLst/>
      </p:bgPr>
    </p:bg>
    <p:spTree>
      <p:nvGrpSpPr>
        <p:cNvPr id="1" name=""/>
        <p:cNvGrpSpPr/>
        <p:nvPr/>
      </p:nvGrpSpPr>
      <p:grpSpPr>
        <a:xfrm>
          <a:off x="0" y="0"/>
          <a:ext cx="0" cy="0"/>
          <a:chOff x="0" y="0"/>
          <a:chExt cx="0" cy="0"/>
        </a:xfrm>
      </p:grpSpPr>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290219" y="681037"/>
            <a:ext cx="61722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3" name="LoS Cover">
            <a:extLst>
              <a:ext uri="{FF2B5EF4-FFF2-40B4-BE49-F238E27FC236}">
                <a16:creationId xmlns:a16="http://schemas.microsoft.com/office/drawing/2014/main" id="{9CF8EC85-1633-4BD9-8545-28E2955DF1D4}"/>
              </a:ext>
            </a:extLst>
          </p:cNvPr>
          <p:cNvSpPr/>
          <p:nvPr userDrawn="1"/>
        </p:nvSpPr>
        <p:spPr>
          <a:xfrm>
            <a:off x="1" y="2"/>
            <a:ext cx="4290219" cy="1269295"/>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635" tIns="0" rIns="45635" bIns="0" rtlCol="0" anchor="ctr"/>
          <a:lstStyle/>
          <a:p>
            <a:pPr algn="ctr">
              <a:spcAft>
                <a:spcPts val="300"/>
              </a:spcAft>
            </a:pPr>
            <a:endParaRPr lang="en-US" sz="1297">
              <a:solidFill>
                <a:schemeClr val="bg1"/>
              </a:solidFill>
            </a:endParaRPr>
          </a:p>
        </p:txBody>
      </p:sp>
      <p:sp>
        <p:nvSpPr>
          <p:cNvPr id="6" name="Thank you">
            <a:extLst>
              <a:ext uri="{FF2B5EF4-FFF2-40B4-BE49-F238E27FC236}">
                <a16:creationId xmlns:a16="http://schemas.microsoft.com/office/drawing/2014/main" id="{893A021A-717C-4A14-8688-02243BB5161B}"/>
              </a:ext>
            </a:extLst>
          </p:cNvPr>
          <p:cNvSpPr/>
          <p:nvPr userDrawn="1"/>
        </p:nvSpPr>
        <p:spPr>
          <a:xfrm>
            <a:off x="508638" y="62115"/>
            <a:ext cx="2937023" cy="892552"/>
          </a:xfrm>
          <a:prstGeom prst="rect">
            <a:avLst/>
          </a:prstGeom>
        </p:spPr>
        <p:txBody>
          <a:bodyPr wrap="none" lIns="0" tIns="0" rIns="0" bIns="0">
            <a:noAutofit/>
          </a:bodyPr>
          <a:lstStyle/>
          <a:p>
            <a:pPr marL="0" marR="0" lvl="0" indent="0" algn="l" defTabSz="912732" rtl="0" eaLnBrk="0" fontAlgn="base" latinLnBrk="0" hangingPunct="0">
              <a:lnSpc>
                <a:spcPct val="100000"/>
              </a:lnSpc>
              <a:spcBef>
                <a:spcPct val="0"/>
              </a:spcBef>
              <a:spcAft>
                <a:spcPct val="0"/>
              </a:spcAft>
              <a:buClrTx/>
              <a:buSzTx/>
              <a:buFontTx/>
              <a:buNone/>
              <a:tabLst/>
              <a:defRPr/>
            </a:pPr>
            <a:r>
              <a:rPr kumimoji="0" lang="en-US" altLang="en-US" sz="6589"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9"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4" y="566231"/>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7"/>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8"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952" rtl="0" eaLnBrk="1" fontAlgn="auto" latinLnBrk="0" hangingPunct="1">
              <a:lnSpc>
                <a:spcPct val="250000"/>
              </a:lnSpc>
              <a:spcBef>
                <a:spcPts val="0"/>
              </a:spcBef>
              <a:spcAft>
                <a:spcPts val="0"/>
              </a:spcAft>
              <a:buClrTx/>
              <a:buSzTx/>
              <a:buFontTx/>
              <a:buNone/>
              <a:tabLst/>
              <a:defRPr/>
            </a:pPr>
            <a:r>
              <a:rPr kumimoji="0" lang="en-US" sz="1198" b="0" i="0" u="none" strike="noStrike" kern="1200" cap="none" spc="0" normalizeH="0" baseline="0" noProof="0">
                <a:ln>
                  <a:noFill/>
                </a:ln>
                <a:solidFill>
                  <a:srgbClr val="CAD1D3"/>
                </a:solidFill>
                <a:effectLst/>
                <a:uLnTx/>
                <a:uFillTx/>
                <a:latin typeface="Calibre"/>
                <a:ea typeface="+mn-ea"/>
                <a:cs typeface="+mn-cs"/>
              </a:rPr>
              <a:t>Gracias   </a:t>
            </a:r>
            <a:r>
              <a:rPr kumimoji="0" lang="en-US" sz="1198" b="0" i="0" u="none" strike="noStrike" kern="1200" cap="none" spc="0" normalizeH="0" baseline="0" noProof="0" err="1">
                <a:ln>
                  <a:noFill/>
                </a:ln>
                <a:solidFill>
                  <a:srgbClr val="CAD1D3"/>
                </a:solidFill>
                <a:effectLst/>
                <a:uLnTx/>
                <a:uFillTx/>
                <a:latin typeface="Calibre"/>
                <a:ea typeface="+mn-ea"/>
                <a:cs typeface="+mn-cs"/>
              </a:rPr>
              <a:t>ধন্যবাদ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Salamat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धन्यवाद</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Obrigado</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1198" b="0" i="0" u="none" strike="noStrike" kern="1200" cap="none" spc="0" normalizeH="0" baseline="0" noProof="0">
                <a:ln>
                  <a:noFill/>
                </a:ln>
                <a:solidFill>
                  <a:srgbClr val="CAD1D3"/>
                </a:solidFill>
                <a:effectLst/>
                <a:uLnTx/>
                <a:uFillTx/>
                <a:latin typeface="Calibre"/>
                <a:ea typeface="+mn-ea"/>
                <a:cs typeface="+mn-cs"/>
              </a:rPr>
              <a:t>謝謝</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Спасибо</a:t>
            </a:r>
            <a:r>
              <a:rPr kumimoji="0" lang="en-US" altLang="ja-JP"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ko-KR" altLang="en-US" sz="998" b="1" i="0" u="none" strike="noStrike" kern="1200" cap="none" spc="0" normalizeH="0" baseline="0" noProof="0">
                <a:ln>
                  <a:noFill/>
                </a:ln>
                <a:solidFill>
                  <a:srgbClr val="CAD1D3"/>
                </a:solidFill>
                <a:effectLst/>
                <a:uLnTx/>
                <a:uFillTx/>
                <a:latin typeface="Calibre"/>
                <a:ea typeface="+mn-ea"/>
                <a:cs typeface="+mn-cs"/>
              </a:rPr>
              <a:t>감사합니다</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CAD1D3"/>
                </a:solidFill>
                <a:effectLst/>
                <a:uLnTx/>
                <a:uFillTx/>
                <a:latin typeface="Calibre"/>
                <a:ea typeface="+mn-ea"/>
                <a:cs typeface="+mn-cs"/>
              </a:rPr>
              <a:t>Merci</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0" cap="none" spc="0" normalizeH="0" baseline="0" noProof="0" err="1">
                <a:ln>
                  <a:noFill/>
                </a:ln>
                <a:solidFill>
                  <a:srgbClr val="CAD1D3"/>
                </a:solidFill>
                <a:effectLst/>
                <a:uLnTx/>
                <a:uFillTx/>
                <a:latin typeface="Calibre"/>
                <a:ea typeface="+mn-ea"/>
                <a:cs typeface="+mn-cs"/>
              </a:rPr>
              <a:t>תודה</a:t>
            </a:r>
            <a:r>
              <a:rPr kumimoji="0" lang="en-US" sz="200" b="0" i="0" u="none" strike="noStrike" kern="0" cap="none" spc="0" normalizeH="0" baseline="0" noProof="0" err="1">
                <a:ln>
                  <a:noFill/>
                </a:ln>
                <a:solidFill>
                  <a:srgbClr val="CAD1D3"/>
                </a:solidFill>
                <a:effectLst/>
                <a:uLnTx/>
                <a:uFillTx/>
                <a:latin typeface="Calibre"/>
                <a:ea typeface="+mn-ea"/>
                <a:cs typeface="+mn-cs"/>
              </a:rPr>
              <a:t>.</a:t>
            </a:r>
            <a:r>
              <a:rPr kumimoji="0" lang="en-US" sz="1198" b="0" i="0" u="none" strike="noStrike" kern="1200" cap="none" spc="0" normalizeH="0" baseline="0" noProof="0" err="1">
                <a:ln>
                  <a:noFill/>
                </a:ln>
                <a:solidFill>
                  <a:srgbClr val="CAD1D3"/>
                </a:solidFill>
                <a:effectLst/>
                <a:uLnTx/>
                <a:uFillTx/>
                <a:latin typeface="Calibre"/>
                <a:ea typeface="+mn-ea"/>
                <a:cs typeface="+mn-cs"/>
              </a:rPr>
              <a:t>شکریہ</a:t>
            </a:r>
            <a:r>
              <a:rPr kumimoji="0" lang="en-US" sz="1198" b="0" i="0" u="none" strike="noStrike" kern="1200" cap="none" spc="0" normalizeH="0" baseline="0" noProof="0">
                <a:ln>
                  <a:noFill/>
                </a:ln>
                <a:solidFill>
                  <a:srgbClr val="CAD1D3"/>
                </a:solidFill>
                <a:effectLst/>
                <a:uLnTx/>
                <a:uFillTx/>
                <a:latin typeface="+mj-lt"/>
                <a:ea typeface="+mn-ea"/>
                <a:cs typeface="+mn-cs"/>
              </a:rPr>
              <a:t> </a:t>
            </a:r>
            <a:r>
              <a:rPr kumimoji="0" lang="en-US" sz="1198" b="0" i="0" u="none" strike="noStrike" kern="1200" cap="none" spc="0" normalizeH="0" baseline="0" noProof="0">
                <a:ln>
                  <a:noFill/>
                </a:ln>
                <a:solidFill>
                  <a:srgbClr val="CAD1D3"/>
                </a:solidFill>
                <a:effectLst/>
                <a:uLnTx/>
                <a:uFillTx/>
                <a:latin typeface="+mj-lt"/>
                <a:ea typeface="+mj-ea"/>
                <a:cs typeface="+mj-cs"/>
              </a:rPr>
              <a:t> </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a:ln>
                  <a:noFill/>
                </a:ln>
                <a:solidFill>
                  <a:srgbClr val="003F2D"/>
                </a:solidFill>
                <a:effectLst/>
                <a:uLnTx/>
                <a:uFillTx/>
                <a:latin typeface="Calibre"/>
                <a:ea typeface="+mn-ea"/>
                <a:cs typeface="+mn-cs"/>
              </a:rPr>
              <a:t>.</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Danke</a:t>
            </a:r>
            <a:r>
              <a:rPr kumimoji="0" lang="en-US" sz="1198" b="0" i="0" u="none" strike="noStrike" kern="1200" cap="none" spc="0" normalizeH="0" baseline="0" noProof="0">
                <a:ln>
                  <a:noFill/>
                </a:ln>
                <a:solidFill>
                  <a:srgbClr val="CAD1D3"/>
                </a:solidFill>
                <a:effectLst/>
                <a:uLnTx/>
                <a:uFillTx/>
                <a:latin typeface="Calibre"/>
                <a:ea typeface="+mn-ea"/>
                <a:cs typeface="+mn-cs"/>
              </a:rPr>
              <a:t>   </a:t>
            </a:r>
            <a:r>
              <a:rPr kumimoji="0" lang="ja-JP" altLang="en-US" sz="998" b="0" i="0" u="none" strike="noStrike" kern="1200" cap="none" spc="-350" normalizeH="0" baseline="0" noProof="0">
                <a:ln>
                  <a:noFill/>
                </a:ln>
                <a:solidFill>
                  <a:srgbClr val="CAD1D3"/>
                </a:solidFill>
                <a:effectLst/>
                <a:uLnTx/>
                <a:uFillTx/>
                <a:latin typeface="Calibre"/>
                <a:ea typeface="+mn-ea"/>
                <a:cs typeface="+mn-cs"/>
              </a:rPr>
              <a:t>ありがとう</a:t>
            </a:r>
            <a:r>
              <a:rPr kumimoji="0" lang="en-US" sz="998" b="0" i="0" u="none" strike="noStrike" kern="1200" cap="none" spc="0" normalizeH="0" baseline="0" noProof="0">
                <a:ln>
                  <a:noFill/>
                </a:ln>
                <a:solidFill>
                  <a:srgbClr val="CAD1D3"/>
                </a:solidFill>
                <a:effectLst/>
                <a:uLnTx/>
                <a:uFillTx/>
                <a:latin typeface="Calibre"/>
                <a:ea typeface="+mn-ea"/>
                <a:cs typeface="+mn-cs"/>
              </a:rPr>
              <a:t>   </a:t>
            </a:r>
            <a:r>
              <a:rPr kumimoji="0" lang="en-US" sz="1198" b="0" i="0" u="none" strike="noStrike" kern="1200" cap="none" spc="0" normalizeH="0" baseline="0" noProof="0" err="1">
                <a:ln>
                  <a:noFill/>
                </a:ln>
                <a:solidFill>
                  <a:srgbClr val="CAD1D3"/>
                </a:solidFill>
                <a:effectLst/>
                <a:uLnTx/>
                <a:uFillTx/>
                <a:latin typeface="Calibre"/>
                <a:ea typeface="+mn-ea"/>
                <a:cs typeface="+mn-cs"/>
              </a:rPr>
              <a:t>Terima</a:t>
            </a:r>
            <a:r>
              <a:rPr kumimoji="0" lang="en-US" sz="1198" b="0" i="0" u="none" strike="noStrike" kern="1200" cap="none" spc="0" normalizeH="0" baseline="0" noProof="0">
                <a:ln>
                  <a:noFill/>
                </a:ln>
                <a:solidFill>
                  <a:srgbClr val="CAD1D3"/>
                </a:solidFill>
                <a:effectLst/>
                <a:uLnTx/>
                <a:uFillTx/>
                <a:latin typeface="Calibre"/>
                <a:ea typeface="+mn-ea"/>
                <a:cs typeface="+mn-cs"/>
              </a:rPr>
              <a:t> Kasih  </a:t>
            </a:r>
            <a:r>
              <a:rPr kumimoji="0" lang="en-US" altLang="ja-JP" sz="1198" b="0" i="0" u="none" strike="noStrike" kern="1200" cap="none" spc="0" normalizeH="0" baseline="0" noProof="0" err="1">
                <a:ln>
                  <a:noFill/>
                </a:ln>
                <a:solidFill>
                  <a:srgbClr val="CAD1D3"/>
                </a:solidFill>
                <a:effectLst/>
                <a:uLnTx/>
                <a:uFillTx/>
                <a:latin typeface="Calibre"/>
                <a:ea typeface="+mn-ea"/>
                <a:cs typeface="+mn-cs"/>
              </a:rPr>
              <a:t>شكرا</a:t>
            </a:r>
            <a:endParaRPr kumimoji="0" lang="en-US" sz="1198" b="0" i="0" u="none" strike="noStrike" kern="1200" cap="none" spc="0" normalizeH="0" baseline="0" noProof="0">
              <a:ln>
                <a:noFill/>
              </a:ln>
              <a:solidFill>
                <a:srgbClr val="CAD1D3"/>
              </a:solidFill>
              <a:effectLst/>
              <a:uLnTx/>
              <a:uFillTx/>
              <a:latin typeface="Calibre"/>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0" y="2852738"/>
            <a:ext cx="1444625" cy="523875"/>
          </a:xfrm>
          <a:prstGeom prst="rect">
            <a:avLst/>
          </a:prstGeom>
        </p:spPr>
        <p:txBody>
          <a:bodyPr wrap="none" lIns="0" tIns="0" rIns="0" bIns="0" anchor="b" anchorCtr="0">
            <a:noAutofit/>
          </a:bodyPr>
          <a:lstStyle/>
          <a:p>
            <a:pPr marL="0" marR="0" lvl="0" indent="0" algn="l" defTabSz="912732" rtl="0" eaLnBrk="0" fontAlgn="base" latinLnBrk="0" hangingPunct="0">
              <a:lnSpc>
                <a:spcPct val="100000"/>
              </a:lnSpc>
              <a:spcBef>
                <a:spcPct val="0"/>
              </a:spcBef>
              <a:spcAft>
                <a:spcPct val="0"/>
              </a:spcAft>
              <a:buClrTx/>
              <a:buSzTx/>
              <a:buFontTx/>
              <a:buNone/>
              <a:tabLst/>
            </a:pPr>
            <a:r>
              <a:rPr kumimoji="0" lang="en-US" altLang="en-US" sz="998"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8"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3"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0"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6"/>
            <a:ext cx="1447165" cy="1249362"/>
          </a:xfrm>
        </p:spPr>
        <p:txBody>
          <a:bodyPr rIns="0"/>
          <a:lstStyle>
            <a:lvl1pPr>
              <a:spcBef>
                <a:spcPts val="0"/>
              </a:spcBef>
              <a:spcAft>
                <a:spcPts val="898"/>
              </a:spcAft>
              <a:defRPr sz="1198">
                <a:solidFill>
                  <a:schemeClr val="bg1"/>
                </a:solidFill>
                <a:latin typeface="Calibre Semibold" panose="020B0703030202060203" pitchFamily="34" charset="0"/>
              </a:defRPr>
            </a:lvl1pPr>
            <a:lvl2pPr>
              <a:spcBef>
                <a:spcPts val="100"/>
              </a:spcBef>
              <a:spcAft>
                <a:spcPts val="100"/>
              </a:spcAft>
              <a:defRPr sz="9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8" y="5876927"/>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9">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All other marks displayed on this document are the property of their respective owners, and the use of such logos does not imply any affiliation with or endorsement of CBRE.</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8" y="4993179"/>
            <a:ext cx="11168063" cy="258272"/>
          </a:xfrm>
        </p:spPr>
        <p:txBody>
          <a:bodyPr rIns="0" anchor="b" anchorCtr="0"/>
          <a:lstStyle>
            <a:lvl1pPr>
              <a:spcBef>
                <a:spcPts val="0"/>
              </a:spcBef>
              <a:spcAft>
                <a:spcPts val="898"/>
              </a:spcAft>
              <a:defRPr sz="998">
                <a:solidFill>
                  <a:schemeClr val="bg1"/>
                </a:solidFill>
                <a:latin typeface="+mn-lt"/>
              </a:defRPr>
            </a:lvl1pPr>
            <a:lvl2pPr>
              <a:spcBef>
                <a:spcPts val="100"/>
              </a:spcBef>
              <a:spcAft>
                <a:spcPts val="100"/>
              </a:spcAft>
              <a:defRPr sz="1198">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70486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250"/>
                                        <p:tgtEl>
                                          <p:spTgt spid="27"/>
                                        </p:tgtEl>
                                        <p:attrNameLst>
                                          <p:attrName>ppt_x</p:attrName>
                                        </p:attrNameLst>
                                      </p:cBhvr>
                                      <p:tavLst>
                                        <p:tav tm="0">
                                          <p:val>
                                            <p:strVal val="#ppt_x-#ppt_w*1.125000"/>
                                          </p:val>
                                        </p:tav>
                                        <p:tav tm="100000">
                                          <p:val>
                                            <p:strVal val="#ppt_x"/>
                                          </p:val>
                                        </p:tav>
                                      </p:tavLst>
                                    </p:anim>
                                    <p:animEffect transition="in" filter="wipe(right)">
                                      <p:cBhvr>
                                        <p:cTn id="8"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13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39"/>
            <a:ext cx="2452687" cy="3529011"/>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9"/>
            <a:ext cx="5019675" cy="3529011"/>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39"/>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6" y="2346961"/>
            <a:ext cx="3484563" cy="404178"/>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6"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0"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3561996073"/>
      </p:ext>
    </p:extLst>
  </p:cSld>
  <p:clrMapOvr>
    <a:masterClrMapping/>
  </p:clrMapOvr>
  <p:extLst>
    <p:ext uri="{DCECCB84-F9BA-43D5-87BE-67443E8EF086}">
      <p15:sldGuideLst xmlns:p15="http://schemas.microsoft.com/office/powerpoint/2012/main"/>
    </p:ext>
  </p:extLst>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_DataViz - Text &amp;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3582988"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08003"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2988" y="973137"/>
            <a:ext cx="8097837"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5"/>
            <a:ext cx="8094663" cy="398398"/>
          </a:xfrm>
        </p:spPr>
        <p:txBody>
          <a:bodyPr/>
          <a:lstStyle/>
          <a:p>
            <a:r>
              <a:rPr lang="en-US"/>
              <a:t>Click to edit Master title style</a:t>
            </a:r>
          </a:p>
        </p:txBody>
      </p:sp>
    </p:spTree>
    <p:extLst>
      <p:ext uri="{BB962C8B-B14F-4D97-AF65-F5344CB8AC3E}">
        <p14:creationId xmlns:p14="http://schemas.microsoft.com/office/powerpoint/2010/main" val="240052209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_DataViz - Chart &amp; Tex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8707441"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0" y="973137"/>
            <a:ext cx="8097837"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5"/>
            <a:ext cx="8094660" cy="398398"/>
          </a:xfrm>
        </p:spPr>
        <p:txBody>
          <a:bodyPr/>
          <a:lstStyle/>
          <a:p>
            <a:r>
              <a:rPr lang="en-US"/>
              <a:t>Click to edit Master title style</a:t>
            </a:r>
          </a:p>
        </p:txBody>
      </p:sp>
    </p:spTree>
    <p:extLst>
      <p:ext uri="{BB962C8B-B14F-4D97-AF65-F5344CB8AC3E}">
        <p14:creationId xmlns:p14="http://schemas.microsoft.com/office/powerpoint/2010/main" val="488342693"/>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4" y="1600201"/>
            <a:ext cx="11172825"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3" y="973137"/>
            <a:ext cx="8097839"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36243898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DataViz - 2 Charts 1:2">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3582991" y="6252081"/>
            <a:ext cx="8101012"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3582991" y="1600201"/>
            <a:ext cx="8101012"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3582991" y="973141"/>
            <a:ext cx="8101012"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52082"/>
            <a:ext cx="297338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2973388"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37"/>
            <a:ext cx="2973388"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422438568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2_DataViz - 2 Charts 1: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6148389" y="6252081"/>
            <a:ext cx="553561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6148389" y="1600201"/>
            <a:ext cx="553561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6148389" y="973141"/>
            <a:ext cx="553561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52082"/>
            <a:ext cx="5535613"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5535613"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4156"/>
            <a:ext cx="5535613"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38926526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DataViz - 2 Charts 2: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8194675" y="6252081"/>
            <a:ext cx="348932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8194675" y="1600201"/>
            <a:ext cx="348932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8194675" y="973141"/>
            <a:ext cx="348932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7999" y="6252082"/>
            <a:ext cx="7586664"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7999" y="1600201"/>
            <a:ext cx="7586664"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4156"/>
            <a:ext cx="75866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210455112"/>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2_DataViz - 3 Charts">
    <p:spTree>
      <p:nvGrpSpPr>
        <p:cNvPr id="1" name=""/>
        <p:cNvGrpSpPr/>
        <p:nvPr/>
      </p:nvGrpSpPr>
      <p:grpSpPr>
        <a:xfrm>
          <a:off x="0" y="0"/>
          <a:ext cx="0" cy="0"/>
          <a:chOff x="0" y="0"/>
          <a:chExt cx="0" cy="0"/>
        </a:xfrm>
      </p:grpSpPr>
      <p:sp>
        <p:nvSpPr>
          <p:cNvPr id="14" name="Source Placeholder 3">
            <a:extLst>
              <a:ext uri="{FF2B5EF4-FFF2-40B4-BE49-F238E27FC236}">
                <a16:creationId xmlns:a16="http://schemas.microsoft.com/office/drawing/2014/main" id="{D6AE0AA0-FEF7-46E7-8BC9-EB6D66ADC8E4}"/>
              </a:ext>
            </a:extLst>
          </p:cNvPr>
          <p:cNvSpPr>
            <a:spLocks noGrp="1"/>
          </p:cNvSpPr>
          <p:nvPr>
            <p:ph type="body" sz="quarter" idx="21" hasCustomPrompt="1"/>
          </p:nvPr>
        </p:nvSpPr>
        <p:spPr>
          <a:xfrm>
            <a:off x="7678040" y="6250428"/>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2" name="Chart Placeholder 3">
            <a:extLst>
              <a:ext uri="{FF2B5EF4-FFF2-40B4-BE49-F238E27FC236}">
                <a16:creationId xmlns:a16="http://schemas.microsoft.com/office/drawing/2014/main" id="{41D3DC06-D2A2-4F90-B91A-8FFA8737D3B8}"/>
              </a:ext>
            </a:extLst>
          </p:cNvPr>
          <p:cNvSpPr>
            <a:spLocks noGrp="1"/>
          </p:cNvSpPr>
          <p:nvPr>
            <p:ph type="chart" sz="quarter" idx="20"/>
          </p:nvPr>
        </p:nvSpPr>
        <p:spPr>
          <a:xfrm>
            <a:off x="7678040" y="1600201"/>
            <a:ext cx="3483864" cy="4495799"/>
          </a:xfrm>
        </p:spPr>
        <p:txBody>
          <a:bodyPr/>
          <a:lstStyle/>
          <a:p>
            <a:r>
              <a:rPr lang="en-US"/>
              <a:t>Click icon to add chart</a:t>
            </a:r>
          </a:p>
        </p:txBody>
      </p:sp>
      <p:sp>
        <p:nvSpPr>
          <p:cNvPr id="5" name="Subheading Placeholder 3">
            <a:extLst>
              <a:ext uri="{FF2B5EF4-FFF2-40B4-BE49-F238E27FC236}">
                <a16:creationId xmlns:a16="http://schemas.microsoft.com/office/drawing/2014/main" id="{0CCB7705-183B-47CB-8EBE-D47E0F723930}"/>
              </a:ext>
            </a:extLst>
          </p:cNvPr>
          <p:cNvSpPr>
            <a:spLocks noGrp="1"/>
          </p:cNvSpPr>
          <p:nvPr>
            <p:ph type="body" sz="quarter" idx="19" hasCustomPrompt="1"/>
          </p:nvPr>
        </p:nvSpPr>
        <p:spPr>
          <a:xfrm>
            <a:off x="7678040"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4094163" y="6252081"/>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4094163" y="1600201"/>
            <a:ext cx="3483864"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4094163"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52082"/>
            <a:ext cx="3486151"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3486151"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37"/>
            <a:ext cx="3486151"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1411646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52439"/>
            <a:ext cx="8092440" cy="5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04334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9_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31"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81" y="1601791"/>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8" y="4102103"/>
            <a:ext cx="7581903" cy="2275550"/>
          </a:xfrm>
        </p:spPr>
        <p:txBody>
          <a:bodyPr rIns="512064" numCol="2" spcCol="768096"/>
          <a:lstStyle>
            <a:lvl1pPr marL="341958" indent="-341958">
              <a:lnSpc>
                <a:spcPct val="100000"/>
              </a:lnSpc>
              <a:spcBef>
                <a:spcPts val="0"/>
              </a:spcBef>
              <a:spcAft>
                <a:spcPts val="598"/>
              </a:spcAft>
              <a:buFont typeface="+mj-lt"/>
              <a:buAutoNum type="arabicPlain"/>
              <a:tabLst/>
              <a:defRPr sz="1596">
                <a:solidFill>
                  <a:schemeClr val="tx1"/>
                </a:solidFill>
                <a:latin typeface="+mn-lt"/>
              </a:defRPr>
            </a:lvl1pPr>
            <a:lvl2pPr marL="512937" indent="-170979">
              <a:buFont typeface="Calibre" panose="020B0503030202060203" pitchFamily="34" charset="0"/>
              <a:buChar char="–"/>
              <a:defRPr sz="1196">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1225784"/>
      </p:ext>
    </p:extLst>
  </p:cSld>
  <p:clrMapOvr>
    <a:masterClrMapping/>
  </p:clrMapOvr>
  <p:extLst>
    <p:ext uri="{DCECCB84-F9BA-43D5-87BE-67443E8EF086}">
      <p15:sldGuideLst xmlns:p15="http://schemas.microsoft.com/office/powerpoint/2012/main"/>
    </p:ext>
  </p:extLst>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10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76252"/>
            <a:ext cx="9118600" cy="5905499"/>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9" y="1596709"/>
            <a:ext cx="1947863" cy="3024188"/>
          </a:xfrm>
        </p:spPr>
        <p:txBody>
          <a:bodyPr tIns="0"/>
          <a:lstStyle>
            <a:lvl1pPr>
              <a:defRPr sz="1796">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7" y="4727576"/>
            <a:ext cx="1687299" cy="1590928"/>
          </a:xfrm>
          <a:prstGeom prst="rect">
            <a:avLst/>
          </a:prstGeom>
        </p:spPr>
        <p:txBody>
          <a:bodyPr anchor="t"/>
          <a:lstStyle>
            <a:lvl1pPr marL="7681" algn="l" defTabSz="552968" rtl="0" eaLnBrk="1" latinLnBrk="0" hangingPunct="1">
              <a:lnSpc>
                <a:spcPct val="90000"/>
              </a:lnSpc>
              <a:spcBef>
                <a:spcPts val="0"/>
              </a:spcBef>
              <a:spcAft>
                <a:spcPts val="0"/>
              </a:spcAft>
              <a:defRPr lang="en-US" sz="1596" b="0" i="0" kern="0" dirty="0">
                <a:solidFill>
                  <a:srgbClr val="CAD1D2"/>
                </a:solidFill>
                <a:latin typeface="Calibre-Semibold"/>
                <a:ea typeface="+mj-ea"/>
                <a:cs typeface="Calibre-Semibold"/>
              </a:defRPr>
            </a:lvl1pPr>
            <a:lvl2pPr>
              <a:lnSpc>
                <a:spcPct val="90000"/>
              </a:lnSpc>
              <a:spcAft>
                <a:spcPts val="0"/>
              </a:spcAft>
              <a:defRPr sz="1596">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46150532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preserve="1" userDrawn="1">
  <p:cSld name="9_Full Page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EDB4F2-7D75-4BAC-93D5-85009027436B}"/>
              </a:ext>
            </a:extLst>
          </p:cNvPr>
          <p:cNvSpPr>
            <a:spLocks noGrp="1"/>
          </p:cNvSpPr>
          <p:nvPr>
            <p:ph type="pic" sz="quarter" idx="10"/>
          </p:nvPr>
        </p:nvSpPr>
        <p:spPr>
          <a:xfrm>
            <a:off x="-7410" y="2"/>
            <a:ext cx="12199412" cy="6858000"/>
          </a:xfrm>
          <a:solidFill>
            <a:schemeClr val="accent6"/>
          </a:solidFill>
        </p:spPr>
        <p:txBody>
          <a:bodyPr/>
          <a:lstStyle/>
          <a:p>
            <a:r>
              <a:rPr lang="en-US"/>
              <a:t>Click icon to add picture</a:t>
            </a:r>
          </a:p>
        </p:txBody>
      </p:sp>
      <p:sp>
        <p:nvSpPr>
          <p:cNvPr id="6" name="TextBox 5">
            <a:extLst>
              <a:ext uri="{FF2B5EF4-FFF2-40B4-BE49-F238E27FC236}">
                <a16:creationId xmlns:a16="http://schemas.microsoft.com/office/drawing/2014/main" id="{EF6DEBCB-FF96-4C09-8941-8A58FB267920}"/>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53C6E8C5-BE2F-4571-ADEA-9668A775F670}"/>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35076253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12_Photo Layout 1">
    <p:bg>
      <p:bgPr>
        <a:solidFill>
          <a:schemeClr val="bg1"/>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2"/>
            <a:ext cx="9118600"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3C71C2B-9FCD-4D8D-B7C2-9683DCE53CC2}"/>
              </a:ext>
            </a:extLst>
          </p:cNvPr>
          <p:cNvSpPr>
            <a:spLocks noGrp="1"/>
          </p:cNvSpPr>
          <p:nvPr>
            <p:ph type="body" sz="quarter" idx="46" hasCustomPrompt="1"/>
          </p:nvPr>
        </p:nvSpPr>
        <p:spPr>
          <a:xfrm>
            <a:off x="10244142" y="4102102"/>
            <a:ext cx="1435100" cy="2279650"/>
          </a:xfrm>
        </p:spPr>
        <p:txBody>
          <a:bodyPr anchor="b"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10289102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12_Photo Layout 2">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80" y="2"/>
            <a:ext cx="5534025" cy="6858000"/>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2DCA525-6B86-4965-A4BC-4BA9D4F24063}"/>
              </a:ext>
            </a:extLst>
          </p:cNvPr>
          <p:cNvSpPr>
            <a:spLocks noGrp="1"/>
          </p:cNvSpPr>
          <p:nvPr>
            <p:ph type="body" sz="quarter" idx="46" hasCustomPrompt="1"/>
          </p:nvPr>
        </p:nvSpPr>
        <p:spPr>
          <a:xfrm>
            <a:off x="520702" y="352426"/>
            <a:ext cx="1435100" cy="1773238"/>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39C2879B-0D83-4B01-8365-B8DF1EB0A025}"/>
              </a:ext>
            </a:extLst>
          </p:cNvPr>
          <p:cNvSpPr>
            <a:spLocks noGrp="1"/>
          </p:cNvSpPr>
          <p:nvPr>
            <p:ph type="body" sz="quarter" idx="47" hasCustomPrompt="1"/>
          </p:nvPr>
        </p:nvSpPr>
        <p:spPr>
          <a:xfrm>
            <a:off x="2047878" y="352426"/>
            <a:ext cx="1435100" cy="1773238"/>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691117203"/>
      </p:ext>
    </p:extLst>
  </p:cSld>
  <p:clrMapOvr>
    <a:masterClrMapping/>
  </p:clrMapOvr>
  <p:extLst>
    <p:ext uri="{DCECCB84-F9BA-43D5-87BE-67443E8EF086}">
      <p15:sldGuideLst xmlns:p15="http://schemas.microsoft.com/office/powerpoint/2012/main">
        <p15:guide id="1" orient="horz" pos="300">
          <p15:clr>
            <a:srgbClr val="FBAE40"/>
          </p15:clr>
        </p15:guide>
      </p15:sldGuideLst>
    </p:ext>
  </p:extLst>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1_Photo Layout 3">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6" y="2852740"/>
            <a:ext cx="5532439" cy="3529011"/>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80" y="2852740"/>
            <a:ext cx="5534025" cy="3529011"/>
          </a:xfrm>
          <a:noFill/>
        </p:spPr>
        <p:txBody>
          <a:bodyPr/>
          <a:lstStyle/>
          <a:p>
            <a:r>
              <a:rPr lang="en-US"/>
              <a:t>Click icon to add picture</a:t>
            </a:r>
          </a:p>
        </p:txBody>
      </p:sp>
      <p:sp>
        <p:nvSpPr>
          <p:cNvPr id="6" name="Text Placeholder 4">
            <a:extLst>
              <a:ext uri="{FF2B5EF4-FFF2-40B4-BE49-F238E27FC236}">
                <a16:creationId xmlns:a16="http://schemas.microsoft.com/office/drawing/2014/main" id="{06204940-EC4E-47B0-AFAA-C43EE5579DEA}"/>
              </a:ext>
            </a:extLst>
          </p:cNvPr>
          <p:cNvSpPr>
            <a:spLocks noGrp="1"/>
          </p:cNvSpPr>
          <p:nvPr>
            <p:ph type="body" sz="quarter" idx="46" hasCustomPrompt="1"/>
          </p:nvPr>
        </p:nvSpPr>
        <p:spPr>
          <a:xfrm>
            <a:off x="520702" y="352428"/>
            <a:ext cx="1435100" cy="2398713"/>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Text Placeholder 4">
            <a:extLst>
              <a:ext uri="{FF2B5EF4-FFF2-40B4-BE49-F238E27FC236}">
                <a16:creationId xmlns:a16="http://schemas.microsoft.com/office/drawing/2014/main" id="{729C015C-9E34-4CCF-B217-05DD614D258D}"/>
              </a:ext>
            </a:extLst>
          </p:cNvPr>
          <p:cNvSpPr>
            <a:spLocks noGrp="1"/>
          </p:cNvSpPr>
          <p:nvPr>
            <p:ph type="body" sz="quarter" idx="47" hasCustomPrompt="1"/>
          </p:nvPr>
        </p:nvSpPr>
        <p:spPr>
          <a:xfrm>
            <a:off x="6146805" y="352427"/>
            <a:ext cx="1435100" cy="2398713"/>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3638003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2_Photo Layout 4">
    <p:bg>
      <p:bgPr>
        <a:solidFill>
          <a:schemeClr val="bg1"/>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9" y="3478214"/>
            <a:ext cx="4508501" cy="2903537"/>
          </a:xfrm>
          <a:noFill/>
        </p:spPr>
        <p:txBody>
          <a:body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4"/>
            <a:ext cx="4508501" cy="2903537"/>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4508501" cy="2903537"/>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78"/>
            <a:ext cx="4508501" cy="2903537"/>
          </a:xfrm>
          <a:noFill/>
        </p:spPr>
        <p:txBody>
          <a:bodyPr/>
          <a:lstStyle/>
          <a:p>
            <a:r>
              <a:rPr lang="en-US"/>
              <a:t>Click icon to add picture</a:t>
            </a:r>
          </a:p>
        </p:txBody>
      </p:sp>
      <p:sp>
        <p:nvSpPr>
          <p:cNvPr id="13" name="Text Placeholder 4">
            <a:extLst>
              <a:ext uri="{FF2B5EF4-FFF2-40B4-BE49-F238E27FC236}">
                <a16:creationId xmlns:a16="http://schemas.microsoft.com/office/drawing/2014/main" id="{C5755924-A699-4784-A22B-8DD0C5CD0B33}"/>
              </a:ext>
            </a:extLst>
          </p:cNvPr>
          <p:cNvSpPr>
            <a:spLocks noGrp="1"/>
          </p:cNvSpPr>
          <p:nvPr>
            <p:ph type="body" sz="quarter" idx="46" hasCustomPrompt="1"/>
          </p:nvPr>
        </p:nvSpPr>
        <p:spPr>
          <a:xfrm>
            <a:off x="5120400" y="473081"/>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E2F68ED-1903-4B6B-B2C7-22D7619BDF64}"/>
              </a:ext>
            </a:extLst>
          </p:cNvPr>
          <p:cNvSpPr>
            <a:spLocks noGrp="1"/>
          </p:cNvSpPr>
          <p:nvPr>
            <p:ph type="body" sz="quarter" idx="47" hasCustomPrompt="1"/>
          </p:nvPr>
        </p:nvSpPr>
        <p:spPr>
          <a:xfrm>
            <a:off x="6146803" y="473081"/>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5D7567B4-8661-40B0-8C9D-A5CD2404BF61}"/>
              </a:ext>
            </a:extLst>
          </p:cNvPr>
          <p:cNvSpPr>
            <a:spLocks noGrp="1"/>
          </p:cNvSpPr>
          <p:nvPr>
            <p:ph type="body" sz="quarter" idx="48" hasCustomPrompt="1"/>
          </p:nvPr>
        </p:nvSpPr>
        <p:spPr>
          <a:xfrm>
            <a:off x="5121276" y="3498688"/>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62F85AD0-29FD-482C-B1D2-3EA6667A38F4}"/>
              </a:ext>
            </a:extLst>
          </p:cNvPr>
          <p:cNvSpPr>
            <a:spLocks noGrp="1"/>
          </p:cNvSpPr>
          <p:nvPr>
            <p:ph type="body" sz="quarter" idx="49" hasCustomPrompt="1"/>
          </p:nvPr>
        </p:nvSpPr>
        <p:spPr>
          <a:xfrm>
            <a:off x="6146803" y="3478217"/>
            <a:ext cx="923925" cy="1994466"/>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035402030"/>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12_Photo Layout 5">
    <p:bg>
      <p:bgPr>
        <a:solidFill>
          <a:schemeClr val="bg1"/>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6" y="473080"/>
            <a:ext cx="5532439" cy="3527423"/>
          </a:xfrm>
          <a:noFill/>
        </p:spPr>
        <p:txBody>
          <a:body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80"/>
            <a:ext cx="5533312" cy="3527423"/>
          </a:xfrm>
          <a:noFill/>
        </p:spPr>
        <p:txBody>
          <a:bodyPr/>
          <a:lstStyle/>
          <a:p>
            <a:r>
              <a:rPr lang="en-US"/>
              <a:t>Click icon to add picture</a:t>
            </a:r>
          </a:p>
        </p:txBody>
      </p:sp>
      <p:sp>
        <p:nvSpPr>
          <p:cNvPr id="6" name="Text Placeholder 4">
            <a:extLst>
              <a:ext uri="{FF2B5EF4-FFF2-40B4-BE49-F238E27FC236}">
                <a16:creationId xmlns:a16="http://schemas.microsoft.com/office/drawing/2014/main" id="{901509A3-A658-4993-9C4C-2DBC3C44FE16}"/>
              </a:ext>
            </a:extLst>
          </p:cNvPr>
          <p:cNvSpPr>
            <a:spLocks noGrp="1"/>
          </p:cNvSpPr>
          <p:nvPr>
            <p:ph type="body" sz="quarter" idx="46" hasCustomPrompt="1"/>
          </p:nvPr>
        </p:nvSpPr>
        <p:spPr>
          <a:xfrm>
            <a:off x="511177" y="4727577"/>
            <a:ext cx="1435099" cy="1654175"/>
          </a:xfrm>
        </p:spPr>
        <p:txBody>
          <a:bodyPr anchor="b"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7" name="Text Placeholder 4">
            <a:extLst>
              <a:ext uri="{FF2B5EF4-FFF2-40B4-BE49-F238E27FC236}">
                <a16:creationId xmlns:a16="http://schemas.microsoft.com/office/drawing/2014/main" id="{2919DDE0-8443-429D-AC9F-87951D57DB61}"/>
              </a:ext>
            </a:extLst>
          </p:cNvPr>
          <p:cNvSpPr>
            <a:spLocks noGrp="1"/>
          </p:cNvSpPr>
          <p:nvPr>
            <p:ph type="body" sz="quarter" idx="47" hasCustomPrompt="1"/>
          </p:nvPr>
        </p:nvSpPr>
        <p:spPr>
          <a:xfrm>
            <a:off x="6146801" y="4727577"/>
            <a:ext cx="1435099" cy="1654175"/>
          </a:xfrm>
        </p:spPr>
        <p:txBody>
          <a:bodyPr anchor="b"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7586816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3997">
          <p15:clr>
            <a:srgbClr val="FBAE40"/>
          </p15:clr>
        </p15:guide>
      </p15:sldGuideLst>
    </p:ext>
  </p:extLst>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12_Photo Layout 6">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5" y="476252"/>
            <a:ext cx="9120185" cy="5905499"/>
          </a:xfrm>
          <a:noFill/>
        </p:spPr>
        <p:txBody>
          <a:bodyPr/>
          <a:lstStyle/>
          <a:p>
            <a:r>
              <a:rPr lang="en-US"/>
              <a:t>Click icon to add picture</a:t>
            </a:r>
          </a:p>
        </p:txBody>
      </p:sp>
      <p:sp>
        <p:nvSpPr>
          <p:cNvPr id="4" name="Text Placeholder 4">
            <a:extLst>
              <a:ext uri="{FF2B5EF4-FFF2-40B4-BE49-F238E27FC236}">
                <a16:creationId xmlns:a16="http://schemas.microsoft.com/office/drawing/2014/main" id="{27D1A7DF-6AF0-4FA0-B758-207093F6E22F}"/>
              </a:ext>
            </a:extLst>
          </p:cNvPr>
          <p:cNvSpPr>
            <a:spLocks noGrp="1"/>
          </p:cNvSpPr>
          <p:nvPr>
            <p:ph type="body" sz="quarter" idx="46" hasCustomPrompt="1"/>
          </p:nvPr>
        </p:nvSpPr>
        <p:spPr>
          <a:xfrm>
            <a:off x="511177" y="1601790"/>
            <a:ext cx="1435099" cy="4779963"/>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5695897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2_Photo Layout 7">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3996613" cy="5908674"/>
          </a:xfrm>
          <a:noFill/>
        </p:spPr>
        <p:txBody>
          <a:body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8"/>
            <a:ext cx="3995739" cy="5908674"/>
          </a:xfrm>
          <a:noFill/>
        </p:spPr>
        <p:txBody>
          <a:bodyPr/>
          <a:lstStyle/>
          <a:p>
            <a:r>
              <a:rPr lang="en-US"/>
              <a:t>Click icon to add picture</a:t>
            </a:r>
          </a:p>
        </p:txBody>
      </p:sp>
      <p:sp>
        <p:nvSpPr>
          <p:cNvPr id="7" name="Text Placeholder 4">
            <a:extLst>
              <a:ext uri="{FF2B5EF4-FFF2-40B4-BE49-F238E27FC236}">
                <a16:creationId xmlns:a16="http://schemas.microsoft.com/office/drawing/2014/main" id="{9DF644E5-D13B-40FB-8CB2-41552D3CACEF}"/>
              </a:ext>
            </a:extLst>
          </p:cNvPr>
          <p:cNvSpPr>
            <a:spLocks noGrp="1"/>
          </p:cNvSpPr>
          <p:nvPr>
            <p:ph type="body" sz="quarter" idx="46" hasCustomPrompt="1"/>
          </p:nvPr>
        </p:nvSpPr>
        <p:spPr>
          <a:xfrm>
            <a:off x="4610101" y="476252"/>
            <a:ext cx="1435099" cy="2115119"/>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9" name="Text Placeholder 4">
            <a:extLst>
              <a:ext uri="{FF2B5EF4-FFF2-40B4-BE49-F238E27FC236}">
                <a16:creationId xmlns:a16="http://schemas.microsoft.com/office/drawing/2014/main" id="{C7A8C07D-6B80-47C6-93CB-13BCF8E2A701}"/>
              </a:ext>
            </a:extLst>
          </p:cNvPr>
          <p:cNvSpPr>
            <a:spLocks noGrp="1"/>
          </p:cNvSpPr>
          <p:nvPr>
            <p:ph type="body" sz="quarter" idx="47" hasCustomPrompt="1"/>
          </p:nvPr>
        </p:nvSpPr>
        <p:spPr>
          <a:xfrm>
            <a:off x="6146801" y="473079"/>
            <a:ext cx="1435099" cy="2115119"/>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25167431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acts P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3D1F93-0CE6-E344-87B8-3D4A68A803C5}"/>
              </a:ext>
            </a:extLst>
          </p:cNvPr>
          <p:cNvSpPr/>
          <p:nvPr userDrawn="1"/>
        </p:nvSpPr>
        <p:spPr>
          <a:xfrm>
            <a:off x="0" y="0"/>
            <a:ext cx="12192000" cy="6858000"/>
          </a:xfrm>
          <a:prstGeom prst="rect">
            <a:avLst/>
          </a:prstGeom>
          <a:solidFill>
            <a:srgbClr val="01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1"/>
          </a:p>
        </p:txBody>
      </p:sp>
      <p:pic>
        <p:nvPicPr>
          <p:cNvPr id="6" name="Picture 5" descr="A black and white image of a person's face&#10;&#10;Description automatically generated with low confidence">
            <a:extLst>
              <a:ext uri="{FF2B5EF4-FFF2-40B4-BE49-F238E27FC236}">
                <a16:creationId xmlns:a16="http://schemas.microsoft.com/office/drawing/2014/main" id="{2FB1E6F5-D9CA-8F4A-AE4E-CC3F68FBA9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6901" y="648278"/>
            <a:ext cx="922339" cy="228023"/>
          </a:xfrm>
          <a:prstGeom prst="rect">
            <a:avLst/>
          </a:prstGeom>
        </p:spPr>
      </p:pic>
    </p:spTree>
    <p:extLst>
      <p:ext uri="{BB962C8B-B14F-4D97-AF65-F5344CB8AC3E}">
        <p14:creationId xmlns:p14="http://schemas.microsoft.com/office/powerpoint/2010/main" val="423919851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12_Photo Layout 8">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26D1CBF1-5A33-4889-9B08-801B39DA67F1}"/>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423F64C4-BF51-4158-AF82-C62500235309}"/>
              </a:ext>
            </a:extLst>
          </p:cNvPr>
          <p:cNvSpPr>
            <a:spLocks noGrp="1"/>
          </p:cNvSpPr>
          <p:nvPr>
            <p:ph type="body" sz="quarter" idx="47" hasCustomPrompt="1"/>
          </p:nvPr>
        </p:nvSpPr>
        <p:spPr>
          <a:xfrm>
            <a:off x="4610100" y="487674"/>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E9BEF8A3-F6B3-45D4-B4FF-C44C4332E8D8}"/>
              </a:ext>
            </a:extLst>
          </p:cNvPr>
          <p:cNvSpPr>
            <a:spLocks noGrp="1"/>
          </p:cNvSpPr>
          <p:nvPr>
            <p:ph type="body" sz="quarter" idx="48" hasCustomPrompt="1"/>
          </p:nvPr>
        </p:nvSpPr>
        <p:spPr>
          <a:xfrm>
            <a:off x="8709025" y="487674"/>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95863303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12_Photo Layout 9">
    <p:bg>
      <p:bgPr>
        <a:solidFill>
          <a:schemeClr val="bg1"/>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6"/>
            <a:ext cx="2971088" cy="1773237"/>
          </a:xfrm>
          <a:noFill/>
        </p:spPr>
        <p:txBody>
          <a:bodyPr/>
          <a:lstStyle>
            <a:lvl1pPr>
              <a:spcBef>
                <a:spcPts val="300"/>
              </a:spcBef>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5"/>
            <a:ext cx="2971088" cy="1773237"/>
          </a:xfrm>
          <a:noFill/>
        </p:spPr>
        <p:txBody>
          <a:body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7"/>
            <a:ext cx="2971088" cy="1773237"/>
          </a:xfrm>
          <a:noFill/>
        </p:spPr>
        <p:txBody>
          <a:bodyPr/>
          <a:lstStyle/>
          <a:p>
            <a:r>
              <a:rPr lang="en-US"/>
              <a:t>Click icon to add picture</a:t>
            </a:r>
          </a:p>
        </p:txBody>
      </p:sp>
      <p:sp>
        <p:nvSpPr>
          <p:cNvPr id="11" name="Text Placeholder 4">
            <a:extLst>
              <a:ext uri="{FF2B5EF4-FFF2-40B4-BE49-F238E27FC236}">
                <a16:creationId xmlns:a16="http://schemas.microsoft.com/office/drawing/2014/main" id="{3E3C9598-FD7F-4841-A8DD-4EFE52C337CA}"/>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EA1B8B5E-61D4-45DD-951A-F3EFD33C3803}"/>
              </a:ext>
            </a:extLst>
          </p:cNvPr>
          <p:cNvSpPr>
            <a:spLocks noGrp="1"/>
          </p:cNvSpPr>
          <p:nvPr>
            <p:ph type="body" sz="quarter" idx="47" hasCustomPrompt="1"/>
          </p:nvPr>
        </p:nvSpPr>
        <p:spPr>
          <a:xfrm>
            <a:off x="4610100" y="487674"/>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4A907C8E-28C1-4C6A-AE41-93CC67982A09}"/>
              </a:ext>
            </a:extLst>
          </p:cNvPr>
          <p:cNvSpPr>
            <a:spLocks noGrp="1"/>
          </p:cNvSpPr>
          <p:nvPr>
            <p:ph type="body" sz="quarter" idx="48" hasCustomPrompt="1"/>
          </p:nvPr>
        </p:nvSpPr>
        <p:spPr>
          <a:xfrm>
            <a:off x="8709025" y="487674"/>
            <a:ext cx="1435099" cy="1634821"/>
          </a:xfrm>
        </p:spPr>
        <p:txBody>
          <a:bodyPr anchor="t" anchorCtr="0"/>
          <a:lstStyle>
            <a:lvl1pPr>
              <a:spcBef>
                <a:spcPts val="598"/>
              </a:spcBef>
              <a:spcAft>
                <a:spcPts val="0"/>
              </a:spcAft>
              <a:defRPr lang="en-US" sz="1196"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637">
              <a:spcBef>
                <a:spcPts val="0"/>
              </a:spcBef>
              <a:spcAft>
                <a:spcPts val="300"/>
              </a:spcAft>
              <a:defRPr lang="en-US" sz="1048"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88166361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preserve="1" userDrawn="1">
  <p:cSld name="12_ Dark Photo Layout 1">
    <p:bg>
      <p:bgPr>
        <a:solidFill>
          <a:srgbClr val="012A2C"/>
        </a:solidFill>
        <a:effectLst/>
      </p:bgPr>
    </p:bg>
    <p:spTree>
      <p:nvGrpSpPr>
        <p:cNvPr id="1" name=""/>
        <p:cNvGrpSpPr/>
        <p:nvPr/>
      </p:nvGrpSpPr>
      <p:grpSpPr>
        <a:xfrm>
          <a:off x="0" y="0"/>
          <a:ext cx="0" cy="0"/>
          <a:chOff x="0" y="0"/>
          <a:chExt cx="0" cy="0"/>
        </a:xfrm>
      </p:grpSpPr>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476252"/>
            <a:ext cx="9118600" cy="5905499"/>
          </a:xfrm>
          <a:noFill/>
        </p:spPr>
        <p:txBody>
          <a:bodyPr/>
          <a:lstStyle>
            <a:lvl1pPr>
              <a:defRPr>
                <a:solidFill>
                  <a:schemeClr val="bg1"/>
                </a:solidFill>
              </a:defRPr>
            </a:lvl1pPr>
          </a:lstStyle>
          <a:p>
            <a:r>
              <a:rPr lang="en-US"/>
              <a:t>Click icon to add picture</a:t>
            </a:r>
          </a:p>
        </p:txBody>
      </p:sp>
      <p:sp>
        <p:nvSpPr>
          <p:cNvPr id="7" name="TextBox 6">
            <a:extLst>
              <a:ext uri="{FF2B5EF4-FFF2-40B4-BE49-F238E27FC236}">
                <a16:creationId xmlns:a16="http://schemas.microsoft.com/office/drawing/2014/main" id="{5CD241F3-60CE-4110-88EB-299D0913C1E5}"/>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F7587771-187C-4193-A7C6-4048D0A0A5D4}"/>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9" name="Text Placeholder 4">
            <a:extLst>
              <a:ext uri="{FF2B5EF4-FFF2-40B4-BE49-F238E27FC236}">
                <a16:creationId xmlns:a16="http://schemas.microsoft.com/office/drawing/2014/main" id="{03CE757A-9FF7-44F2-9D9C-FE02395E819D}"/>
              </a:ext>
            </a:extLst>
          </p:cNvPr>
          <p:cNvSpPr>
            <a:spLocks noGrp="1"/>
          </p:cNvSpPr>
          <p:nvPr>
            <p:ph type="body" sz="quarter" idx="46" hasCustomPrompt="1"/>
          </p:nvPr>
        </p:nvSpPr>
        <p:spPr>
          <a:xfrm>
            <a:off x="10244142" y="4266634"/>
            <a:ext cx="1435100" cy="2115119"/>
          </a:xfrm>
        </p:spPr>
        <p:txBody>
          <a:bodyPr anchor="b"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37051220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2">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657980" y="2"/>
            <a:ext cx="5534025" cy="6858000"/>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5" y="2227263"/>
            <a:ext cx="2971800" cy="4154488"/>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404260AD-F825-4A97-9318-1A4EA5DFE23D}"/>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1" name="TextBox 10">
            <a:extLst>
              <a:ext uri="{FF2B5EF4-FFF2-40B4-BE49-F238E27FC236}">
                <a16:creationId xmlns:a16="http://schemas.microsoft.com/office/drawing/2014/main" id="{15A9BB28-24D8-45EF-A4CB-4555A5464A55}"/>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2" name="Text Placeholder 4">
            <a:extLst>
              <a:ext uri="{FF2B5EF4-FFF2-40B4-BE49-F238E27FC236}">
                <a16:creationId xmlns:a16="http://schemas.microsoft.com/office/drawing/2014/main" id="{0B15115C-9B3E-4A3B-B205-49092ADDC93B}"/>
              </a:ext>
            </a:extLst>
          </p:cNvPr>
          <p:cNvSpPr>
            <a:spLocks noGrp="1"/>
          </p:cNvSpPr>
          <p:nvPr>
            <p:ph type="body" sz="quarter" idx="46" hasCustomPrompt="1"/>
          </p:nvPr>
        </p:nvSpPr>
        <p:spPr>
          <a:xfrm>
            <a:off x="511178" y="359952"/>
            <a:ext cx="1435100" cy="1765712"/>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1DF14802-686C-4333-8F0A-549FB1835D06}"/>
              </a:ext>
            </a:extLst>
          </p:cNvPr>
          <p:cNvSpPr>
            <a:spLocks noGrp="1"/>
          </p:cNvSpPr>
          <p:nvPr>
            <p:ph type="body" sz="quarter" idx="47" hasCustomPrompt="1"/>
          </p:nvPr>
        </p:nvSpPr>
        <p:spPr>
          <a:xfrm>
            <a:off x="2055814" y="359952"/>
            <a:ext cx="1435100" cy="1765712"/>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616077292"/>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3">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6146806" y="2852740"/>
            <a:ext cx="5532439" cy="3529011"/>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80" y="2852740"/>
            <a:ext cx="5534025" cy="3529011"/>
          </a:xfrm>
          <a:noFill/>
        </p:spPr>
        <p:txBody>
          <a:bodyPr/>
          <a:lstStyle>
            <a:lvl1pPr>
              <a:defRPr>
                <a:solidFill>
                  <a:schemeClr val="bg1"/>
                </a:solidFill>
              </a:defRPr>
            </a:lvl1pPr>
          </a:lstStyle>
          <a:p>
            <a:r>
              <a:rPr lang="en-US"/>
              <a:t>Click icon to add picture</a:t>
            </a:r>
          </a:p>
        </p:txBody>
      </p:sp>
      <p:sp>
        <p:nvSpPr>
          <p:cNvPr id="8" name="TextBox 7">
            <a:extLst>
              <a:ext uri="{FF2B5EF4-FFF2-40B4-BE49-F238E27FC236}">
                <a16:creationId xmlns:a16="http://schemas.microsoft.com/office/drawing/2014/main" id="{D96B89DD-E8F5-4148-A27B-822CC9F876FC}"/>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85C3A88-4E32-488E-B4A3-0D05398A59A7}"/>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0" name="Text Placeholder 4">
            <a:extLst>
              <a:ext uri="{FF2B5EF4-FFF2-40B4-BE49-F238E27FC236}">
                <a16:creationId xmlns:a16="http://schemas.microsoft.com/office/drawing/2014/main" id="{82223531-0835-4F10-A8F4-08D6915B4B55}"/>
              </a:ext>
            </a:extLst>
          </p:cNvPr>
          <p:cNvSpPr>
            <a:spLocks noGrp="1"/>
          </p:cNvSpPr>
          <p:nvPr>
            <p:ph type="body" sz="quarter" idx="46" hasCustomPrompt="1"/>
          </p:nvPr>
        </p:nvSpPr>
        <p:spPr>
          <a:xfrm>
            <a:off x="511178" y="352425"/>
            <a:ext cx="1435100" cy="2115119"/>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Text Placeholder 4">
            <a:extLst>
              <a:ext uri="{FF2B5EF4-FFF2-40B4-BE49-F238E27FC236}">
                <a16:creationId xmlns:a16="http://schemas.microsoft.com/office/drawing/2014/main" id="{F304DE5E-9C0A-4544-8BCC-19CB74917D31}"/>
              </a:ext>
            </a:extLst>
          </p:cNvPr>
          <p:cNvSpPr>
            <a:spLocks noGrp="1"/>
          </p:cNvSpPr>
          <p:nvPr>
            <p:ph type="body" sz="quarter" idx="47" hasCustomPrompt="1"/>
          </p:nvPr>
        </p:nvSpPr>
        <p:spPr>
          <a:xfrm>
            <a:off x="6146805" y="352424"/>
            <a:ext cx="1435100" cy="2115119"/>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32767692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4">
    <p:bg>
      <p:bgPr>
        <a:solidFill>
          <a:srgbClr val="012A2C"/>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C073FC8F-6DFD-4BD3-9E2B-3B5872A8D397}"/>
              </a:ext>
            </a:extLst>
          </p:cNvPr>
          <p:cNvSpPr>
            <a:spLocks noGrp="1"/>
          </p:cNvSpPr>
          <p:nvPr>
            <p:ph type="pic" sz="quarter" idx="13"/>
          </p:nvPr>
        </p:nvSpPr>
        <p:spPr>
          <a:xfrm>
            <a:off x="7170739" y="3478214"/>
            <a:ext cx="4508501" cy="2903537"/>
          </a:xfrm>
          <a:noFill/>
        </p:spPr>
        <p:txBody>
          <a:bodyPr/>
          <a:lstStyle>
            <a:lvl1pPr>
              <a:defRPr>
                <a:solidFill>
                  <a:schemeClr val="bg1"/>
                </a:solidFill>
              </a:defRPr>
            </a:lvl1pPr>
          </a:lstStyle>
          <a:p>
            <a:r>
              <a:rPr lang="en-US"/>
              <a:t>Click icon to add picture</a:t>
            </a:r>
          </a:p>
        </p:txBody>
      </p:sp>
      <p:sp>
        <p:nvSpPr>
          <p:cNvPr id="5" name="Picture Placeholder 11">
            <a:extLst>
              <a:ext uri="{FF2B5EF4-FFF2-40B4-BE49-F238E27FC236}">
                <a16:creationId xmlns:a16="http://schemas.microsoft.com/office/drawing/2014/main" id="{8309D712-B377-474B-A408-4582377100CE}"/>
              </a:ext>
            </a:extLst>
          </p:cNvPr>
          <p:cNvSpPr>
            <a:spLocks noGrp="1"/>
          </p:cNvSpPr>
          <p:nvPr>
            <p:ph type="pic" sz="quarter" idx="11"/>
          </p:nvPr>
        </p:nvSpPr>
        <p:spPr>
          <a:xfrm>
            <a:off x="511176" y="3478214"/>
            <a:ext cx="4508501" cy="2903537"/>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4508501" cy="2903537"/>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170740" y="473078"/>
            <a:ext cx="4508501" cy="2903537"/>
          </a:xfrm>
          <a:noFill/>
        </p:spPr>
        <p:txBody>
          <a:bodyPr/>
          <a:lstStyle>
            <a:lvl1pPr>
              <a:defRPr>
                <a:solidFill>
                  <a:schemeClr val="bg1"/>
                </a:solidFill>
              </a:defRPr>
            </a:lvl1pPr>
          </a:lstStyle>
          <a:p>
            <a:r>
              <a:rPr lang="en-US"/>
              <a:t>Click icon to add picture</a:t>
            </a:r>
          </a:p>
        </p:txBody>
      </p:sp>
      <p:sp>
        <p:nvSpPr>
          <p:cNvPr id="12" name="TextBox 11">
            <a:extLst>
              <a:ext uri="{FF2B5EF4-FFF2-40B4-BE49-F238E27FC236}">
                <a16:creationId xmlns:a16="http://schemas.microsoft.com/office/drawing/2014/main" id="{1091ED0F-3BC7-49B3-B07E-D8929625665B}"/>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7" name="TextBox 16">
            <a:extLst>
              <a:ext uri="{FF2B5EF4-FFF2-40B4-BE49-F238E27FC236}">
                <a16:creationId xmlns:a16="http://schemas.microsoft.com/office/drawing/2014/main" id="{A53FC721-5C8E-4E16-BD6D-A85355F85579}"/>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8" name="Text Placeholder 4">
            <a:extLst>
              <a:ext uri="{FF2B5EF4-FFF2-40B4-BE49-F238E27FC236}">
                <a16:creationId xmlns:a16="http://schemas.microsoft.com/office/drawing/2014/main" id="{A7C546B8-74DE-4ECD-A1B7-F2C561FC39A2}"/>
              </a:ext>
            </a:extLst>
          </p:cNvPr>
          <p:cNvSpPr>
            <a:spLocks noGrp="1"/>
          </p:cNvSpPr>
          <p:nvPr>
            <p:ph type="body" sz="quarter" idx="46" hasCustomPrompt="1"/>
          </p:nvPr>
        </p:nvSpPr>
        <p:spPr>
          <a:xfrm>
            <a:off x="5120405" y="473078"/>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9" name="Text Placeholder 4">
            <a:extLst>
              <a:ext uri="{FF2B5EF4-FFF2-40B4-BE49-F238E27FC236}">
                <a16:creationId xmlns:a16="http://schemas.microsoft.com/office/drawing/2014/main" id="{A23B0301-17C0-4976-8FDA-A8478439C15C}"/>
              </a:ext>
            </a:extLst>
          </p:cNvPr>
          <p:cNvSpPr>
            <a:spLocks noGrp="1"/>
          </p:cNvSpPr>
          <p:nvPr>
            <p:ph type="body" sz="quarter" idx="47" hasCustomPrompt="1"/>
          </p:nvPr>
        </p:nvSpPr>
        <p:spPr>
          <a:xfrm>
            <a:off x="6146805" y="473078"/>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0" name="Text Placeholder 4">
            <a:extLst>
              <a:ext uri="{FF2B5EF4-FFF2-40B4-BE49-F238E27FC236}">
                <a16:creationId xmlns:a16="http://schemas.microsoft.com/office/drawing/2014/main" id="{6607C946-E1DE-405E-B405-5582801E5F67}"/>
              </a:ext>
            </a:extLst>
          </p:cNvPr>
          <p:cNvSpPr>
            <a:spLocks noGrp="1"/>
          </p:cNvSpPr>
          <p:nvPr>
            <p:ph type="body" sz="quarter" idx="48" hasCustomPrompt="1"/>
          </p:nvPr>
        </p:nvSpPr>
        <p:spPr>
          <a:xfrm>
            <a:off x="5120405" y="3486944"/>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21" name="Text Placeholder 4">
            <a:extLst>
              <a:ext uri="{FF2B5EF4-FFF2-40B4-BE49-F238E27FC236}">
                <a16:creationId xmlns:a16="http://schemas.microsoft.com/office/drawing/2014/main" id="{494FB285-90C2-4728-BB22-9D19DE3E381E}"/>
              </a:ext>
            </a:extLst>
          </p:cNvPr>
          <p:cNvSpPr>
            <a:spLocks noGrp="1"/>
          </p:cNvSpPr>
          <p:nvPr>
            <p:ph type="body" sz="quarter" idx="49" hasCustomPrompt="1"/>
          </p:nvPr>
        </p:nvSpPr>
        <p:spPr>
          <a:xfrm>
            <a:off x="6146805" y="3486944"/>
            <a:ext cx="924799" cy="227806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414227394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5">
    <p:bg>
      <p:bgPr>
        <a:solidFill>
          <a:srgbClr val="012A2C"/>
        </a:solidFill>
        <a:effectLst/>
      </p:bgPr>
    </p:bg>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6146806" y="473080"/>
            <a:ext cx="5532439" cy="3527423"/>
          </a:xfrm>
          <a:noFill/>
        </p:spPr>
        <p:txBody>
          <a:bodyPr/>
          <a:lstStyle>
            <a:lvl1pPr>
              <a:defRPr>
                <a:solidFill>
                  <a:schemeClr val="bg1"/>
                </a:solidFill>
              </a:defRPr>
            </a:lvl1pPr>
          </a:lstStyle>
          <a:p>
            <a:r>
              <a:rPr lang="en-US"/>
              <a:t>Click icon to add picture</a:t>
            </a:r>
          </a:p>
        </p:txBody>
      </p:sp>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7" y="473080"/>
            <a:ext cx="5533312" cy="3527423"/>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C5E880B8-CDA5-4157-B3C8-C42C9DDD99AD}"/>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508AA9BB-4F28-4661-AA8B-5633FA719E82}"/>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4" name="Text Placeholder 4">
            <a:extLst>
              <a:ext uri="{FF2B5EF4-FFF2-40B4-BE49-F238E27FC236}">
                <a16:creationId xmlns:a16="http://schemas.microsoft.com/office/drawing/2014/main" id="{DA9E4189-F086-4C58-8F91-D74C088E7F3B}"/>
              </a:ext>
            </a:extLst>
          </p:cNvPr>
          <p:cNvSpPr>
            <a:spLocks noGrp="1"/>
          </p:cNvSpPr>
          <p:nvPr>
            <p:ph type="body" sz="quarter" idx="46" hasCustomPrompt="1"/>
          </p:nvPr>
        </p:nvSpPr>
        <p:spPr>
          <a:xfrm>
            <a:off x="522596" y="4737895"/>
            <a:ext cx="1433205" cy="1643856"/>
          </a:xfrm>
        </p:spPr>
        <p:txBody>
          <a:bodyPr anchor="b"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5" name="Text Placeholder 4">
            <a:extLst>
              <a:ext uri="{FF2B5EF4-FFF2-40B4-BE49-F238E27FC236}">
                <a16:creationId xmlns:a16="http://schemas.microsoft.com/office/drawing/2014/main" id="{AE23BBFC-0DAE-45D8-8429-52EB8E0E5AA2}"/>
              </a:ext>
            </a:extLst>
          </p:cNvPr>
          <p:cNvSpPr>
            <a:spLocks noGrp="1"/>
          </p:cNvSpPr>
          <p:nvPr>
            <p:ph type="body" sz="quarter" idx="47" hasCustomPrompt="1"/>
          </p:nvPr>
        </p:nvSpPr>
        <p:spPr>
          <a:xfrm>
            <a:off x="6146800" y="4727574"/>
            <a:ext cx="1433205" cy="1643856"/>
          </a:xfrm>
        </p:spPr>
        <p:txBody>
          <a:bodyPr anchor="b"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262497655"/>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7_Dark Photo Layout 6">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2560645" y="476252"/>
            <a:ext cx="9120185" cy="5905499"/>
          </a:xfrm>
          <a:noFill/>
        </p:spPr>
        <p:txBody>
          <a:bodyPr/>
          <a:lstStyle>
            <a:lvl1pPr>
              <a:defRPr>
                <a:solidFill>
                  <a:schemeClr val="bg1"/>
                </a:solidFill>
              </a:defRPr>
            </a:lvl1pPr>
          </a:lstStyle>
          <a:p>
            <a:r>
              <a:rPr lang="en-US"/>
              <a:t>Click icon to add picture</a:t>
            </a:r>
          </a:p>
        </p:txBody>
      </p:sp>
      <p:sp>
        <p:nvSpPr>
          <p:cNvPr id="6" name="TextBox 5">
            <a:extLst>
              <a:ext uri="{FF2B5EF4-FFF2-40B4-BE49-F238E27FC236}">
                <a16:creationId xmlns:a16="http://schemas.microsoft.com/office/drawing/2014/main" id="{3E6CD312-53A5-4025-8672-6022E7B44933}"/>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7" name="TextBox 6">
            <a:extLst>
              <a:ext uri="{FF2B5EF4-FFF2-40B4-BE49-F238E27FC236}">
                <a16:creationId xmlns:a16="http://schemas.microsoft.com/office/drawing/2014/main" id="{084C9562-A1BF-4A9B-A9C0-650D1A51FDDC}"/>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8" name="Text Placeholder 4">
            <a:extLst>
              <a:ext uri="{FF2B5EF4-FFF2-40B4-BE49-F238E27FC236}">
                <a16:creationId xmlns:a16="http://schemas.microsoft.com/office/drawing/2014/main" id="{DE1A888A-67E6-4BDE-BC5E-F78956AAF91C}"/>
              </a:ext>
            </a:extLst>
          </p:cNvPr>
          <p:cNvSpPr>
            <a:spLocks noGrp="1"/>
          </p:cNvSpPr>
          <p:nvPr>
            <p:ph type="body" sz="quarter" idx="46" hasCustomPrompt="1"/>
          </p:nvPr>
        </p:nvSpPr>
        <p:spPr>
          <a:xfrm>
            <a:off x="511177" y="1601790"/>
            <a:ext cx="1435099" cy="4779963"/>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010921169"/>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7">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473078"/>
            <a:ext cx="3996613" cy="5908674"/>
          </a:xfrm>
          <a:noFill/>
        </p:spPr>
        <p:txBody>
          <a:bodyPr/>
          <a:lstStyle>
            <a:lvl1pPr>
              <a:defRPr>
                <a:solidFill>
                  <a:schemeClr val="bg1"/>
                </a:solidFill>
              </a:defRPr>
            </a:lvl1pPr>
          </a:lstStyle>
          <a:p>
            <a:r>
              <a:rPr lang="en-US"/>
              <a:t>Click icon to add picture</a:t>
            </a:r>
          </a:p>
        </p:txBody>
      </p:sp>
      <p:sp>
        <p:nvSpPr>
          <p:cNvPr id="11" name="Picture Placeholder 11">
            <a:extLst>
              <a:ext uri="{FF2B5EF4-FFF2-40B4-BE49-F238E27FC236}">
                <a16:creationId xmlns:a16="http://schemas.microsoft.com/office/drawing/2014/main" id="{2FE7B96D-3E01-4CC1-BFAB-8F8BE9501B96}"/>
              </a:ext>
            </a:extLst>
          </p:cNvPr>
          <p:cNvSpPr>
            <a:spLocks noGrp="1"/>
          </p:cNvSpPr>
          <p:nvPr>
            <p:ph type="pic" sz="quarter" idx="17"/>
          </p:nvPr>
        </p:nvSpPr>
        <p:spPr>
          <a:xfrm>
            <a:off x="7683501" y="473078"/>
            <a:ext cx="3995739" cy="5908674"/>
          </a:xfrm>
          <a:noFill/>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F380DD08-2B66-41E3-8F68-FA41EBC0049E}"/>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2" name="TextBox 11">
            <a:extLst>
              <a:ext uri="{FF2B5EF4-FFF2-40B4-BE49-F238E27FC236}">
                <a16:creationId xmlns:a16="http://schemas.microsoft.com/office/drawing/2014/main" id="{F1B42FBD-B410-4F2D-B8E6-427C00270781}"/>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3" name="Text Placeholder 4">
            <a:extLst>
              <a:ext uri="{FF2B5EF4-FFF2-40B4-BE49-F238E27FC236}">
                <a16:creationId xmlns:a16="http://schemas.microsoft.com/office/drawing/2014/main" id="{C63FA1EF-ACBD-4EE4-AF34-2925029F286B}"/>
              </a:ext>
            </a:extLst>
          </p:cNvPr>
          <p:cNvSpPr>
            <a:spLocks noGrp="1"/>
          </p:cNvSpPr>
          <p:nvPr>
            <p:ph type="body" sz="quarter" idx="46" hasCustomPrompt="1"/>
          </p:nvPr>
        </p:nvSpPr>
        <p:spPr>
          <a:xfrm>
            <a:off x="4610101" y="476250"/>
            <a:ext cx="1435099" cy="2274888"/>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4" name="Text Placeholder 4">
            <a:extLst>
              <a:ext uri="{FF2B5EF4-FFF2-40B4-BE49-F238E27FC236}">
                <a16:creationId xmlns:a16="http://schemas.microsoft.com/office/drawing/2014/main" id="{7BD8572B-3E8B-48B1-9658-FFB4D4B92F04}"/>
              </a:ext>
            </a:extLst>
          </p:cNvPr>
          <p:cNvSpPr>
            <a:spLocks noGrp="1"/>
          </p:cNvSpPr>
          <p:nvPr>
            <p:ph type="body" sz="quarter" idx="47" hasCustomPrompt="1"/>
          </p:nvPr>
        </p:nvSpPr>
        <p:spPr>
          <a:xfrm>
            <a:off x="6146801" y="473077"/>
            <a:ext cx="1435099" cy="2274888"/>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773190491"/>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8">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3"/>
            <a:ext cx="2971088" cy="4154488"/>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3"/>
            <a:ext cx="2971088" cy="4154488"/>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3"/>
            <a:ext cx="2971088" cy="4154488"/>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9C34C9C0-794B-4B88-A088-C138D4604EBF}"/>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DB0C6000-FE88-4107-BF9B-3A43AB2356F3}"/>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9CB9C873-0006-4F8A-9C03-2ABE821DCFBB}"/>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0191C0FD-82C3-48AA-AFB6-8D0F71BB445D}"/>
              </a:ext>
            </a:extLst>
          </p:cNvPr>
          <p:cNvSpPr>
            <a:spLocks noGrp="1"/>
          </p:cNvSpPr>
          <p:nvPr>
            <p:ph type="body" sz="quarter" idx="47" hasCustomPrompt="1"/>
          </p:nvPr>
        </p:nvSpPr>
        <p:spPr>
          <a:xfrm>
            <a:off x="4610100" y="487674"/>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B5AD2BE2-3761-4D66-B723-A1F9C41C4080}"/>
              </a:ext>
            </a:extLst>
          </p:cNvPr>
          <p:cNvSpPr>
            <a:spLocks noGrp="1"/>
          </p:cNvSpPr>
          <p:nvPr>
            <p:ph type="body" sz="quarter" idx="48" hasCustomPrompt="1"/>
          </p:nvPr>
        </p:nvSpPr>
        <p:spPr>
          <a:xfrm>
            <a:off x="8709025" y="487674"/>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627026883"/>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4"/>
            <a:ext cx="11173968" cy="128016"/>
          </a:xfrm>
        </p:spPr>
        <p:txBody>
          <a:bodyPr/>
          <a:lstStyle>
            <a:lvl1pPr>
              <a:spcBef>
                <a:spcPts val="600"/>
              </a:spcBef>
              <a:spcAft>
                <a:spcPts val="0"/>
              </a:spcAft>
              <a:defRPr sz="9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GB"/>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0"/>
            <a:ext cx="11172825" cy="4495800"/>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8097839" cy="526478"/>
          </a:xfrm>
        </p:spPr>
        <p:txBody>
          <a:bodyPr anchor="b"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endParaRPr lang="en-GB"/>
          </a:p>
        </p:txBody>
      </p:sp>
    </p:spTree>
    <p:extLst>
      <p:ext uri="{BB962C8B-B14F-4D97-AF65-F5344CB8AC3E}">
        <p14:creationId xmlns:p14="http://schemas.microsoft.com/office/powerpoint/2010/main" val="348809732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preserve="1" userDrawn="1">
  <p:cSld name="12_Dark Photo Layout 9">
    <p:bg>
      <p:bgPr>
        <a:solidFill>
          <a:srgbClr val="012A2C"/>
        </a:solidFill>
        <a:effectLst/>
      </p:bgPr>
    </p:bg>
    <p:spTree>
      <p:nvGrpSpPr>
        <p:cNvPr id="1" name=""/>
        <p:cNvGrpSpPr/>
        <p:nvPr/>
      </p:nvGrpSpPr>
      <p:grpSpPr>
        <a:xfrm>
          <a:off x="0" y="0"/>
          <a:ext cx="0" cy="0"/>
          <a:chOff x="0" y="0"/>
          <a:chExt cx="0" cy="0"/>
        </a:xfrm>
      </p:grpSpPr>
      <p:sp>
        <p:nvSpPr>
          <p:cNvPr id="10" name="Picture Placeholder 11">
            <a:extLst>
              <a:ext uri="{FF2B5EF4-FFF2-40B4-BE49-F238E27FC236}">
                <a16:creationId xmlns:a16="http://schemas.microsoft.com/office/drawing/2014/main" id="{B701AF1B-CFB7-4C97-95AA-5D7E0782E539}"/>
              </a:ext>
            </a:extLst>
          </p:cNvPr>
          <p:cNvSpPr>
            <a:spLocks noGrp="1"/>
          </p:cNvSpPr>
          <p:nvPr>
            <p:ph type="pic" sz="quarter" idx="16"/>
          </p:nvPr>
        </p:nvSpPr>
        <p:spPr>
          <a:xfrm>
            <a:off x="511888" y="2227266"/>
            <a:ext cx="2971088" cy="1773237"/>
          </a:xfrm>
          <a:noFill/>
        </p:spPr>
        <p:txBody>
          <a:bodyPr/>
          <a:lstStyle>
            <a:lvl1pPr>
              <a:defRPr>
                <a:solidFill>
                  <a:schemeClr val="bg1"/>
                </a:solidFill>
              </a:defRPr>
            </a:lvl1pPr>
          </a:lstStyle>
          <a:p>
            <a:r>
              <a:rPr lang="en-US"/>
              <a:t>Click icon to add picture</a:t>
            </a:r>
          </a:p>
        </p:txBody>
      </p:sp>
      <p:sp>
        <p:nvSpPr>
          <p:cNvPr id="9" name="Picture Placeholder 11">
            <a:extLst>
              <a:ext uri="{FF2B5EF4-FFF2-40B4-BE49-F238E27FC236}">
                <a16:creationId xmlns:a16="http://schemas.microsoft.com/office/drawing/2014/main" id="{DDD672F2-9FBA-4686-9A16-79DF51FB6945}"/>
              </a:ext>
            </a:extLst>
          </p:cNvPr>
          <p:cNvSpPr>
            <a:spLocks noGrp="1"/>
          </p:cNvSpPr>
          <p:nvPr>
            <p:ph type="pic" sz="quarter" idx="17"/>
          </p:nvPr>
        </p:nvSpPr>
        <p:spPr>
          <a:xfrm>
            <a:off x="4610100" y="2227265"/>
            <a:ext cx="2971088" cy="1773237"/>
          </a:xfrm>
          <a:noFill/>
        </p:spPr>
        <p:txBody>
          <a:bodyPr/>
          <a:lstStyle>
            <a:lvl1pPr>
              <a:defRPr>
                <a:solidFill>
                  <a:schemeClr val="bg1"/>
                </a:solidFill>
              </a:defRPr>
            </a:lvl1pPr>
          </a:lstStyle>
          <a:p>
            <a:r>
              <a:rPr lang="en-US"/>
              <a:t>Click icon to add picture</a:t>
            </a:r>
          </a:p>
        </p:txBody>
      </p:sp>
      <p:sp>
        <p:nvSpPr>
          <p:cNvPr id="12" name="Picture Placeholder 11">
            <a:extLst>
              <a:ext uri="{FF2B5EF4-FFF2-40B4-BE49-F238E27FC236}">
                <a16:creationId xmlns:a16="http://schemas.microsoft.com/office/drawing/2014/main" id="{6F61EF0A-8867-40FC-BAA6-AD52003D7277}"/>
              </a:ext>
            </a:extLst>
          </p:cNvPr>
          <p:cNvSpPr>
            <a:spLocks noGrp="1"/>
          </p:cNvSpPr>
          <p:nvPr>
            <p:ph type="pic" sz="quarter" idx="18"/>
          </p:nvPr>
        </p:nvSpPr>
        <p:spPr>
          <a:xfrm>
            <a:off x="8709024" y="2227267"/>
            <a:ext cx="2971088" cy="1773237"/>
          </a:xfrm>
          <a:noFill/>
        </p:spPr>
        <p:txBody>
          <a:bodyPr/>
          <a:lstStyle>
            <a:lvl1pPr>
              <a:defRPr>
                <a:solidFill>
                  <a:schemeClr val="bg1"/>
                </a:solidFill>
              </a:defRPr>
            </a:lvl1pPr>
          </a:lstStyle>
          <a:p>
            <a:r>
              <a:rPr lang="en-US"/>
              <a:t>Click icon to add picture</a:t>
            </a:r>
          </a:p>
        </p:txBody>
      </p:sp>
      <p:sp>
        <p:nvSpPr>
          <p:cNvPr id="11" name="TextBox 10">
            <a:extLst>
              <a:ext uri="{FF2B5EF4-FFF2-40B4-BE49-F238E27FC236}">
                <a16:creationId xmlns:a16="http://schemas.microsoft.com/office/drawing/2014/main" id="{D947C406-4317-4F6A-BAD5-A664E0EEA560}"/>
              </a:ext>
            </a:extLst>
          </p:cNvPr>
          <p:cNvSpPr txBox="1"/>
          <p:nvPr userDrawn="1"/>
        </p:nvSpPr>
        <p:spPr>
          <a:xfrm>
            <a:off x="518991" y="6479923"/>
            <a:ext cx="2448000" cy="122662"/>
          </a:xfrm>
          <a:prstGeom prst="rect">
            <a:avLst/>
          </a:prstGeom>
          <a:noFill/>
        </p:spPr>
        <p:txBody>
          <a:bodyPr wrap="square" lIns="0" tIns="0" rIns="0" bIns="0">
            <a:spAutoFit/>
          </a:bodyPr>
          <a:lstStyle/>
          <a:p>
            <a:pPr marL="0" algn="l" defTabSz="911888" rtl="0" eaLnBrk="1" latinLnBrk="0" hangingPunct="1"/>
            <a:r>
              <a:rPr lang="en-US" sz="797" b="0" kern="1200" cap="none" baseline="0">
                <a:solidFill>
                  <a:schemeClr val="bg1"/>
                </a:solidFill>
                <a:latin typeface="+mn-lt"/>
                <a:ea typeface="+mn-ea"/>
                <a:cs typeface="+mn-cs"/>
              </a:rPr>
              <a:t>Confidential &amp; Proprietary | © 2021 CBRE, Inc.</a:t>
            </a:r>
          </a:p>
        </p:txBody>
      </p:sp>
      <p:sp>
        <p:nvSpPr>
          <p:cNvPr id="13" name="TextBox 12">
            <a:extLst>
              <a:ext uri="{FF2B5EF4-FFF2-40B4-BE49-F238E27FC236}">
                <a16:creationId xmlns:a16="http://schemas.microsoft.com/office/drawing/2014/main" id="{5691D2DC-E9FE-4E26-8879-71670B025BF3}"/>
              </a:ext>
            </a:extLst>
          </p:cNvPr>
          <p:cNvSpPr txBox="1"/>
          <p:nvPr userDrawn="1"/>
        </p:nvSpPr>
        <p:spPr>
          <a:xfrm>
            <a:off x="9234403" y="6479923"/>
            <a:ext cx="2448000" cy="122662"/>
          </a:xfrm>
          <a:prstGeom prst="rect">
            <a:avLst/>
          </a:prstGeom>
          <a:noFill/>
        </p:spPr>
        <p:txBody>
          <a:bodyPr wrap="square" lIns="0" tIns="0" rIns="0" bIns="0">
            <a:spAutoFit/>
          </a:bodyPr>
          <a:lstStyle/>
          <a:p>
            <a:pPr marL="0" algn="r" defTabSz="911888" rtl="0" eaLnBrk="1" latinLnBrk="0" hangingPunct="1"/>
            <a:fld id="{1C89B4D1-E1CE-4E79-B913-C04DDECCCBCD}" type="slidenum">
              <a:rPr lang="en-US" sz="797" b="0" kern="1200" cap="none" baseline="0" smtClean="0">
                <a:solidFill>
                  <a:schemeClr val="bg1"/>
                </a:solidFill>
                <a:latin typeface="+mn-lt"/>
                <a:ea typeface="+mn-ea"/>
                <a:cs typeface="+mn-cs"/>
              </a:rPr>
              <a:pPr marL="0" algn="r" defTabSz="911888" rtl="0" eaLnBrk="1" latinLnBrk="0" hangingPunct="1"/>
              <a:t>‹#›</a:t>
            </a:fld>
            <a:endParaRPr lang="en-US" sz="797" b="0" kern="1200" cap="none" baseline="0">
              <a:solidFill>
                <a:schemeClr val="bg1"/>
              </a:solidFill>
              <a:latin typeface="+mn-lt"/>
              <a:ea typeface="+mn-ea"/>
              <a:cs typeface="+mn-cs"/>
            </a:endParaRPr>
          </a:p>
        </p:txBody>
      </p:sp>
      <p:sp>
        <p:nvSpPr>
          <p:cNvPr id="15" name="Text Placeholder 4">
            <a:extLst>
              <a:ext uri="{FF2B5EF4-FFF2-40B4-BE49-F238E27FC236}">
                <a16:creationId xmlns:a16="http://schemas.microsoft.com/office/drawing/2014/main" id="{42F08510-01DD-48E0-80A3-8D5C59630780}"/>
              </a:ext>
            </a:extLst>
          </p:cNvPr>
          <p:cNvSpPr>
            <a:spLocks noGrp="1"/>
          </p:cNvSpPr>
          <p:nvPr>
            <p:ph type="body" sz="quarter" idx="46" hasCustomPrompt="1"/>
          </p:nvPr>
        </p:nvSpPr>
        <p:spPr>
          <a:xfrm>
            <a:off x="511889" y="490845"/>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6" name="Text Placeholder 4">
            <a:extLst>
              <a:ext uri="{FF2B5EF4-FFF2-40B4-BE49-F238E27FC236}">
                <a16:creationId xmlns:a16="http://schemas.microsoft.com/office/drawing/2014/main" id="{275CEB7D-8A26-4B74-9D16-D42C13AB95E6}"/>
              </a:ext>
            </a:extLst>
          </p:cNvPr>
          <p:cNvSpPr>
            <a:spLocks noGrp="1"/>
          </p:cNvSpPr>
          <p:nvPr>
            <p:ph type="body" sz="quarter" idx="47" hasCustomPrompt="1"/>
          </p:nvPr>
        </p:nvSpPr>
        <p:spPr>
          <a:xfrm>
            <a:off x="4610100" y="487674"/>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7" name="Text Placeholder 4">
            <a:extLst>
              <a:ext uri="{FF2B5EF4-FFF2-40B4-BE49-F238E27FC236}">
                <a16:creationId xmlns:a16="http://schemas.microsoft.com/office/drawing/2014/main" id="{113AE63D-B2BC-4F72-83C1-84488C4B42B8}"/>
              </a:ext>
            </a:extLst>
          </p:cNvPr>
          <p:cNvSpPr>
            <a:spLocks noGrp="1"/>
          </p:cNvSpPr>
          <p:nvPr>
            <p:ph type="body" sz="quarter" idx="48" hasCustomPrompt="1"/>
          </p:nvPr>
        </p:nvSpPr>
        <p:spPr>
          <a:xfrm>
            <a:off x="8709025" y="487674"/>
            <a:ext cx="1435099" cy="1634821"/>
          </a:xfrm>
        </p:spPr>
        <p:txBody>
          <a:bodyPr anchor="t" anchorCtr="0"/>
          <a:lstStyle>
            <a:lvl1pPr>
              <a:spcBef>
                <a:spcPts val="598"/>
              </a:spcBef>
              <a:spcAft>
                <a:spcPts val="0"/>
              </a:spcAft>
              <a:defRPr lang="en-US" sz="1196"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0979" indent="-170979">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637">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8"/>
              </a:spcBef>
              <a:spcAft>
                <a:spcPts val="0"/>
              </a:spcAft>
              <a:buFontTx/>
              <a:buNone/>
              <a:defRPr lang="en-US" sz="1196"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625712214"/>
      </p:ext>
    </p:extLst>
  </p:cSld>
  <p:clrMapOvr>
    <a:masterClrMapping/>
  </p:clrMapOvr>
  <p:extLst>
    <p:ext uri="{DCECCB84-F9BA-43D5-87BE-67443E8EF086}">
      <p15:sldGuideLst xmlns:p15="http://schemas.microsoft.com/office/powerpoint/2012/main">
        <p15:guide id="1" orient="horz" pos="300">
          <p15:clr>
            <a:srgbClr val="FBAE40"/>
          </p15:clr>
        </p15:guide>
        <p15:guide id="2" orient="horz" pos="4020">
          <p15:clr>
            <a:srgbClr val="FBAE40"/>
          </p15:clr>
        </p15:guide>
      </p15:sldGuideLst>
    </p:ext>
  </p:extLst>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18_1 Column Introductio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535101">
              <a:spcBef>
                <a:spcPts val="0"/>
              </a:spcBef>
              <a:spcAft>
                <a:spcPts val="598"/>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29161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11_Single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8" y="914400"/>
            <a:ext cx="2971800"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213655353"/>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9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3"/>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227153"/>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1_Two Column +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3" y="1601790"/>
            <a:ext cx="399745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1" y="1601787"/>
            <a:ext cx="3995739"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4157071831"/>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9_Two Column + no Subheading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1601791"/>
            <a:ext cx="3484691"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6" y="1601789"/>
            <a:ext cx="3482975" cy="4776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27943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11_Two Column + Subheading + Note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3" y="1601791"/>
            <a:ext cx="399745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1"/>
            <a:ext cx="1938528" cy="4779962"/>
          </a:xfrm>
        </p:spPr>
        <p:txBody>
          <a:bodyPr/>
          <a:lstStyle>
            <a:lvl1pPr>
              <a:defRPr lang="en-US" sz="1596" b="0" dirty="0">
                <a:solidFill>
                  <a:schemeClr val="tx1"/>
                </a:solidFill>
                <a:latin typeface="Calibre Semibold" panose="020B0703030202060203" pitchFamily="34" charset="0"/>
                <a:ea typeface="+mn-ea"/>
                <a:cs typeface="+mn-cs"/>
              </a:defRPr>
            </a:lvl1pPr>
            <a:lvl2pPr>
              <a:defRPr lang="en-US" sz="1196" dirty="0">
                <a:solidFill>
                  <a:schemeClr val="tx1"/>
                </a:solidFill>
                <a:latin typeface="+mn-lt"/>
                <a:ea typeface="+mn-ea"/>
                <a:cs typeface="+mn-cs"/>
              </a:defRPr>
            </a:lvl2pPr>
            <a:lvl3pPr marL="170979" indent="-170979">
              <a:buFont typeface="Calibre" panose="020B0503030202060203" pitchFamily="34" charset="0"/>
              <a:buChar char="–"/>
              <a:defRPr lang="en-US" sz="1196" dirty="0">
                <a:solidFill>
                  <a:schemeClr val="tx1"/>
                </a:solidFill>
                <a:latin typeface="+mn-lt"/>
                <a:ea typeface="+mn-ea"/>
                <a:cs typeface="+mn-cs"/>
              </a:defRPr>
            </a:lvl3pPr>
            <a:lvl4pPr marL="355637">
              <a:defRPr lang="en-US" sz="1196" b="0" dirty="0">
                <a:solidFill>
                  <a:schemeClr val="tx1"/>
                </a:solidFill>
                <a:latin typeface="+mn-lt"/>
                <a:ea typeface="+mn-ea"/>
                <a:cs typeface="+mn-cs"/>
              </a:defRPr>
            </a:lvl4pPr>
            <a:lvl5pPr marL="0" indent="0">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0979" indent="-170979">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1"/>
            <a:ext cx="1938528" cy="4779962"/>
          </a:xfrm>
        </p:spPr>
        <p:txBody>
          <a:bodyPr/>
          <a:lstStyle>
            <a:lvl1pPr>
              <a:defRPr lang="en-US" sz="1596" b="0" dirty="0">
                <a:solidFill>
                  <a:schemeClr val="tx1"/>
                </a:solidFill>
                <a:latin typeface="Calibre Semibold" panose="020B0703030202060203" pitchFamily="34" charset="0"/>
                <a:ea typeface="+mn-ea"/>
                <a:cs typeface="+mn-cs"/>
              </a:defRPr>
            </a:lvl1pPr>
            <a:lvl2pPr>
              <a:defRPr lang="en-US" sz="1196" dirty="0">
                <a:solidFill>
                  <a:schemeClr val="tx1"/>
                </a:solidFill>
                <a:latin typeface="+mn-lt"/>
                <a:ea typeface="+mn-ea"/>
                <a:cs typeface="+mn-cs"/>
              </a:defRPr>
            </a:lvl2pPr>
            <a:lvl3pPr marL="170979" indent="-170979">
              <a:buFont typeface="Calibre" panose="020B0503030202060203" pitchFamily="34" charset="0"/>
              <a:buChar char="–"/>
              <a:defRPr lang="en-US" sz="1196" dirty="0">
                <a:solidFill>
                  <a:schemeClr val="tx1"/>
                </a:solidFill>
                <a:latin typeface="+mn-lt"/>
                <a:ea typeface="+mn-ea"/>
                <a:cs typeface="+mn-cs"/>
              </a:defRPr>
            </a:lvl3pPr>
            <a:lvl4pPr marL="355637">
              <a:defRPr lang="en-US" sz="1196" b="0" dirty="0">
                <a:solidFill>
                  <a:schemeClr val="tx1"/>
                </a:solidFill>
                <a:latin typeface="+mn-lt"/>
                <a:ea typeface="+mn-ea"/>
                <a:cs typeface="+mn-cs"/>
              </a:defRPr>
            </a:lvl4pPr>
            <a:lvl5pPr marL="0" indent="0">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0979" indent="-170979">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287171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13_Title + 2 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78366673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3_Title +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2450592" cy="47797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780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91"/>
            <a:ext cx="245059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374463999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9_Title + Full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8"/>
            <a:ext cx="2450592" cy="1655063"/>
          </a:xfrm>
          <a:solidFill>
            <a:schemeClr val="accent3">
              <a:alpha val="30000"/>
            </a:schemeClr>
          </a:solidFill>
        </p:spPr>
        <p:txBody>
          <a:bodyPr lIns="73152" bIns="73152"/>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8"/>
            <a:ext cx="2450592" cy="1655063"/>
          </a:xfrm>
          <a:solidFill>
            <a:schemeClr val="accent3">
              <a:alpha val="30000"/>
            </a:schemeClr>
          </a:solidFill>
        </p:spPr>
        <p:txBody>
          <a:bodyPr lIns="73152" bIns="73152"/>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2"/>
            <a:ext cx="2450592" cy="1655063"/>
          </a:xfrm>
          <a:solidFill>
            <a:schemeClr val="accent3">
              <a:alpha val="30000"/>
            </a:schemeClr>
          </a:solidFill>
        </p:spPr>
        <p:txBody>
          <a:bodyPr lIns="73152" bIns="73152"/>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9526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ext Cover 3">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457151"/>
            <a:ext cx="7070725" cy="3168821"/>
          </a:xfrm>
        </p:spPr>
        <p:txBody>
          <a:bodyPr/>
          <a:lstStyle>
            <a:lvl1pPr>
              <a:defRPr sz="6600">
                <a:solidFill>
                  <a:schemeClr val="accent6"/>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93749" y="4727575"/>
            <a:ext cx="5522912" cy="1250951"/>
          </a:xfrm>
        </p:spPr>
        <p:txBody>
          <a:bodyPr tIns="0">
            <a:noAutofit/>
          </a:bodyPr>
          <a:lstStyle>
            <a:lvl1pPr>
              <a:spcBef>
                <a:spcPts val="0"/>
              </a:spcBef>
              <a:spcAft>
                <a:spcPts val="0"/>
              </a:spcAft>
              <a:defRPr sz="1700">
                <a:solidFill>
                  <a:schemeClr val="tx1"/>
                </a:solidFill>
                <a:latin typeface="+mn-lt"/>
              </a:defRPr>
            </a:lvl1pPr>
            <a:lvl2pPr>
              <a:spcBef>
                <a:spcPts val="0"/>
              </a:spcBef>
              <a:spcAft>
                <a:spcPts val="0"/>
              </a:spcAft>
              <a:defRPr sz="1700">
                <a:solidFill>
                  <a:schemeClr val="tx1"/>
                </a:solidFill>
              </a:defRPr>
            </a:lvl2pPr>
            <a:lvl3pPr>
              <a:defRPr>
                <a:solidFill>
                  <a:schemeClr val="bg1"/>
                </a:solidFill>
              </a:defRPr>
            </a:lvl3pPr>
            <a:lvl4pPr>
              <a:defRPr>
                <a:solidFill>
                  <a:schemeClr val="bg1"/>
                </a:solidFill>
              </a:defRPr>
            </a:lvl4pPr>
            <a:lvl5pPr>
              <a:defRPr sz="1700" b="0">
                <a:solidFill>
                  <a:schemeClr val="accent6"/>
                </a:solidFill>
                <a:latin typeface="+mn-lt"/>
              </a:defRPr>
            </a:lvl5pPr>
          </a:lstStyle>
          <a:p>
            <a:pPr lvl="0"/>
            <a:r>
              <a:rPr lang="en-US"/>
              <a:t>Subheading</a:t>
            </a:r>
          </a:p>
          <a:p>
            <a:pPr lvl="1"/>
            <a:r>
              <a:rPr lang="en-US"/>
              <a:t>Subheading 2</a:t>
            </a:r>
            <a:endParaRPr lang="en-GB"/>
          </a:p>
        </p:txBody>
      </p: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0E18E39C-4E0E-44E2-9357-20A295465EFF}"/>
              </a:ext>
            </a:extLst>
          </p:cNvPr>
          <p:cNvPicPr>
            <a:picLocks noChangeAspect="1"/>
          </p:cNvPicPr>
          <p:nvPr userDrawn="1"/>
        </p:nvPicPr>
        <p:blipFill>
          <a:blip r:embed="rId2"/>
          <a:stretch>
            <a:fillRect/>
          </a:stretch>
        </p:blipFill>
        <p:spPr>
          <a:xfrm>
            <a:off x="10755020" y="482113"/>
            <a:ext cx="921449" cy="229614"/>
          </a:xfrm>
          <a:prstGeom prst="rect">
            <a:avLst/>
          </a:prstGeom>
        </p:spPr>
      </p:pic>
    </p:spTree>
    <p:extLst>
      <p:ext uri="{BB962C8B-B14F-4D97-AF65-F5344CB8AC3E}">
        <p14:creationId xmlns:p14="http://schemas.microsoft.com/office/powerpoint/2010/main" val="21183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1 Column Introductio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525607"/>
            <a:ext cx="3657600" cy="1840330"/>
          </a:xfrm>
        </p:spPr>
        <p:txBody>
          <a:bodyPr>
            <a:spAutoFit/>
          </a:bodyPr>
          <a:lstStyle>
            <a:lvl1pPr>
              <a:defRPr sz="4400" b="0" i="0">
                <a:solidFill>
                  <a:schemeClr val="bg1"/>
                </a:solidFill>
                <a:latin typeface="Financier Display" panose="02020503070506060203" pitchFamily="18" charset="77"/>
              </a:defRPr>
            </a:lvl1pPr>
          </a:lstStyle>
          <a:p>
            <a:r>
              <a:rPr lang="en-US"/>
              <a:t>Click to edit Master title style</a:t>
            </a:r>
          </a:p>
        </p:txBody>
      </p:sp>
      <p:sp>
        <p:nvSpPr>
          <p:cNvPr id="4" name="TextBox 3">
            <a:extLst>
              <a:ext uri="{FF2B5EF4-FFF2-40B4-BE49-F238E27FC236}">
                <a16:creationId xmlns:a16="http://schemas.microsoft.com/office/drawing/2014/main" id="{2769C84A-1B3E-2237-AB04-899845A5CA54}"/>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US" sz="800" b="0" kern="1200" cap="none" baseline="0">
                <a:solidFill>
                  <a:schemeClr val="bg1"/>
                </a:solidFill>
                <a:latin typeface="+mn-lt"/>
                <a:ea typeface="+mn-ea"/>
                <a:cs typeface="+mn-cs"/>
              </a:rPr>
              <a:t>Confidential &amp; Proprietary | © 2023 CBRE, Inc.</a:t>
            </a:r>
          </a:p>
        </p:txBody>
      </p:sp>
      <p:sp>
        <p:nvSpPr>
          <p:cNvPr id="8" name="TextBox 7">
            <a:extLst>
              <a:ext uri="{FF2B5EF4-FFF2-40B4-BE49-F238E27FC236}">
                <a16:creationId xmlns:a16="http://schemas.microsoft.com/office/drawing/2014/main" id="{C83BF48D-2E40-74A1-1FDF-B465D91700AF}"/>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US" sz="800" b="0" kern="1200" cap="none" baseline="0" smtClean="0">
                <a:solidFill>
                  <a:schemeClr val="bg1"/>
                </a:solidFill>
                <a:latin typeface="+mn-lt"/>
                <a:ea typeface="+mn-ea"/>
                <a:cs typeface="+mn-cs"/>
              </a:rPr>
              <a:pPr marL="0" algn="r" defTabSz="914400" rtl="0" eaLnBrk="1" latinLnBrk="0" hangingPunct="1"/>
              <a:t>‹#›</a:t>
            </a:fld>
            <a:endParaRPr lang="en-US" sz="800" b="0" kern="1200" cap="none" baseline="0">
              <a:solidFill>
                <a:schemeClr val="bg1"/>
              </a:solidFill>
              <a:latin typeface="+mn-lt"/>
              <a:ea typeface="+mn-ea"/>
              <a:cs typeface="+mn-cs"/>
            </a:endParaRPr>
          </a:p>
        </p:txBody>
      </p:sp>
      <p:sp>
        <p:nvSpPr>
          <p:cNvPr id="11" name="Text Placeholder 10">
            <a:extLst>
              <a:ext uri="{FF2B5EF4-FFF2-40B4-BE49-F238E27FC236}">
                <a16:creationId xmlns:a16="http://schemas.microsoft.com/office/drawing/2014/main" id="{649306C6-A85C-02D0-4FEC-36FEEB8AF5E1}"/>
              </a:ext>
            </a:extLst>
          </p:cNvPr>
          <p:cNvSpPr>
            <a:spLocks noGrp="1"/>
          </p:cNvSpPr>
          <p:nvPr>
            <p:ph type="body" sz="quarter" idx="12" hasCustomPrompt="1"/>
          </p:nvPr>
        </p:nvSpPr>
        <p:spPr>
          <a:xfrm>
            <a:off x="511176" y="3736565"/>
            <a:ext cx="3657600" cy="2377440"/>
          </a:xfrm>
        </p:spPr>
        <p:txBody>
          <a:bodyPr/>
          <a:lstStyle>
            <a:lvl1pPr algn="l">
              <a:defRPr sz="2800">
                <a:solidFill>
                  <a:schemeClr val="bg1"/>
                </a:solidFill>
              </a:defRPr>
            </a:lvl1pPr>
          </a:lstStyle>
          <a:p>
            <a:pPr lvl="0"/>
            <a:r>
              <a:rPr lang="en-US" err="1"/>
              <a:t>Subheader</a:t>
            </a:r>
            <a:r>
              <a:rPr lang="en-US"/>
              <a:t> or short paragraph</a:t>
            </a:r>
          </a:p>
        </p:txBody>
      </p:sp>
      <p:sp>
        <p:nvSpPr>
          <p:cNvPr id="70" name="object 2">
            <a:extLst>
              <a:ext uri="{FF2B5EF4-FFF2-40B4-BE49-F238E27FC236}">
                <a16:creationId xmlns:a16="http://schemas.microsoft.com/office/drawing/2014/main" id="{5E3C6D2C-AD68-AC05-3804-A4EB8A8221B4}"/>
              </a:ext>
            </a:extLst>
          </p:cNvPr>
          <p:cNvSpPr txBox="1"/>
          <p:nvPr userDrawn="1"/>
        </p:nvSpPr>
        <p:spPr>
          <a:xfrm>
            <a:off x="4824051" y="-725698"/>
            <a:ext cx="2894924" cy="223221"/>
          </a:xfrm>
          <a:prstGeom prst="rect">
            <a:avLst/>
          </a:prstGeom>
        </p:spPr>
        <p:txBody>
          <a:bodyPr vert="horz" wrap="square" lIns="0" tIns="7702" rIns="0" bIns="0" rtlCol="0">
            <a:spAutoFit/>
          </a:bodyPr>
          <a:lstStyle/>
          <a:p>
            <a:pPr marL="7701" marR="0" lvl="0" indent="0" defTabSz="554492" eaLnBrk="1" fontAlgn="auto" latinLnBrk="0" hangingPunct="1">
              <a:lnSpc>
                <a:spcPct val="100000"/>
              </a:lnSpc>
              <a:spcBef>
                <a:spcPts val="61"/>
              </a:spcBef>
              <a:spcAft>
                <a:spcPts val="0"/>
              </a:spcAft>
              <a:buClrTx/>
              <a:buSzTx/>
              <a:buFontTx/>
              <a:buNone/>
              <a:tabLst/>
              <a:defRPr/>
            </a:pPr>
            <a:r>
              <a:rPr kumimoji="0" lang="en-US" sz="1400" b="0" i="0" u="none" strike="noStrike" kern="0" cap="none" spc="0" normalizeH="0" baseline="0" noProof="0">
                <a:ln>
                  <a:noFill/>
                </a:ln>
                <a:solidFill>
                  <a:srgbClr val="435254"/>
                </a:solidFill>
                <a:effectLst/>
                <a:uLnTx/>
                <a:uFillTx/>
                <a:latin typeface="Calibre Medium" panose="020B0503030202060203" pitchFamily="34" charset="77"/>
                <a:ea typeface="+mn-ea"/>
                <a:cs typeface="Arial"/>
              </a:rPr>
              <a:t>Fragmented providers</a:t>
            </a:r>
          </a:p>
        </p:txBody>
      </p:sp>
      <p:sp>
        <p:nvSpPr>
          <p:cNvPr id="71" name="object 3">
            <a:extLst>
              <a:ext uri="{FF2B5EF4-FFF2-40B4-BE49-F238E27FC236}">
                <a16:creationId xmlns:a16="http://schemas.microsoft.com/office/drawing/2014/main" id="{DFD03AE6-845F-885C-962B-4B81E29C9ADA}"/>
              </a:ext>
            </a:extLst>
          </p:cNvPr>
          <p:cNvSpPr txBox="1"/>
          <p:nvPr userDrawn="1"/>
        </p:nvSpPr>
        <p:spPr>
          <a:xfrm>
            <a:off x="8486664" y="-736811"/>
            <a:ext cx="3087919" cy="223221"/>
          </a:xfrm>
          <a:prstGeom prst="rect">
            <a:avLst/>
          </a:prstGeom>
        </p:spPr>
        <p:txBody>
          <a:bodyPr vert="horz" wrap="square" lIns="0" tIns="7702" rIns="0" bIns="0" rtlCol="0">
            <a:spAutoFit/>
          </a:bodyPr>
          <a:lstStyle/>
          <a:p>
            <a:pPr marL="7701" marR="0" lvl="0" indent="0" defTabSz="554492" eaLnBrk="1" fontAlgn="auto" latinLnBrk="0" hangingPunct="1">
              <a:lnSpc>
                <a:spcPct val="100000"/>
              </a:lnSpc>
              <a:spcBef>
                <a:spcPts val="61"/>
              </a:spcBef>
              <a:spcAft>
                <a:spcPts val="0"/>
              </a:spcAft>
              <a:buClrTx/>
              <a:buSzTx/>
              <a:buFontTx/>
              <a:buNone/>
              <a:tabLst/>
              <a:defRPr/>
            </a:pPr>
            <a:r>
              <a:rPr kumimoji="0" lang="en-US" sz="1400" b="0" i="0" u="none" strike="noStrike" kern="0" cap="none" spc="0" normalizeH="0" baseline="0" noProof="0">
                <a:ln>
                  <a:noFill/>
                </a:ln>
                <a:solidFill>
                  <a:srgbClr val="012A2D"/>
                </a:solidFill>
                <a:effectLst/>
                <a:uLnTx/>
                <a:uFillTx/>
                <a:latin typeface="Calibre Medium" panose="020B0503030202060203" pitchFamily="34" charset="77"/>
                <a:ea typeface="+mn-ea"/>
                <a:cs typeface="Arial"/>
              </a:rPr>
              <a:t>Integrated end-to-end solution provider</a:t>
            </a:r>
            <a:endParaRPr kumimoji="0" sz="1400" b="0" i="0" u="none" strike="noStrike" kern="0" cap="none" spc="0" normalizeH="0" baseline="0" noProof="0">
              <a:ln>
                <a:noFill/>
              </a:ln>
              <a:solidFill>
                <a:srgbClr val="012A2D"/>
              </a:solidFill>
              <a:effectLst/>
              <a:uLnTx/>
              <a:uFillTx/>
              <a:latin typeface="Calibre Medium" panose="020B0503030202060203" pitchFamily="34" charset="77"/>
              <a:ea typeface="+mn-ea"/>
              <a:cs typeface="Arial"/>
            </a:endParaRPr>
          </a:p>
        </p:txBody>
      </p:sp>
    </p:spTree>
    <p:extLst>
      <p:ext uri="{BB962C8B-B14F-4D97-AF65-F5344CB8AC3E}">
        <p14:creationId xmlns:p14="http://schemas.microsoft.com/office/powerpoint/2010/main" val="142607538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11_Title + Image 3 Column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889504"/>
          </a:xfrm>
        </p:spPr>
        <p:txBody>
          <a:bodyPr/>
          <a:lstStyle>
            <a:lvl1pPr>
              <a:spcAft>
                <a:spcPts val="0"/>
              </a:spcAft>
              <a:defRPr>
                <a:latin typeface="Calibre Semibold" panose="020B0703030202060203" pitchFamily="34" charset="0"/>
              </a:defRPr>
            </a:lvl1pPr>
            <a:lvl2pPr>
              <a:defRPr sz="2195">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47"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endParaRPr lang="en-US"/>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889504"/>
          </a:xfrm>
        </p:spPr>
        <p:txBody>
          <a:bodyPr/>
          <a:lstStyle>
            <a:lvl1pPr>
              <a:spcAft>
                <a:spcPts val="0"/>
              </a:spcAft>
              <a:defRPr>
                <a:latin typeface="Calibre Semibold" panose="020B0703030202060203" pitchFamily="34" charset="0"/>
              </a:defRPr>
            </a:lvl1pPr>
            <a:lvl2pPr>
              <a:defRPr sz="2195">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6145943"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endParaRPr lang="en-US"/>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889504"/>
          </a:xfrm>
        </p:spPr>
        <p:txBody>
          <a:bodyPr/>
          <a:lstStyle>
            <a:lvl1pPr>
              <a:spcAft>
                <a:spcPts val="0"/>
              </a:spcAft>
              <a:defRPr>
                <a:latin typeface="Calibre Semibold" panose="020B0703030202060203" pitchFamily="34" charset="0"/>
              </a:defRPr>
            </a:lvl1pPr>
            <a:lvl2pPr>
              <a:defRPr sz="2195">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p:nvPr>
        </p:nvSpPr>
        <p:spPr>
          <a:xfrm>
            <a:off x="8707439" y="914400"/>
            <a:ext cx="2450592"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endParaRPr lang="en-US"/>
          </a:p>
        </p:txBody>
      </p:sp>
    </p:spTree>
    <p:extLst>
      <p:ext uri="{BB962C8B-B14F-4D97-AF65-F5344CB8AC3E}">
        <p14:creationId xmlns:p14="http://schemas.microsoft.com/office/powerpoint/2010/main" val="325953746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12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4096512" y="3429003"/>
            <a:ext cx="1673352" cy="216712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6657975" y="3429003"/>
            <a:ext cx="1673352" cy="216712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p:nvPr>
        </p:nvSpPr>
        <p:spPr>
          <a:xfrm>
            <a:off x="9220200" y="3429003"/>
            <a:ext cx="1673352" cy="216712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endParaRPr lang="en-US"/>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endParaRPr lang="en-US"/>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14685"/>
            <a:ext cx="1673352" cy="192024"/>
          </a:xfrm>
        </p:spPr>
        <p:txBody>
          <a:bodyPr rIns="0" anchor="b" anchorCtr="0"/>
          <a:lstStyle>
            <a:lvl1pPr>
              <a:defRPr sz="1196"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5" y="6214685"/>
            <a:ext cx="5047913" cy="192024"/>
          </a:xfrm>
        </p:spPr>
        <p:txBody>
          <a:bodyPr rIns="0" anchor="b" anchorCtr="0"/>
          <a:lstStyle>
            <a:lvl1pPr>
              <a:defRPr sz="1196">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309551543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1_Team 2">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540185" y="429768"/>
            <a:ext cx="2048256" cy="106984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p:nvPr>
        </p:nvSpPr>
        <p:spPr>
          <a:xfrm>
            <a:off x="9629775" y="429768"/>
            <a:ext cx="2048256" cy="1069848"/>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484635"/>
            <a:ext cx="1014984" cy="1325880"/>
          </a:xfrm>
        </p:spPr>
        <p:txBody>
          <a:bodyPr/>
          <a:lstStyle/>
          <a:p>
            <a:endParaRPr lang="en-US"/>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8194675" y="484635"/>
            <a:ext cx="1014984" cy="1325880"/>
          </a:xfrm>
        </p:spPr>
        <p:txBody>
          <a:bodyPr/>
          <a:lstStyle/>
          <a:p>
            <a:endParaRPr lang="en-US"/>
          </a:p>
        </p:txBody>
      </p:sp>
      <p:sp>
        <p:nvSpPr>
          <p:cNvPr id="11" name="Content Placeholder 3">
            <a:extLst>
              <a:ext uri="{FF2B5EF4-FFF2-40B4-BE49-F238E27FC236}">
                <a16:creationId xmlns:a16="http://schemas.microsoft.com/office/drawing/2014/main" id="{554C6034-081A-4BFE-B2CE-602FEB37E894}"/>
              </a:ext>
            </a:extLst>
          </p:cNvPr>
          <p:cNvSpPr>
            <a:spLocks noGrp="1"/>
          </p:cNvSpPr>
          <p:nvPr>
            <p:ph sz="quarter" idx="20"/>
          </p:nvPr>
        </p:nvSpPr>
        <p:spPr>
          <a:xfrm>
            <a:off x="5540185" y="2130556"/>
            <a:ext cx="2048256" cy="4261103"/>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4">
            <a:extLst>
              <a:ext uri="{FF2B5EF4-FFF2-40B4-BE49-F238E27FC236}">
                <a16:creationId xmlns:a16="http://schemas.microsoft.com/office/drawing/2014/main" id="{67A48D65-8A27-42AE-A0D1-EE0630EC7252}"/>
              </a:ext>
            </a:extLst>
          </p:cNvPr>
          <p:cNvSpPr>
            <a:spLocks noGrp="1"/>
          </p:cNvSpPr>
          <p:nvPr>
            <p:ph sz="quarter" idx="21"/>
          </p:nvPr>
        </p:nvSpPr>
        <p:spPr>
          <a:xfrm>
            <a:off x="9629775" y="2130556"/>
            <a:ext cx="2048256" cy="4261103"/>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Subtext Placeholder 1">
            <a:extLst>
              <a:ext uri="{FF2B5EF4-FFF2-40B4-BE49-F238E27FC236}">
                <a16:creationId xmlns:a16="http://schemas.microsoft.com/office/drawing/2014/main" id="{12865E1C-6DA8-498A-81C7-FD8C577ABDB4}"/>
              </a:ext>
            </a:extLst>
          </p:cNvPr>
          <p:cNvSpPr>
            <a:spLocks noGrp="1"/>
          </p:cNvSpPr>
          <p:nvPr>
            <p:ph type="body" sz="quarter" idx="22"/>
          </p:nvPr>
        </p:nvSpPr>
        <p:spPr>
          <a:xfrm>
            <a:off x="4096512" y="2852929"/>
            <a:ext cx="1014984" cy="3557015"/>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9" indent="-90239">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21" name="Subtext Placeholder 2">
            <a:extLst>
              <a:ext uri="{FF2B5EF4-FFF2-40B4-BE49-F238E27FC236}">
                <a16:creationId xmlns:a16="http://schemas.microsoft.com/office/drawing/2014/main" id="{C6251289-5F50-41B5-B26E-DBEFC133FB8A}"/>
              </a:ext>
            </a:extLst>
          </p:cNvPr>
          <p:cNvSpPr>
            <a:spLocks noGrp="1"/>
          </p:cNvSpPr>
          <p:nvPr>
            <p:ph type="body" sz="quarter" idx="23"/>
          </p:nvPr>
        </p:nvSpPr>
        <p:spPr>
          <a:xfrm>
            <a:off x="8194675" y="2852929"/>
            <a:ext cx="1014984" cy="3557015"/>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9" indent="-90239">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Tree>
    <p:extLst>
      <p:ext uri="{BB962C8B-B14F-4D97-AF65-F5344CB8AC3E}">
        <p14:creationId xmlns:p14="http://schemas.microsoft.com/office/powerpoint/2010/main" val="341897874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9_Team 2 s">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7"/>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p:nvPr>
        </p:nvSpPr>
        <p:spPr/>
        <p:txBody>
          <a:bodyPr/>
          <a:lstStyle/>
          <a:p>
            <a:r>
              <a:rPr lang="en-US"/>
              <a:t>Click to edit Master title style</a:t>
            </a:r>
          </a:p>
        </p:txBody>
      </p:sp>
      <p:sp>
        <p:nvSpPr>
          <p:cNvPr id="9" name="Team Placeholder 1">
            <a:extLst>
              <a:ext uri="{FF2B5EF4-FFF2-40B4-BE49-F238E27FC236}">
                <a16:creationId xmlns:a16="http://schemas.microsoft.com/office/drawing/2014/main" id="{D8452C0F-D039-482A-8290-03C69FBAB63F}"/>
              </a:ext>
            </a:extLst>
          </p:cNvPr>
          <p:cNvSpPr>
            <a:spLocks noGrp="1"/>
          </p:cNvSpPr>
          <p:nvPr>
            <p:ph type="body" sz="quarter" idx="55" hasCustomPrompt="1"/>
          </p:nvPr>
        </p:nvSpPr>
        <p:spPr>
          <a:xfrm>
            <a:off x="5538050" y="430325"/>
            <a:ext cx="2043855" cy="1069867"/>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1" name="Picture Placeholder 1">
            <a:extLst>
              <a:ext uri="{FF2B5EF4-FFF2-40B4-BE49-F238E27FC236}">
                <a16:creationId xmlns:a16="http://schemas.microsoft.com/office/drawing/2014/main" id="{2F5AEE2E-9E4A-4595-8088-7B772B2208F4}"/>
              </a:ext>
            </a:extLst>
          </p:cNvPr>
          <p:cNvSpPr>
            <a:spLocks noGrp="1"/>
          </p:cNvSpPr>
          <p:nvPr>
            <p:ph type="pic" sz="quarter" idx="42"/>
          </p:nvPr>
        </p:nvSpPr>
        <p:spPr>
          <a:xfrm>
            <a:off x="4105276" y="484192"/>
            <a:ext cx="1016000" cy="1325564"/>
          </a:xfrm>
          <a:noFill/>
        </p:spPr>
        <p:txBody>
          <a:bodyPr/>
          <a:lstStyle/>
          <a:p>
            <a:r>
              <a:rPr lang="en-US"/>
              <a:t>Click icon to add picture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532442" y="2125665"/>
            <a:ext cx="2049463" cy="425608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1" name="Subtext Placeholder 1">
            <a:extLst>
              <a:ext uri="{FF2B5EF4-FFF2-40B4-BE49-F238E27FC236}">
                <a16:creationId xmlns:a16="http://schemas.microsoft.com/office/drawing/2014/main" id="{022E3DB8-C2F4-4500-816F-B0670367B897}"/>
              </a:ext>
            </a:extLst>
          </p:cNvPr>
          <p:cNvSpPr>
            <a:spLocks noGrp="1"/>
          </p:cNvSpPr>
          <p:nvPr>
            <p:ph type="body" sz="quarter" idx="49" hasCustomPrompt="1"/>
          </p:nvPr>
        </p:nvSpPr>
        <p:spPr>
          <a:xfrm>
            <a:off x="4102947" y="2852742"/>
            <a:ext cx="1016000" cy="3557869"/>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9" indent="-90239">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12" name="Team Placeholder 2">
            <a:extLst>
              <a:ext uri="{FF2B5EF4-FFF2-40B4-BE49-F238E27FC236}">
                <a16:creationId xmlns:a16="http://schemas.microsoft.com/office/drawing/2014/main" id="{4BC3ADDE-75D8-4A65-969E-843CE540F4EE}"/>
              </a:ext>
            </a:extLst>
          </p:cNvPr>
          <p:cNvSpPr>
            <a:spLocks noGrp="1"/>
          </p:cNvSpPr>
          <p:nvPr>
            <p:ph type="body" sz="quarter" idx="56" hasCustomPrompt="1"/>
          </p:nvPr>
        </p:nvSpPr>
        <p:spPr>
          <a:xfrm>
            <a:off x="9636974" y="430325"/>
            <a:ext cx="2043855" cy="1069867"/>
          </a:xfrm>
        </p:spPr>
        <p:txBody>
          <a:bodyPr tIns="0"/>
          <a:lstStyle>
            <a:lvl1pPr>
              <a:spcAft>
                <a:spcPts val="0"/>
              </a:spcAft>
              <a:defRPr sz="996" cap="all" baseline="0">
                <a:latin typeface="+mn-lt"/>
              </a:defRPr>
            </a:lvl1pPr>
            <a:lvl2pPr>
              <a:spcAft>
                <a:spcPts val="1796"/>
              </a:spcAft>
              <a:defRPr sz="1396"/>
            </a:lvl2pPr>
            <a:lvl3pPr>
              <a:spcBef>
                <a:spcPts val="598"/>
              </a:spcBef>
              <a:spcAft>
                <a:spcPts val="0"/>
              </a:spcAft>
              <a:defRPr/>
            </a:lvl3pPr>
            <a:lvl4pPr marL="0" indent="0">
              <a:spcBef>
                <a:spcPts val="0"/>
              </a:spcBef>
              <a:spcAft>
                <a:spcPts val="0"/>
              </a:spcAft>
              <a:buNone/>
              <a:defRPr/>
            </a:lvl4pPr>
            <a:lvl5pPr marL="0" indent="0">
              <a:spcBef>
                <a:spcPts val="0"/>
              </a:spcBef>
              <a:spcAft>
                <a:spcPts val="598"/>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Email</a:t>
            </a:r>
          </a:p>
        </p:txBody>
      </p:sp>
      <p:sp>
        <p:nvSpPr>
          <p:cNvPr id="62" name="Picture Placeholder 2">
            <a:extLst>
              <a:ext uri="{FF2B5EF4-FFF2-40B4-BE49-F238E27FC236}">
                <a16:creationId xmlns:a16="http://schemas.microsoft.com/office/drawing/2014/main" id="{5E748262-B3BA-45F9-84CE-2924519F3F17}"/>
              </a:ext>
            </a:extLst>
          </p:cNvPr>
          <p:cNvSpPr>
            <a:spLocks noGrp="1"/>
          </p:cNvSpPr>
          <p:nvPr>
            <p:ph type="pic" sz="quarter" idx="57"/>
          </p:nvPr>
        </p:nvSpPr>
        <p:spPr>
          <a:xfrm>
            <a:off x="8204199" y="484192"/>
            <a:ext cx="1016000" cy="1325564"/>
          </a:xfrm>
          <a:noFill/>
        </p:spPr>
        <p:txBody>
          <a:bodyPr/>
          <a:lstStyle/>
          <a:p>
            <a:r>
              <a:rPr lang="en-US"/>
              <a:t>Click icon to add picture</a:t>
            </a:r>
          </a:p>
        </p:txBody>
      </p:sp>
      <p:sp>
        <p:nvSpPr>
          <p:cNvPr id="32" name="Content Placeholder 2">
            <a:extLst>
              <a:ext uri="{FF2B5EF4-FFF2-40B4-BE49-F238E27FC236}">
                <a16:creationId xmlns:a16="http://schemas.microsoft.com/office/drawing/2014/main" id="{ADD11950-33CE-4F9C-9594-EF5D6D151A1F}"/>
              </a:ext>
            </a:extLst>
          </p:cNvPr>
          <p:cNvSpPr>
            <a:spLocks noGrp="1"/>
          </p:cNvSpPr>
          <p:nvPr>
            <p:ph sz="quarter" idx="58"/>
          </p:nvPr>
        </p:nvSpPr>
        <p:spPr>
          <a:xfrm>
            <a:off x="9631365" y="2125665"/>
            <a:ext cx="2049463" cy="425608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2" name="Subtext Placeholder 2">
            <a:extLst>
              <a:ext uri="{FF2B5EF4-FFF2-40B4-BE49-F238E27FC236}">
                <a16:creationId xmlns:a16="http://schemas.microsoft.com/office/drawing/2014/main" id="{DD39AC7F-64D5-45A6-9DBB-7553CDF647D9}"/>
              </a:ext>
            </a:extLst>
          </p:cNvPr>
          <p:cNvSpPr>
            <a:spLocks noGrp="1"/>
          </p:cNvSpPr>
          <p:nvPr>
            <p:ph type="body" sz="quarter" idx="59" hasCustomPrompt="1"/>
          </p:nvPr>
        </p:nvSpPr>
        <p:spPr>
          <a:xfrm>
            <a:off x="8201869" y="2852742"/>
            <a:ext cx="1016000" cy="3557869"/>
          </a:xfrm>
        </p:spPr>
        <p:txBody>
          <a:bodyPr tIns="0"/>
          <a:lstStyle>
            <a:lvl1pPr>
              <a:spcBef>
                <a:spcPts val="1796"/>
              </a:spcBef>
              <a:spcAft>
                <a:spcPts val="0"/>
              </a:spcAft>
              <a:defRPr sz="1048" b="1" cap="all" baseline="0">
                <a:latin typeface="Barlow Condensed" panose="00000506000000000000" pitchFamily="2" charset="0"/>
              </a:defRPr>
            </a:lvl1pPr>
            <a:lvl2pPr>
              <a:spcAft>
                <a:spcPts val="0"/>
              </a:spcAft>
              <a:defRPr sz="1048">
                <a:latin typeface="Barlow Condensed" panose="00000506000000000000" pitchFamily="2" charset="0"/>
              </a:defRPr>
            </a:lvl2pPr>
            <a:lvl3pPr marL="90239" indent="-90239">
              <a:spcBef>
                <a:spcPts val="0"/>
              </a:spcBef>
              <a:spcAft>
                <a:spcPts val="0"/>
              </a:spcAft>
              <a:buFont typeface="SwissReSansOTLight" panose="04000400000000000000" pitchFamily="82" charset="0"/>
              <a:buChar char="–"/>
              <a:defRPr sz="1048">
                <a:latin typeface="Barlow Condensed" panose="00000506000000000000" pitchFamily="2" charset="0"/>
              </a:defRPr>
            </a:lvl3pPr>
            <a:lvl5pPr>
              <a:defRPr>
                <a:latin typeface="Calibre Bold" panose="020B0803030202060203" pitchFamily="34" charset="0"/>
              </a:defRPr>
            </a:lvl5pPr>
          </a:lstStyle>
          <a:p>
            <a:pPr lvl="0"/>
            <a:r>
              <a:rPr lang="en-US"/>
              <a:t>subheading</a:t>
            </a:r>
          </a:p>
          <a:p>
            <a:pPr lvl="1"/>
            <a:r>
              <a:rPr lang="en-US"/>
              <a:t>Second level</a:t>
            </a:r>
          </a:p>
          <a:p>
            <a:pPr lvl="2"/>
            <a:r>
              <a:rPr lang="en-US"/>
              <a:t>Third level</a:t>
            </a:r>
          </a:p>
        </p:txBody>
      </p:sp>
      <p:sp>
        <p:nvSpPr>
          <p:cNvPr id="90" name="Notes Placeholder">
            <a:extLst>
              <a:ext uri="{FF2B5EF4-FFF2-40B4-BE49-F238E27FC236}">
                <a16:creationId xmlns:a16="http://schemas.microsoft.com/office/drawing/2014/main" id="{9DBA8EA8-8ABA-4D16-B62C-6072F6B2206E}"/>
              </a:ext>
            </a:extLst>
          </p:cNvPr>
          <p:cNvSpPr>
            <a:spLocks noGrp="1"/>
          </p:cNvSpPr>
          <p:nvPr>
            <p:ph type="body" sz="quarter" idx="44"/>
          </p:nvPr>
        </p:nvSpPr>
        <p:spPr>
          <a:xfrm>
            <a:off x="511179" y="3492065"/>
            <a:ext cx="1947861" cy="2889687"/>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6191128"/>
      </p:ext>
    </p:extLst>
  </p:cSld>
  <p:clrMapOvr>
    <a:masterClrMapping/>
  </p:clrMapOvr>
  <p:extLst>
    <p:ext uri="{DCECCB84-F9BA-43D5-87BE-67443E8EF086}">
      <p15:sldGuideLst xmlns:p15="http://schemas.microsoft.com/office/powerpoint/2012/main"/>
    </p:ext>
  </p:extLst>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9_Title + 4 column layou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29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310384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11_Title + 4 Column + Titl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3584453" y="914400"/>
            <a:ext cx="3986633"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p:nvPr>
        </p:nvSpPr>
        <p:spPr>
          <a:xfrm>
            <a:off x="7683499" y="914400"/>
            <a:ext cx="3986784"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1"/>
            <a:ext cx="1947672" cy="4779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92"/>
            <a:ext cx="1947672" cy="4782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379349"/>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3_2 Column Infographic">
    <p:spTree>
      <p:nvGrpSpPr>
        <p:cNvPr id="1" name=""/>
        <p:cNvGrpSpPr/>
        <p:nvPr/>
      </p:nvGrpSpPr>
      <p:grpSpPr>
        <a:xfrm>
          <a:off x="0" y="0"/>
          <a:ext cx="0" cy="0"/>
          <a:chOff x="0" y="0"/>
          <a:chExt cx="0" cy="0"/>
        </a:xfrm>
      </p:grpSpPr>
      <p:sp>
        <p:nvSpPr>
          <p:cNvPr id="8" name="GFX BG">
            <a:extLst>
              <a:ext uri="{FF2B5EF4-FFF2-40B4-BE49-F238E27FC236}">
                <a16:creationId xmlns:a16="http://schemas.microsoft.com/office/drawing/2014/main" id="{5D5A16FE-A1C9-492B-8503-3E55B28F933A}"/>
              </a:ext>
            </a:extLst>
          </p:cNvPr>
          <p:cNvSpPr/>
          <p:nvPr userDrawn="1"/>
        </p:nvSpPr>
        <p:spPr>
          <a:xfrm>
            <a:off x="511182" y="2852741"/>
            <a:ext cx="11168063" cy="3529012"/>
          </a:xfrm>
          <a:prstGeom prst="rect">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6"/>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2"/>
            <a:ext cx="3483864" cy="113385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D56F0673-94EF-48CC-9CE4-73C172F82EC0}"/>
              </a:ext>
            </a:extLst>
          </p:cNvPr>
          <p:cNvSpPr>
            <a:spLocks noGrp="1"/>
          </p:cNvSpPr>
          <p:nvPr>
            <p:ph sz="quarter" idx="13"/>
          </p:nvPr>
        </p:nvSpPr>
        <p:spPr>
          <a:xfrm>
            <a:off x="7169784" y="1601792"/>
            <a:ext cx="3483864" cy="113385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spcBef>
                <a:spcPts val="598"/>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622843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11_Title + 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91"/>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9" y="4983480"/>
            <a:ext cx="7589011" cy="530352"/>
          </a:xfrm>
        </p:spPr>
        <p:txBody>
          <a:bodyPr tIns="100584"/>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4"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5" dirty="0" smtClean="0">
                <a:solidFill>
                  <a:schemeClr val="tx1"/>
                </a:solidFill>
                <a:latin typeface="Calibre Light" panose="020B0303030202060203" pitchFamily="34" charset="0"/>
                <a:ea typeface="+mn-ea"/>
                <a:cs typeface="+mn-cs"/>
              </a:defRPr>
            </a:lvl2pPr>
            <a:lvl3pPr marL="0" indent="0">
              <a:spcBef>
                <a:spcPts val="3392"/>
              </a:spcBef>
              <a:spcAft>
                <a:spcPts val="598"/>
              </a:spcAft>
              <a:buFontTx/>
              <a:buNone/>
              <a:defRPr lang="en-US" sz="1596" dirty="0" smtClean="0">
                <a:solidFill>
                  <a:schemeClr val="tx1"/>
                </a:solidFill>
                <a:latin typeface="Calibre Semibold" panose="020B0703030202060203" pitchFamily="34" charset="0"/>
                <a:ea typeface="+mn-ea"/>
                <a:cs typeface="+mn-cs"/>
              </a:defRPr>
            </a:lvl3pPr>
            <a:lvl4pPr marL="173258">
              <a:spcBef>
                <a:spcPts val="300"/>
              </a:spcBef>
              <a:spcAft>
                <a:spcPts val="300"/>
              </a:spcAft>
              <a:defRPr lang="en-US" sz="1196" b="0" dirty="0">
                <a:solidFill>
                  <a:schemeClr val="tx1"/>
                </a:solidFill>
                <a:latin typeface="+mn-lt"/>
                <a:ea typeface="+mn-ea"/>
                <a:cs typeface="+mn-cs"/>
              </a:defRPr>
            </a:lvl4pPr>
            <a:lvl5pPr marL="355637" indent="-170979">
              <a:spcBef>
                <a:spcPts val="598"/>
              </a:spcBef>
              <a:spcAft>
                <a:spcPts val="0"/>
              </a:spcAft>
              <a:buFont typeface="Calibre" panose="020B0503030202060203" pitchFamily="34" charset="0"/>
              <a:buChar char="–"/>
              <a:defRPr lang="en-US" sz="1196"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4" b="0" dirty="0" smtClean="0">
                <a:solidFill>
                  <a:schemeClr val="bg1"/>
                </a:solidFill>
                <a:latin typeface="Calibre Light" panose="020B0303030202060203" pitchFamily="34" charset="0"/>
                <a:ea typeface="+mn-ea"/>
                <a:cs typeface="+mn-cs"/>
              </a:defRPr>
            </a:lvl1pPr>
            <a:lvl2pPr>
              <a:spcBef>
                <a:spcPts val="0"/>
              </a:spcBef>
              <a:spcAft>
                <a:spcPts val="598"/>
              </a:spcAft>
              <a:defRPr lang="en-US" sz="2195" dirty="0" smtClean="0">
                <a:solidFill>
                  <a:schemeClr val="bg1"/>
                </a:solidFill>
                <a:latin typeface="Calibre Light" panose="020B0303030202060203" pitchFamily="34" charset="0"/>
                <a:ea typeface="+mn-ea"/>
                <a:cs typeface="+mn-cs"/>
              </a:defRPr>
            </a:lvl2pPr>
            <a:lvl3pPr marL="0" indent="0">
              <a:spcBef>
                <a:spcPts val="3392"/>
              </a:spcBef>
              <a:spcAft>
                <a:spcPts val="598"/>
              </a:spcAft>
              <a:buFontTx/>
              <a:buNone/>
              <a:defRPr lang="en-US" sz="1596" dirty="0" smtClean="0">
                <a:solidFill>
                  <a:schemeClr val="bg1"/>
                </a:solidFill>
                <a:latin typeface="Calibre Semibold" panose="020B0703030202060203" pitchFamily="34" charset="0"/>
                <a:ea typeface="+mn-ea"/>
                <a:cs typeface="+mn-cs"/>
              </a:defRPr>
            </a:lvl3pPr>
            <a:lvl4pPr marL="173258">
              <a:spcBef>
                <a:spcPts val="300"/>
              </a:spcBef>
              <a:spcAft>
                <a:spcPts val="300"/>
              </a:spcAft>
              <a:buClr>
                <a:schemeClr val="bg1"/>
              </a:buClr>
              <a:defRPr lang="en-US" sz="1196" b="0" dirty="0">
                <a:solidFill>
                  <a:schemeClr val="bg1"/>
                </a:solidFill>
                <a:latin typeface="+mn-lt"/>
                <a:ea typeface="+mn-ea"/>
                <a:cs typeface="+mn-cs"/>
              </a:defRPr>
            </a:lvl4pPr>
            <a:lvl5pPr marL="355637" indent="-170979">
              <a:spcBef>
                <a:spcPts val="598"/>
              </a:spcBef>
              <a:spcAft>
                <a:spcPts val="0"/>
              </a:spcAft>
              <a:buFont typeface="Calibre" panose="020B0503030202060203" pitchFamily="34" charset="0"/>
              <a:buChar char="–"/>
              <a:defRPr lang="en-US" sz="1196"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4" b="0" dirty="0" smtClean="0">
                <a:solidFill>
                  <a:schemeClr val="tx1"/>
                </a:solidFill>
                <a:latin typeface="Calibre Light" panose="020B0303030202060203" pitchFamily="34" charset="0"/>
                <a:ea typeface="+mn-ea"/>
                <a:cs typeface="+mn-cs"/>
              </a:defRPr>
            </a:lvl1pPr>
            <a:lvl2pPr>
              <a:spcBef>
                <a:spcPts val="0"/>
              </a:spcBef>
              <a:spcAft>
                <a:spcPts val="598"/>
              </a:spcAft>
              <a:defRPr lang="en-US" sz="2195" dirty="0" smtClean="0">
                <a:solidFill>
                  <a:schemeClr val="tx1"/>
                </a:solidFill>
                <a:latin typeface="Calibre Light" panose="020B0303030202060203" pitchFamily="34" charset="0"/>
                <a:ea typeface="+mn-ea"/>
                <a:cs typeface="+mn-cs"/>
              </a:defRPr>
            </a:lvl2pPr>
            <a:lvl3pPr marL="0" indent="0">
              <a:spcBef>
                <a:spcPts val="3392"/>
              </a:spcBef>
              <a:spcAft>
                <a:spcPts val="598"/>
              </a:spcAft>
              <a:buFontTx/>
              <a:buNone/>
              <a:defRPr lang="en-US" sz="1596" dirty="0" smtClean="0">
                <a:solidFill>
                  <a:schemeClr val="tx1"/>
                </a:solidFill>
                <a:latin typeface="Calibre Semibold" panose="020B0703030202060203" pitchFamily="34" charset="0"/>
                <a:ea typeface="+mn-ea"/>
                <a:cs typeface="+mn-cs"/>
              </a:defRPr>
            </a:lvl3pPr>
            <a:lvl4pPr marL="173258">
              <a:spcBef>
                <a:spcPts val="300"/>
              </a:spcBef>
              <a:spcAft>
                <a:spcPts val="300"/>
              </a:spcAft>
              <a:defRPr lang="en-US" sz="1196" b="0" dirty="0">
                <a:solidFill>
                  <a:schemeClr val="tx1"/>
                </a:solidFill>
                <a:latin typeface="+mn-lt"/>
                <a:ea typeface="+mn-ea"/>
                <a:cs typeface="+mn-cs"/>
              </a:defRPr>
            </a:lvl4pPr>
            <a:lvl5pPr marL="355637" indent="-170979">
              <a:spcBef>
                <a:spcPts val="598"/>
              </a:spcBef>
              <a:spcAft>
                <a:spcPts val="0"/>
              </a:spcAft>
              <a:buFont typeface="Calibre" panose="020B0503030202060203" pitchFamily="34" charset="0"/>
              <a:buChar char="–"/>
              <a:defRPr lang="en-US" sz="1196"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110236991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1_Timeline 1">
    <p:spTree>
      <p:nvGrpSpPr>
        <p:cNvPr id="1" name=""/>
        <p:cNvGrpSpPr/>
        <p:nvPr/>
      </p:nvGrpSpPr>
      <p:grpSpPr>
        <a:xfrm>
          <a:off x="0" y="0"/>
          <a:ext cx="0" cy="0"/>
          <a:chOff x="0" y="0"/>
          <a:chExt cx="0" cy="0"/>
        </a:xfrm>
      </p:grpSpPr>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11175"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p:nvPr>
        </p:nvSpPr>
        <p:spPr>
          <a:xfrm>
            <a:off x="4097339" y="914400"/>
            <a:ext cx="2971800" cy="585215"/>
          </a:xfrm>
        </p:spPr>
        <p:txBody>
          <a:bodyPr/>
          <a:lstStyle>
            <a:lvl1pPr>
              <a:spcAft>
                <a:spcPts val="598"/>
              </a:spcAft>
              <a:defRPr lang="en-US" sz="1496"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6" dirty="0" smtClean="0">
                <a:solidFill>
                  <a:schemeClr val="tx1"/>
                </a:solidFill>
                <a:latin typeface="+mn-lt"/>
                <a:ea typeface="+mn-ea"/>
                <a:cs typeface="+mn-cs"/>
              </a:defRPr>
            </a:lvl2pPr>
            <a:lvl3pPr marL="170979" indent="-170979">
              <a:buFont typeface="Calibre" panose="020B0503030202060203" pitchFamily="34" charset="0"/>
              <a:buChar char="–"/>
              <a:defRPr lang="en-US" sz="1196" dirty="0" smtClean="0">
                <a:solidFill>
                  <a:schemeClr val="tx1"/>
                </a:solidFill>
                <a:latin typeface="+mn-lt"/>
                <a:ea typeface="+mn-ea"/>
                <a:cs typeface="+mn-cs"/>
              </a:defRPr>
            </a:lvl3pPr>
            <a:lvl4pPr marL="355637">
              <a:defRPr lang="en-US" sz="1196" b="0" dirty="0" smtClean="0">
                <a:solidFill>
                  <a:schemeClr val="tx1"/>
                </a:solidFill>
                <a:latin typeface="+mn-lt"/>
                <a:ea typeface="+mn-ea"/>
                <a:cs typeface="+mn-cs"/>
              </a:defRPr>
            </a:lvl4pPr>
            <a:lvl5pPr marL="0" indent="0">
              <a:spcBef>
                <a:spcPts val="598"/>
              </a:spcBef>
              <a:spcAft>
                <a:spcPts val="0"/>
              </a:spcAft>
              <a:buFontTx/>
              <a:buNone/>
              <a:defRPr lang="en-US" sz="1196"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0979" indent="-170979">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3" name="Content Placeholder 2">
            <a:extLst>
              <a:ext uri="{FF2B5EF4-FFF2-40B4-BE49-F238E27FC236}">
                <a16:creationId xmlns:a16="http://schemas.microsoft.com/office/drawing/2014/main" id="{D109E005-B2BA-4999-8A04-E6B566F973B6}"/>
              </a:ext>
            </a:extLst>
          </p:cNvPr>
          <p:cNvSpPr>
            <a:spLocks noGrp="1"/>
          </p:cNvSpPr>
          <p:nvPr>
            <p:ph sz="quarter" idx="14"/>
          </p:nvPr>
        </p:nvSpPr>
        <p:spPr>
          <a:xfrm>
            <a:off x="2430235"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F45962CF-14ED-433A-BEBC-3DEED0C8B537}"/>
              </a:ext>
            </a:extLst>
          </p:cNvPr>
          <p:cNvSpPr>
            <a:spLocks noGrp="1"/>
          </p:cNvSpPr>
          <p:nvPr>
            <p:ph sz="quarter" idx="15"/>
          </p:nvPr>
        </p:nvSpPr>
        <p:spPr>
          <a:xfrm>
            <a:off x="4349293"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518F096B-0147-4946-81A3-07EB1711EDC7}"/>
              </a:ext>
            </a:extLst>
          </p:cNvPr>
          <p:cNvSpPr>
            <a:spLocks noGrp="1"/>
          </p:cNvSpPr>
          <p:nvPr>
            <p:ph sz="quarter" idx="16"/>
          </p:nvPr>
        </p:nvSpPr>
        <p:spPr>
          <a:xfrm>
            <a:off x="6268352"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EA40C76A-4A1B-426F-A0F3-27766FBEEA41}"/>
              </a:ext>
            </a:extLst>
          </p:cNvPr>
          <p:cNvSpPr>
            <a:spLocks noGrp="1"/>
          </p:cNvSpPr>
          <p:nvPr>
            <p:ph sz="quarter" idx="17"/>
          </p:nvPr>
        </p:nvSpPr>
        <p:spPr>
          <a:xfrm>
            <a:off x="8187411"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1" name="Content Placeholder 6">
            <a:extLst>
              <a:ext uri="{FF2B5EF4-FFF2-40B4-BE49-F238E27FC236}">
                <a16:creationId xmlns:a16="http://schemas.microsoft.com/office/drawing/2014/main" id="{00880DC7-B2DC-443C-BD83-32F04028CCEB}"/>
              </a:ext>
            </a:extLst>
          </p:cNvPr>
          <p:cNvSpPr>
            <a:spLocks noGrp="1"/>
          </p:cNvSpPr>
          <p:nvPr>
            <p:ph sz="quarter" idx="18"/>
          </p:nvPr>
        </p:nvSpPr>
        <p:spPr>
          <a:xfrm>
            <a:off x="10106471" y="1984248"/>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3" name="Content Placeholder 7">
            <a:extLst>
              <a:ext uri="{FF2B5EF4-FFF2-40B4-BE49-F238E27FC236}">
                <a16:creationId xmlns:a16="http://schemas.microsoft.com/office/drawing/2014/main" id="{6DDE0339-BB90-41F5-96AE-14CB971FF015}"/>
              </a:ext>
            </a:extLst>
          </p:cNvPr>
          <p:cNvSpPr>
            <a:spLocks noGrp="1"/>
          </p:cNvSpPr>
          <p:nvPr>
            <p:ph sz="quarter" idx="19"/>
          </p:nvPr>
        </p:nvSpPr>
        <p:spPr>
          <a:xfrm>
            <a:off x="511175"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5" name="Content Placeholder 8">
            <a:extLst>
              <a:ext uri="{FF2B5EF4-FFF2-40B4-BE49-F238E27FC236}">
                <a16:creationId xmlns:a16="http://schemas.microsoft.com/office/drawing/2014/main" id="{A1F04957-65BD-46E7-8548-07F8CDAC2190}"/>
              </a:ext>
            </a:extLst>
          </p:cNvPr>
          <p:cNvSpPr>
            <a:spLocks noGrp="1"/>
          </p:cNvSpPr>
          <p:nvPr>
            <p:ph sz="quarter" idx="20"/>
          </p:nvPr>
        </p:nvSpPr>
        <p:spPr>
          <a:xfrm>
            <a:off x="2430235"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7" name="Content Placeholder 9">
            <a:extLst>
              <a:ext uri="{FF2B5EF4-FFF2-40B4-BE49-F238E27FC236}">
                <a16:creationId xmlns:a16="http://schemas.microsoft.com/office/drawing/2014/main" id="{740494B8-C381-414A-BB7A-A8D06AE30DB3}"/>
              </a:ext>
            </a:extLst>
          </p:cNvPr>
          <p:cNvSpPr>
            <a:spLocks noGrp="1"/>
          </p:cNvSpPr>
          <p:nvPr>
            <p:ph sz="quarter" idx="21"/>
          </p:nvPr>
        </p:nvSpPr>
        <p:spPr>
          <a:xfrm>
            <a:off x="4349293"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29" name="Content Placeholder 10">
            <a:extLst>
              <a:ext uri="{FF2B5EF4-FFF2-40B4-BE49-F238E27FC236}">
                <a16:creationId xmlns:a16="http://schemas.microsoft.com/office/drawing/2014/main" id="{2C81939D-325D-4011-9F79-84C4BFECFDF8}"/>
              </a:ext>
            </a:extLst>
          </p:cNvPr>
          <p:cNvSpPr>
            <a:spLocks noGrp="1"/>
          </p:cNvSpPr>
          <p:nvPr>
            <p:ph sz="quarter" idx="22"/>
          </p:nvPr>
        </p:nvSpPr>
        <p:spPr>
          <a:xfrm>
            <a:off x="6268352"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1">
            <a:extLst>
              <a:ext uri="{FF2B5EF4-FFF2-40B4-BE49-F238E27FC236}">
                <a16:creationId xmlns:a16="http://schemas.microsoft.com/office/drawing/2014/main" id="{756E2DB3-5433-44FE-AD07-FBBE3D440AB4}"/>
              </a:ext>
            </a:extLst>
          </p:cNvPr>
          <p:cNvSpPr>
            <a:spLocks noGrp="1"/>
          </p:cNvSpPr>
          <p:nvPr>
            <p:ph sz="quarter" idx="23"/>
          </p:nvPr>
        </p:nvSpPr>
        <p:spPr>
          <a:xfrm>
            <a:off x="8187411"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
        <p:nvSpPr>
          <p:cNvPr id="33" name="Content Placeholder 12">
            <a:extLst>
              <a:ext uri="{FF2B5EF4-FFF2-40B4-BE49-F238E27FC236}">
                <a16:creationId xmlns:a16="http://schemas.microsoft.com/office/drawing/2014/main" id="{357A8F6B-63E2-4777-82D3-6D7B324D3ED2}"/>
              </a:ext>
            </a:extLst>
          </p:cNvPr>
          <p:cNvSpPr>
            <a:spLocks noGrp="1"/>
          </p:cNvSpPr>
          <p:nvPr>
            <p:ph sz="quarter" idx="24"/>
          </p:nvPr>
        </p:nvSpPr>
        <p:spPr>
          <a:xfrm>
            <a:off x="10106471" y="4626865"/>
            <a:ext cx="1572768" cy="1883664"/>
          </a:xfrm>
          <a:ln w="12700">
            <a:solidFill>
              <a:schemeClr val="accent3"/>
            </a:solidFill>
          </a:ln>
        </p:spPr>
        <p:txBody>
          <a:bodyPr wrap="square" lIns="72000" tIns="72000" rIns="72000" bIns="72000">
            <a:noAutofit/>
          </a:bodyPr>
          <a:lstStyle>
            <a:lvl1pPr>
              <a:spcAft>
                <a:spcPts val="598"/>
              </a:spcAft>
              <a:defRPr sz="897" cap="all" baseline="0">
                <a:latin typeface="Calibre Semibold" panose="020B0703030202060203" pitchFamily="34" charset="0"/>
              </a:defRPr>
            </a:lvl1pPr>
            <a:lvl2pPr>
              <a:spcAft>
                <a:spcPts val="598"/>
              </a:spcAft>
              <a:defRPr sz="897"/>
            </a:lvl2pPr>
            <a:lvl3pPr>
              <a:spcBef>
                <a:spcPts val="200"/>
              </a:spcBef>
              <a:spcAft>
                <a:spcPts val="200"/>
              </a:spcAft>
              <a:defRPr sz="797"/>
            </a:lvl3pPr>
            <a:lvl4pPr>
              <a:spcBef>
                <a:spcPts val="200"/>
              </a:spcBef>
              <a:spcAft>
                <a:spcPts val="200"/>
              </a:spcAft>
              <a:defRPr sz="797"/>
            </a:lvl4pPr>
            <a:lvl5pPr>
              <a:defRPr sz="797"/>
            </a:lvl5pPr>
          </a:lstStyle>
          <a:p>
            <a:pPr lvl="0"/>
            <a:r>
              <a:rPr lang="en-US"/>
              <a:t>subtitle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05053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9_Title Only + 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8"/>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0979" indent="-170979">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Tree>
    <p:extLst>
      <p:ext uri="{BB962C8B-B14F-4D97-AF65-F5344CB8AC3E}">
        <p14:creationId xmlns:p14="http://schemas.microsoft.com/office/powerpoint/2010/main" val="3601244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 Column Intro">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7"/>
            <a:ext cx="8092440" cy="4275137"/>
          </a:xfrm>
        </p:spPr>
        <p:txBody>
          <a:bodyPr/>
          <a:lstStyle>
            <a:lvl1pPr marL="0" indent="536575">
              <a:spcBef>
                <a:spcPts val="0"/>
              </a:spcBef>
              <a:spcAft>
                <a:spcPts val="6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1137082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13_Thank you">
    <p:bg>
      <p:bgPr>
        <a:solidFill>
          <a:schemeClr val="accent6"/>
        </a:solidFill>
        <a:effectLst/>
      </p:bgPr>
    </p:bg>
    <p:spTree>
      <p:nvGrpSpPr>
        <p:cNvPr id="1" name=""/>
        <p:cNvGrpSpPr/>
        <p:nvPr/>
      </p:nvGrpSpPr>
      <p:grpSpPr>
        <a:xfrm>
          <a:off x="0" y="0"/>
          <a:ext cx="0" cy="0"/>
          <a:chOff x="0" y="0"/>
          <a:chExt cx="0" cy="0"/>
        </a:xfrm>
      </p:grpSpPr>
      <p:sp>
        <p:nvSpPr>
          <p:cNvPr id="6" name="Thank you">
            <a:extLst>
              <a:ext uri="{FF2B5EF4-FFF2-40B4-BE49-F238E27FC236}">
                <a16:creationId xmlns:a16="http://schemas.microsoft.com/office/drawing/2014/main" id="{893A021A-717C-4A14-8688-02243BB5161B}"/>
              </a:ext>
            </a:extLst>
          </p:cNvPr>
          <p:cNvSpPr/>
          <p:nvPr userDrawn="1"/>
        </p:nvSpPr>
        <p:spPr>
          <a:xfrm>
            <a:off x="508639" y="62115"/>
            <a:ext cx="2937023" cy="892552"/>
          </a:xfrm>
          <a:prstGeom prst="rect">
            <a:avLst/>
          </a:prstGeom>
        </p:spPr>
        <p:txBody>
          <a:bodyPr wrap="none" lIns="0" tIns="0" rIns="0" bIns="0">
            <a:noAutofit/>
          </a:bodyPr>
          <a:lstStyle/>
          <a:p>
            <a:pPr marL="0" marR="0" lvl="0" indent="0" algn="l" defTabSz="911888" rtl="0" eaLnBrk="0" fontAlgn="base" latinLnBrk="0" hangingPunct="0">
              <a:lnSpc>
                <a:spcPct val="100000"/>
              </a:lnSpc>
              <a:spcBef>
                <a:spcPct val="0"/>
              </a:spcBef>
              <a:spcAft>
                <a:spcPct val="0"/>
              </a:spcAft>
              <a:buClrTx/>
              <a:buSzTx/>
              <a:buFontTx/>
              <a:buNone/>
              <a:tabLst/>
              <a:defRPr/>
            </a:pPr>
            <a:r>
              <a:rPr kumimoji="0" lang="en-US" altLang="en-US" sz="6583" b="0" i="0" u="none" strike="noStrike" kern="0" cap="none" spc="0" normalizeH="0" baseline="0" noProof="0">
                <a:ln>
                  <a:noFill/>
                </a:ln>
                <a:solidFill>
                  <a:srgbClr val="FFFFFF"/>
                </a:solidFill>
                <a:effectLst/>
                <a:uLnTx/>
                <a:uFillTx/>
                <a:latin typeface="Financier Display Medium" panose="02020603070506060203" pitchFamily="18" charset="0"/>
                <a:ea typeface="Arial Unicode MS"/>
                <a:cs typeface="Calibre Semibold" panose="020B0703030202060203" pitchFamily="34" charset="0"/>
              </a:rPr>
              <a:t>Thank you</a:t>
            </a:r>
            <a:endParaRPr kumimoji="0" lang="en-US" altLang="en-US" sz="698"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cxnSp>
        <p:nvCxnSpPr>
          <p:cNvPr id="27" name="Line of Sight">
            <a:extLst>
              <a:ext uri="{FF2B5EF4-FFF2-40B4-BE49-F238E27FC236}">
                <a16:creationId xmlns:a16="http://schemas.microsoft.com/office/drawing/2014/main" id="{C407EC0E-41E7-4D5B-9055-FD42C50A8DCF}"/>
              </a:ext>
            </a:extLst>
          </p:cNvPr>
          <p:cNvCxnSpPr>
            <a:cxnSpLocks/>
          </p:cNvCxnSpPr>
          <p:nvPr userDrawn="1"/>
        </p:nvCxnSpPr>
        <p:spPr>
          <a:xfrm>
            <a:off x="4097343" y="681037"/>
            <a:ext cx="60458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8" name="CBRE Vector Logo">
            <a:extLst>
              <a:ext uri="{FF2B5EF4-FFF2-40B4-BE49-F238E27FC236}">
                <a16:creationId xmlns:a16="http://schemas.microsoft.com/office/drawing/2014/main" id="{9817F25B-C192-4B72-A245-CB7206E0A8A0}"/>
              </a:ext>
            </a:extLst>
          </p:cNvPr>
          <p:cNvSpPr>
            <a:spLocks noChangeAspect="1"/>
          </p:cNvSpPr>
          <p:nvPr userDrawn="1"/>
        </p:nvSpPr>
        <p:spPr>
          <a:xfrm>
            <a:off x="10755025" y="566233"/>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6"/>
          </a:p>
        </p:txBody>
      </p:sp>
      <p:sp>
        <p:nvSpPr>
          <p:cNvPr id="17" name="Multiple languages">
            <a:extLst>
              <a:ext uri="{FF2B5EF4-FFF2-40B4-BE49-F238E27FC236}">
                <a16:creationId xmlns:a16="http://schemas.microsoft.com/office/drawing/2014/main" id="{3B14E26C-344D-4D3B-8358-8B98BB4E3322}"/>
              </a:ext>
            </a:extLst>
          </p:cNvPr>
          <p:cNvSpPr txBox="1">
            <a:spLocks/>
          </p:cNvSpPr>
          <p:nvPr userDrawn="1"/>
        </p:nvSpPr>
        <p:spPr>
          <a:xfrm>
            <a:off x="407038" y="1269322"/>
            <a:ext cx="11373804" cy="523875"/>
          </a:xfrm>
          <a:prstGeom prst="rect">
            <a:avLst/>
          </a:prstGeom>
          <a:noFill/>
          <a:ln w="9525" algn="ctr">
            <a:noFill/>
            <a:miter lim="800000"/>
            <a:headEnd/>
            <a:tailEnd/>
          </a:ln>
        </p:spPr>
        <p:txBody>
          <a:bodyPr vert="horz" wrap="square" lIns="0" tIns="0" rIns="0" bIns="0" numCol="1" anchor="t" anchorCtr="0" compatLnSpc="1">
            <a:prstTxWarp prst="textNoShape">
              <a:avLst/>
            </a:prstTxWarp>
            <a:noAutofit/>
          </a:bodyPr>
          <a:lstStyle>
            <a:lvl1pPr algn="l" defTabSz="914400" rtl="0" eaLnBrk="1" latinLnBrk="0" hangingPunct="1">
              <a:spcBef>
                <a:spcPct val="0"/>
              </a:spcBef>
              <a:buNone/>
              <a:defRPr kumimoji="0" lang="en-US" sz="2600" b="0" i="0" u="none" strike="noStrike" kern="0" cap="none" spc="0" normalizeH="0" baseline="0" noProof="0" dirty="0">
                <a:ln>
                  <a:noFill/>
                </a:ln>
                <a:solidFill>
                  <a:srgbClr val="006A4D"/>
                </a:solidFill>
                <a:effectLst/>
                <a:uLnTx/>
                <a:uFillTx/>
                <a:latin typeface="+mj-lt"/>
                <a:ea typeface="+mj-ea"/>
                <a:cs typeface="+mj-cs"/>
              </a:defRPr>
            </a:lvl1pPr>
          </a:lstStyle>
          <a:p>
            <a:pPr marL="0" marR="0" lvl="0" indent="0" algn="ctr" defTabSz="912108" rtl="0" eaLnBrk="1" fontAlgn="auto" latinLnBrk="0" hangingPunct="1">
              <a:lnSpc>
                <a:spcPct val="250000"/>
              </a:lnSpc>
              <a:spcBef>
                <a:spcPts val="0"/>
              </a:spcBef>
              <a:spcAft>
                <a:spcPts val="0"/>
              </a:spcAft>
              <a:buClrTx/>
              <a:buSzTx/>
              <a:buFontTx/>
              <a:buNone/>
              <a:tabLst/>
              <a:defRPr/>
            </a:pPr>
            <a:r>
              <a:rPr kumimoji="0" lang="en-US" sz="1196" b="0" i="0" u="none" strike="noStrike" kern="1200" cap="none" spc="0" normalizeH="0" baseline="0" noProof="0">
                <a:ln>
                  <a:noFill/>
                </a:ln>
                <a:solidFill>
                  <a:srgbClr val="CAD1D3"/>
                </a:solidFill>
                <a:effectLst/>
                <a:uLnTx/>
                <a:uFillTx/>
                <a:latin typeface="+mn-lt"/>
                <a:ea typeface="+mn-ea"/>
                <a:cs typeface="+mn-cs"/>
              </a:rPr>
              <a:t>Gracias </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s-IN" sz="1196" b="0" i="0" u="none" strike="noStrike" kern="1200" cap="none" spc="0" normalizeH="0" baseline="0" noProof="0">
                <a:ln>
                  <a:noFill/>
                </a:ln>
                <a:solidFill>
                  <a:srgbClr val="CAD1D3"/>
                </a:solidFill>
                <a:effectLst/>
                <a:uLnTx/>
                <a:uFillTx/>
                <a:latin typeface="+mn-lt"/>
                <a:ea typeface="+mn-ea"/>
                <a:cs typeface="+mn-cs"/>
              </a:rPr>
              <a:t>ধন্যবাদ</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en-US" altLang="ja-JP" sz="1196" b="0" i="0" u="none" strike="noStrike" kern="1200" cap="none" spc="0" normalizeH="0" baseline="0" noProof="0">
                <a:ln>
                  <a:noFill/>
                </a:ln>
                <a:solidFill>
                  <a:srgbClr val="CAD1D3"/>
                </a:solidFill>
                <a:effectLst/>
                <a:uLnTx/>
                <a:uFillTx/>
                <a:latin typeface="+mn-lt"/>
                <a:ea typeface="+mn-ea"/>
                <a:cs typeface="+mn-cs"/>
              </a:rPr>
              <a:t>Salamat </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hi-IN" sz="1196" b="0" i="0" u="none" strike="noStrike" kern="1200" cap="none" spc="0" normalizeH="0" baseline="0" noProof="0">
                <a:ln>
                  <a:noFill/>
                </a:ln>
                <a:solidFill>
                  <a:srgbClr val="CAD1D3"/>
                </a:solidFill>
                <a:effectLst/>
                <a:uLnTx/>
                <a:uFillTx/>
                <a:latin typeface="+mn-lt"/>
                <a:ea typeface="+mn-ea"/>
                <a:cs typeface="+mn-cs"/>
              </a:rPr>
              <a:t>धन्यवाद</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en-US" altLang="ja-JP" sz="1196" b="0" i="0" u="none" strike="noStrike" kern="1200" cap="none" spc="0" normalizeH="0" baseline="0" noProof="0">
                <a:ln>
                  <a:noFill/>
                </a:ln>
                <a:solidFill>
                  <a:srgbClr val="CAD1D3"/>
                </a:solidFill>
                <a:effectLst/>
                <a:uLnTx/>
                <a:uFillTx/>
                <a:latin typeface="+mn-lt"/>
                <a:ea typeface="+mn-ea"/>
                <a:cs typeface="+mn-cs"/>
              </a:rPr>
              <a:t>Obrigado</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ja-JP" altLang="en-US" sz="1196" b="0" i="0" u="none" strike="noStrike" kern="1200" cap="none" spc="0" normalizeH="0" baseline="0" noProof="0">
                <a:ln>
                  <a:noFill/>
                </a:ln>
                <a:solidFill>
                  <a:srgbClr val="CAD1D3"/>
                </a:solidFill>
                <a:effectLst/>
                <a:uLnTx/>
                <a:uFillTx/>
                <a:latin typeface="+mn-lt"/>
                <a:ea typeface="+mn-ea"/>
                <a:cs typeface="+mn-cs"/>
              </a:rPr>
              <a:t>謝謝</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z-Cyrl-AZ" altLang="ja-JP" sz="1196" b="0" i="0" u="none" strike="noStrike" kern="1200" cap="none" spc="0" normalizeH="0" baseline="0" noProof="0">
                <a:ln>
                  <a:noFill/>
                </a:ln>
                <a:solidFill>
                  <a:srgbClr val="CAD1D3"/>
                </a:solidFill>
                <a:effectLst/>
                <a:uLnTx/>
                <a:uFillTx/>
                <a:latin typeface="+mn-lt"/>
                <a:ea typeface="+mn-ea"/>
                <a:cs typeface="+mn-cs"/>
              </a:rPr>
              <a:t>Спасибо</a:t>
            </a:r>
            <a:r>
              <a:rPr kumimoji="0" lang="en-US" altLang="ja-JP" sz="1196" b="0" i="0" u="none" strike="noStrike" kern="1200" cap="none" spc="0" normalizeH="0" baseline="0" noProof="0">
                <a:ln>
                  <a:noFill/>
                </a:ln>
                <a:solidFill>
                  <a:srgbClr val="CAD1D3"/>
                </a:solidFill>
                <a:effectLst/>
                <a:uLnTx/>
                <a:uFillTx/>
                <a:latin typeface="+mn-lt"/>
                <a:ea typeface="+mn-ea"/>
                <a:cs typeface="+mn-cs"/>
              </a:rPr>
              <a:t> </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ko-KR" altLang="en-US" sz="996" b="1" i="0" u="none" strike="noStrike" kern="1200" cap="none" spc="0" normalizeH="0" baseline="0" noProof="0">
                <a:ln>
                  <a:noFill/>
                </a:ln>
                <a:solidFill>
                  <a:srgbClr val="CAD1D3"/>
                </a:solidFill>
                <a:effectLst/>
                <a:uLnTx/>
                <a:uFillTx/>
                <a:latin typeface="+mn-lt"/>
                <a:ea typeface="+mn-ea"/>
                <a:cs typeface="+mn-cs"/>
              </a:rPr>
              <a:t>감사합니다</a:t>
            </a:r>
            <a:r>
              <a:rPr kumimoji="0" lang="en-US" sz="996" b="0" i="0" u="none" strike="noStrike" kern="1200" cap="none" spc="0" normalizeH="0" baseline="0" noProof="0">
                <a:ln>
                  <a:noFill/>
                </a:ln>
                <a:solidFill>
                  <a:srgbClr val="CAD1D3"/>
                </a:solidFill>
                <a:effectLst/>
                <a:uLnTx/>
                <a:uFillTx/>
                <a:latin typeface="+mn-lt"/>
                <a:ea typeface="+mj-ea"/>
                <a:cs typeface="+mj-cs"/>
              </a:rPr>
              <a:t>   </a:t>
            </a:r>
            <a:r>
              <a:rPr kumimoji="0" lang="en-US" sz="1196" b="0" i="0" u="none" strike="noStrike" kern="1200" cap="none" spc="0" normalizeH="0" baseline="0" noProof="0">
                <a:ln>
                  <a:noFill/>
                </a:ln>
                <a:solidFill>
                  <a:srgbClr val="CAD1D3"/>
                </a:solidFill>
                <a:effectLst/>
                <a:uLnTx/>
                <a:uFillTx/>
                <a:latin typeface="+mn-lt"/>
                <a:ea typeface="+mn-ea"/>
                <a:cs typeface="+mn-cs"/>
              </a:rPr>
              <a:t>Merci</a:t>
            </a:r>
            <a:r>
              <a:rPr kumimoji="0" lang="en-US" sz="1196" b="0" i="0" u="none" strike="noStrike" kern="1200" cap="none" spc="0" normalizeH="0" baseline="0" noProof="0">
                <a:ln>
                  <a:noFill/>
                </a:ln>
                <a:solidFill>
                  <a:srgbClr val="CAD1D3"/>
                </a:solidFill>
                <a:effectLst/>
                <a:uLnTx/>
                <a:uFillTx/>
                <a:latin typeface="+mj-lt"/>
                <a:ea typeface="+mj-ea"/>
                <a:cs typeface="+mj-cs"/>
              </a:rPr>
              <a:t>  </a:t>
            </a:r>
            <a:r>
              <a:rPr kumimoji="0" lang="en-US" sz="1196" b="0" i="0" u="none" strike="noStrike" kern="0" cap="none" spc="0" normalizeH="0" baseline="0" noProof="0">
                <a:ln>
                  <a:noFill/>
                </a:ln>
                <a:solidFill>
                  <a:srgbClr val="CAD1D3"/>
                </a:solidFill>
                <a:effectLst/>
                <a:uLnTx/>
                <a:uFillTx/>
                <a:latin typeface="+mn-lt"/>
                <a:ea typeface="+mn-ea"/>
                <a:cs typeface="+mn-cs"/>
              </a:rPr>
              <a:t>תודה</a:t>
            </a:r>
            <a:r>
              <a:rPr kumimoji="0" lang="en-US" sz="200" b="0" i="0" u="none" strike="noStrike" kern="0" cap="none" spc="0" normalizeH="0" baseline="0" noProof="0">
                <a:ln>
                  <a:noFill/>
                </a:ln>
                <a:solidFill>
                  <a:srgbClr val="CAD1D3"/>
                </a:solidFill>
                <a:effectLst/>
                <a:uLnTx/>
                <a:uFillTx/>
                <a:latin typeface="+mn-lt"/>
                <a:ea typeface="+mn-ea"/>
                <a:cs typeface="+mn-cs"/>
              </a:rPr>
              <a:t>.</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r-AE" sz="1196" b="0" i="0" u="none" strike="noStrike" kern="1200" cap="none" spc="0" normalizeH="0" baseline="0" noProof="0">
                <a:ln>
                  <a:noFill/>
                </a:ln>
                <a:solidFill>
                  <a:srgbClr val="CAD1D3"/>
                </a:solidFill>
                <a:effectLst/>
                <a:uLnTx/>
                <a:uFillTx/>
                <a:latin typeface="+mn-lt"/>
                <a:ea typeface="+mj-ea"/>
                <a:cs typeface="+mj-cs"/>
              </a:rPr>
              <a:t>شکریہ</a:t>
            </a:r>
            <a:r>
              <a:rPr kumimoji="0" lang="en-US" sz="1196" b="0" i="0" u="none" strike="noStrike" kern="1200" cap="none" spc="0" normalizeH="0" baseline="0" noProof="0">
                <a:ln>
                  <a:noFill/>
                </a:ln>
                <a:solidFill>
                  <a:srgbClr val="CAD1D3"/>
                </a:solidFill>
                <a:effectLst/>
                <a:uLnTx/>
                <a:uFillTx/>
                <a:latin typeface="+mj-lt"/>
                <a:ea typeface="+mj-ea"/>
                <a:cs typeface="+mj-cs"/>
              </a:rPr>
              <a:t>  </a:t>
            </a:r>
            <a:r>
              <a:rPr kumimoji="0" lang="en-US" sz="1196" b="0" i="0" u="none" strike="noStrike" kern="1200" cap="none" spc="0" normalizeH="0" baseline="0" noProof="0">
                <a:ln>
                  <a:noFill/>
                </a:ln>
                <a:solidFill>
                  <a:srgbClr val="CAD1D3"/>
                </a:solidFill>
                <a:effectLst/>
                <a:uLnTx/>
                <a:uFillTx/>
                <a:latin typeface="+mn-lt"/>
                <a:ea typeface="+mn-ea"/>
                <a:cs typeface="+mn-cs"/>
              </a:rPr>
              <a:t>Danke</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ja-JP" altLang="en-US" sz="996" b="0" i="0" u="none" strike="noStrike" kern="1200" cap="none" spc="-350" normalizeH="0" baseline="0" noProof="0">
                <a:ln>
                  <a:noFill/>
                </a:ln>
                <a:solidFill>
                  <a:srgbClr val="CAD1D3"/>
                </a:solidFill>
                <a:effectLst/>
                <a:uLnTx/>
                <a:uFillTx/>
                <a:latin typeface="+mn-lt"/>
                <a:ea typeface="+mn-ea"/>
                <a:cs typeface="+mn-cs"/>
              </a:rPr>
              <a:t>ありがとう</a:t>
            </a:r>
            <a:r>
              <a:rPr kumimoji="0" lang="en-US" sz="996" b="0" i="0" u="none" strike="noStrike" kern="1200" cap="none" spc="0" normalizeH="0" baseline="0" noProof="0">
                <a:ln>
                  <a:noFill/>
                </a:ln>
                <a:solidFill>
                  <a:srgbClr val="CAD1D3"/>
                </a:solidFill>
                <a:effectLst/>
                <a:uLnTx/>
                <a:uFillTx/>
                <a:latin typeface="+mn-lt"/>
                <a:ea typeface="+mj-ea"/>
                <a:cs typeface="+mj-cs"/>
              </a:rPr>
              <a:t>   </a:t>
            </a:r>
            <a:r>
              <a:rPr kumimoji="0" lang="en-US" sz="1196" b="0" i="0" u="none" strike="noStrike" kern="1200" cap="none" spc="0" normalizeH="0" baseline="0" noProof="0" err="1">
                <a:ln>
                  <a:noFill/>
                </a:ln>
                <a:solidFill>
                  <a:srgbClr val="CAD1D3"/>
                </a:solidFill>
                <a:effectLst/>
                <a:uLnTx/>
                <a:uFillTx/>
                <a:latin typeface="+mn-lt"/>
                <a:ea typeface="+mn-ea"/>
                <a:cs typeface="+mn-cs"/>
              </a:rPr>
              <a:t>Terima</a:t>
            </a:r>
            <a:r>
              <a:rPr kumimoji="0" lang="en-US" sz="1196" b="0" i="0" u="none" strike="noStrike" kern="1200" cap="none" spc="0" normalizeH="0" baseline="0" noProof="0">
                <a:ln>
                  <a:noFill/>
                </a:ln>
                <a:solidFill>
                  <a:srgbClr val="CAD1D3"/>
                </a:solidFill>
                <a:effectLst/>
                <a:uLnTx/>
                <a:uFillTx/>
                <a:latin typeface="+mn-lt"/>
                <a:ea typeface="+mn-ea"/>
                <a:cs typeface="+mn-cs"/>
              </a:rPr>
              <a:t> Kasih</a:t>
            </a:r>
            <a:r>
              <a:rPr kumimoji="0" lang="en-US" sz="1196" b="0" i="0" u="none" strike="noStrike" kern="1200" cap="none" spc="0" normalizeH="0" baseline="0" noProof="0">
                <a:ln>
                  <a:noFill/>
                </a:ln>
                <a:solidFill>
                  <a:srgbClr val="CAD1D3"/>
                </a:solidFill>
                <a:effectLst/>
                <a:uLnTx/>
                <a:uFillTx/>
                <a:latin typeface="+mn-lt"/>
                <a:ea typeface="+mj-ea"/>
                <a:cs typeface="+mj-cs"/>
              </a:rPr>
              <a:t>  </a:t>
            </a:r>
            <a:r>
              <a:rPr kumimoji="0" lang="ar-AE" altLang="ja-JP" sz="1196" b="0" i="0" u="none" strike="noStrike" kern="1200" cap="none" spc="0" normalizeH="0" baseline="0" noProof="0">
                <a:ln>
                  <a:noFill/>
                </a:ln>
                <a:solidFill>
                  <a:srgbClr val="CAD1D3"/>
                </a:solidFill>
                <a:effectLst/>
                <a:uLnTx/>
                <a:uFillTx/>
                <a:latin typeface="+mn-lt"/>
                <a:ea typeface="+mn-ea"/>
                <a:cs typeface="+mn-cs"/>
              </a:rPr>
              <a:t>شكرا</a:t>
            </a:r>
            <a:endParaRPr kumimoji="0" lang="en-US" sz="1196" b="0" i="0" u="none" strike="noStrike" kern="1200" cap="none" spc="0" normalizeH="0" baseline="0" noProof="0">
              <a:ln>
                <a:noFill/>
              </a:ln>
              <a:solidFill>
                <a:srgbClr val="CAD1D3"/>
              </a:solidFill>
              <a:effectLst/>
              <a:uLnTx/>
              <a:uFillTx/>
              <a:latin typeface="+mn-lt"/>
              <a:ea typeface="+mn-ea"/>
              <a:cs typeface="+mn-cs"/>
            </a:endParaRPr>
          </a:p>
        </p:txBody>
      </p:sp>
      <p:sp>
        <p:nvSpPr>
          <p:cNvPr id="23" name="For more info...">
            <a:extLst>
              <a:ext uri="{FF2B5EF4-FFF2-40B4-BE49-F238E27FC236}">
                <a16:creationId xmlns:a16="http://schemas.microsoft.com/office/drawing/2014/main" id="{73B3C47D-E42C-4A48-A5D4-B35EA9F8279F}"/>
              </a:ext>
            </a:extLst>
          </p:cNvPr>
          <p:cNvSpPr/>
          <p:nvPr userDrawn="1"/>
        </p:nvSpPr>
        <p:spPr>
          <a:xfrm>
            <a:off x="511181" y="2852738"/>
            <a:ext cx="1444625" cy="523875"/>
          </a:xfrm>
          <a:prstGeom prst="rect">
            <a:avLst/>
          </a:prstGeom>
        </p:spPr>
        <p:txBody>
          <a:bodyPr wrap="none" lIns="0" tIns="0" rIns="0" bIns="0" anchor="b" anchorCtr="0">
            <a:noAutofit/>
          </a:bodyPr>
          <a:lstStyle/>
          <a:p>
            <a:pPr marL="0" marR="0" lvl="0" indent="0" algn="l" defTabSz="911888" rtl="0" eaLnBrk="0" fontAlgn="base" latinLnBrk="0" hangingPunct="0">
              <a:lnSpc>
                <a:spcPct val="100000"/>
              </a:lnSpc>
              <a:spcBef>
                <a:spcPct val="0"/>
              </a:spcBef>
              <a:spcAft>
                <a:spcPct val="0"/>
              </a:spcAft>
              <a:buClrTx/>
              <a:buSzTx/>
              <a:buFontTx/>
              <a:buNone/>
              <a:tabLst/>
            </a:pPr>
            <a:r>
              <a:rPr kumimoji="0" lang="en-US" altLang="en-US" sz="996" b="0" i="0" u="none" strike="noStrike" cap="none" normalizeH="0" baseline="0">
                <a:ln>
                  <a:noFill/>
                </a:ln>
                <a:solidFill>
                  <a:srgbClr val="FFFFFF"/>
                </a:solidFill>
                <a:effectLst/>
                <a:latin typeface="Calibre" panose="020B0503030202060203" pitchFamily="34" charset="0"/>
                <a:ea typeface="Arial Unicode MS"/>
                <a:cs typeface="Tahoma" panose="020B0604030504040204" pitchFamily="34" charset="0"/>
              </a:rPr>
              <a:t>FOR MORE INFORMATION</a:t>
            </a:r>
            <a:endParaRPr kumimoji="0" lang="en-US" altLang="en-US" sz="996" b="0" i="0" u="none" strike="noStrike" cap="none" normalizeH="0" baseline="0">
              <a:ln>
                <a:noFill/>
              </a:ln>
              <a:solidFill>
                <a:schemeClr val="tx1"/>
              </a:solidFill>
              <a:effectLst/>
            </a:endParaRPr>
          </a:p>
        </p:txBody>
      </p:sp>
      <p:sp>
        <p:nvSpPr>
          <p:cNvPr id="25" name="Contact Placeholder 1">
            <a:extLst>
              <a:ext uri="{FF2B5EF4-FFF2-40B4-BE49-F238E27FC236}">
                <a16:creationId xmlns:a16="http://schemas.microsoft.com/office/drawing/2014/main" id="{0C191A23-4DE5-4405-99C3-7A699AFE2FD7}"/>
              </a:ext>
            </a:extLst>
          </p:cNvPr>
          <p:cNvSpPr>
            <a:spLocks noGrp="1"/>
          </p:cNvSpPr>
          <p:nvPr>
            <p:ph sz="quarter" idx="56" hasCustomPrompt="1"/>
          </p:nvPr>
        </p:nvSpPr>
        <p:spPr>
          <a:xfrm>
            <a:off x="508636" y="3478216"/>
            <a:ext cx="1447165" cy="1249362"/>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5" name="Contact Placeholder 2">
            <a:extLst>
              <a:ext uri="{FF2B5EF4-FFF2-40B4-BE49-F238E27FC236}">
                <a16:creationId xmlns:a16="http://schemas.microsoft.com/office/drawing/2014/main" id="{8E33D06A-D9FE-4408-8330-495873669A61}"/>
              </a:ext>
            </a:extLst>
          </p:cNvPr>
          <p:cNvSpPr>
            <a:spLocks noGrp="1"/>
          </p:cNvSpPr>
          <p:nvPr>
            <p:ph sz="quarter" idx="57" hasCustomPrompt="1"/>
          </p:nvPr>
        </p:nvSpPr>
        <p:spPr>
          <a:xfrm>
            <a:off x="2453324" y="3478216"/>
            <a:ext cx="1447165" cy="1249362"/>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6" name="Contact Placeholder 3">
            <a:extLst>
              <a:ext uri="{FF2B5EF4-FFF2-40B4-BE49-F238E27FC236}">
                <a16:creationId xmlns:a16="http://schemas.microsoft.com/office/drawing/2014/main" id="{DF6CDF24-5470-4D40-9D03-854502243CFF}"/>
              </a:ext>
            </a:extLst>
          </p:cNvPr>
          <p:cNvSpPr>
            <a:spLocks noGrp="1"/>
          </p:cNvSpPr>
          <p:nvPr>
            <p:ph sz="quarter" idx="58" hasCustomPrompt="1"/>
          </p:nvPr>
        </p:nvSpPr>
        <p:spPr>
          <a:xfrm>
            <a:off x="4398011" y="3478216"/>
            <a:ext cx="1447165" cy="1249362"/>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7" name="Contact Placeholder 4">
            <a:extLst>
              <a:ext uri="{FF2B5EF4-FFF2-40B4-BE49-F238E27FC236}">
                <a16:creationId xmlns:a16="http://schemas.microsoft.com/office/drawing/2014/main" id="{F55C5D1C-8953-4158-8D8E-9845958DB239}"/>
              </a:ext>
            </a:extLst>
          </p:cNvPr>
          <p:cNvSpPr>
            <a:spLocks noGrp="1"/>
          </p:cNvSpPr>
          <p:nvPr>
            <p:ph sz="quarter" idx="59" hasCustomPrompt="1"/>
          </p:nvPr>
        </p:nvSpPr>
        <p:spPr>
          <a:xfrm>
            <a:off x="6342696" y="3478216"/>
            <a:ext cx="1447165" cy="1249362"/>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8" name="Contact Placeholder 5">
            <a:extLst>
              <a:ext uri="{FF2B5EF4-FFF2-40B4-BE49-F238E27FC236}">
                <a16:creationId xmlns:a16="http://schemas.microsoft.com/office/drawing/2014/main" id="{A3545314-5741-4456-8F62-05AB8BF1AF5E}"/>
              </a:ext>
            </a:extLst>
          </p:cNvPr>
          <p:cNvSpPr>
            <a:spLocks noGrp="1"/>
          </p:cNvSpPr>
          <p:nvPr>
            <p:ph sz="quarter" idx="60" hasCustomPrompt="1"/>
          </p:nvPr>
        </p:nvSpPr>
        <p:spPr>
          <a:xfrm>
            <a:off x="8287384" y="3478216"/>
            <a:ext cx="1447165" cy="1249362"/>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39" name="Contact Placeholder 6">
            <a:extLst>
              <a:ext uri="{FF2B5EF4-FFF2-40B4-BE49-F238E27FC236}">
                <a16:creationId xmlns:a16="http://schemas.microsoft.com/office/drawing/2014/main" id="{C040B7CF-3C08-46AD-95B1-D6C60D63B7FA}"/>
              </a:ext>
            </a:extLst>
          </p:cNvPr>
          <p:cNvSpPr>
            <a:spLocks noGrp="1"/>
          </p:cNvSpPr>
          <p:nvPr>
            <p:ph sz="quarter" idx="61" hasCustomPrompt="1"/>
          </p:nvPr>
        </p:nvSpPr>
        <p:spPr>
          <a:xfrm>
            <a:off x="10232072" y="3478216"/>
            <a:ext cx="1447165" cy="1249362"/>
          </a:xfrm>
        </p:spPr>
        <p:txBody>
          <a:bodyPr rIns="0"/>
          <a:lstStyle>
            <a:lvl1pPr>
              <a:spcBef>
                <a:spcPts val="0"/>
              </a:spcBef>
              <a:spcAft>
                <a:spcPts val="897"/>
              </a:spcAft>
              <a:defRPr sz="1196">
                <a:solidFill>
                  <a:schemeClr val="bg1"/>
                </a:solidFill>
                <a:latin typeface="Calibre Semibold" panose="020B0703030202060203" pitchFamily="34" charset="0"/>
              </a:defRPr>
            </a:lvl1pPr>
            <a:lvl2pPr>
              <a:spcBef>
                <a:spcPts val="100"/>
              </a:spcBef>
              <a:spcAft>
                <a:spcPts val="100"/>
              </a:spcAft>
              <a:defRPr sz="9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First Last</a:t>
            </a:r>
          </a:p>
          <a:p>
            <a:pPr lvl="1"/>
            <a:r>
              <a:rPr lang="en-US"/>
              <a:t>Title &amp; Contact</a:t>
            </a:r>
          </a:p>
        </p:txBody>
      </p:sp>
      <p:sp>
        <p:nvSpPr>
          <p:cNvPr id="15" name="Disclaimer">
            <a:extLst>
              <a:ext uri="{FF2B5EF4-FFF2-40B4-BE49-F238E27FC236}">
                <a16:creationId xmlns:a16="http://schemas.microsoft.com/office/drawing/2014/main" id="{35BDE4BC-905D-4594-8B9D-E48E469F20CB}"/>
              </a:ext>
            </a:extLst>
          </p:cNvPr>
          <p:cNvSpPr>
            <a:spLocks noChangeArrowheads="1"/>
          </p:cNvSpPr>
          <p:nvPr userDrawn="1"/>
        </p:nvSpPr>
        <p:spPr bwMode="auto">
          <a:xfrm>
            <a:off x="511179" y="5876928"/>
            <a:ext cx="11168063" cy="625475"/>
          </a:xfrm>
          <a:prstGeom prst="rect">
            <a:avLst/>
          </a:prstGeom>
          <a:noFill/>
          <a:ln w="9525">
            <a:noFill/>
            <a:miter lim="800000"/>
            <a:headEnd/>
            <a:tailEnd/>
          </a:ln>
          <a:effectLst/>
        </p:spPr>
        <p:txBody>
          <a:bodyPr lIns="0" tIns="0" rIns="0" bIns="0" anchor="b" anchorCtr="0"/>
          <a:lstStyle/>
          <a:p>
            <a:pPr marL="0" marR="0">
              <a:lnSpc>
                <a:spcPct val="110000"/>
              </a:lnSpc>
              <a:spcBef>
                <a:spcPts val="0"/>
              </a:spcBef>
              <a:spcAft>
                <a:spcPts val="0"/>
              </a:spcAft>
            </a:pPr>
            <a:r>
              <a:rPr lang="en-US" sz="698">
                <a:solidFill>
                  <a:srgbClr val="CAD1D3"/>
                </a:solidFill>
                <a:effectLst/>
                <a:latin typeface="Barlow Condensed" panose="00000506000000000000" pitchFamily="2" charset="0"/>
                <a:ea typeface="Calibre" panose="020B0503030202060203" pitchFamily="34" charset="0"/>
                <a:cs typeface="Times New Roman" panose="02020603050405020304" pitchFamily="18" charset="0"/>
              </a:rPr>
              <a:t>CBRE ©2021 All Rights Reserved. All information included in this proposal pertaining to CBRE—including but not limited to its operations, employees, technology and clients—are proprietary and confidential, and are supplied with the understanding that they will be held in confidence and not disclosed to third parties without the prior written consent of CBRE. This letter/proposal is intended solely as a preliminary expression of general intentions and is to be used for discussion purposes only. The parties intend that neither shall have any contractual obligations to the other with respect to the matters referred herein unless and until a definitive agreement has been fully executed and delivered by the parties. The parties agree that this letter/proposal is not intended to create any agreement or obligation by either party to negotiate a definitive lease/purchase and sale agreement and imposes no duty whatsoever on either party to continue negotiations, including without limitation any obligation to negotiate in good faith or in any way other than at arm’s length.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and/or its affiliated or related companies in the United States and other countries. All other marks displayed on this document are the property of their respective owners.</a:t>
            </a:r>
          </a:p>
        </p:txBody>
      </p:sp>
      <p:sp>
        <p:nvSpPr>
          <p:cNvPr id="40" name="Contact Placeholder 1">
            <a:extLst>
              <a:ext uri="{FF2B5EF4-FFF2-40B4-BE49-F238E27FC236}">
                <a16:creationId xmlns:a16="http://schemas.microsoft.com/office/drawing/2014/main" id="{EBB0830B-2703-4CC7-A57D-9B4164702B5F}"/>
              </a:ext>
            </a:extLst>
          </p:cNvPr>
          <p:cNvSpPr>
            <a:spLocks noGrp="1"/>
          </p:cNvSpPr>
          <p:nvPr>
            <p:ph sz="quarter" idx="62" hasCustomPrompt="1"/>
          </p:nvPr>
        </p:nvSpPr>
        <p:spPr>
          <a:xfrm>
            <a:off x="508639" y="4993179"/>
            <a:ext cx="11168063" cy="258272"/>
          </a:xfrm>
        </p:spPr>
        <p:txBody>
          <a:bodyPr rIns="0" anchor="b" anchorCtr="0"/>
          <a:lstStyle>
            <a:lvl1pPr>
              <a:spcBef>
                <a:spcPts val="0"/>
              </a:spcBef>
              <a:spcAft>
                <a:spcPts val="897"/>
              </a:spcAft>
              <a:defRPr sz="996">
                <a:solidFill>
                  <a:schemeClr val="bg1"/>
                </a:solidFill>
                <a:latin typeface="+mn-lt"/>
              </a:defRPr>
            </a:lvl1pPr>
            <a:lvl2pPr>
              <a:spcBef>
                <a:spcPts val="100"/>
              </a:spcBef>
              <a:spcAft>
                <a:spcPts val="100"/>
              </a:spcAft>
              <a:defRPr sz="1196">
                <a:solidFill>
                  <a:schemeClr val="accent3"/>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Mailing address</a:t>
            </a:r>
          </a:p>
        </p:txBody>
      </p:sp>
    </p:spTree>
    <p:extLst>
      <p:ext uri="{BB962C8B-B14F-4D97-AF65-F5344CB8AC3E}">
        <p14:creationId xmlns:p14="http://schemas.microsoft.com/office/powerpoint/2010/main" val="6544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250" fill="hold"/>
                                        <p:tgtEl>
                                          <p:spTgt spid="27"/>
                                        </p:tgtEl>
                                        <p:attrNameLst>
                                          <p:attrName>ppt_x</p:attrName>
                                        </p:attrNameLst>
                                      </p:cBhvr>
                                      <p:tavLst>
                                        <p:tav tm="0">
                                          <p:val>
                                            <p:strVal val="0-#ppt_w/2"/>
                                          </p:val>
                                        </p:tav>
                                        <p:tav tm="100000">
                                          <p:val>
                                            <p:strVal val="#ppt_x"/>
                                          </p:val>
                                        </p:tav>
                                      </p:tavLst>
                                    </p:anim>
                                    <p:anim calcmode="lin" valueType="num">
                                      <p:cBhvr additive="base">
                                        <p:cTn id="8" dur="2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ext>
  </p:extLst>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14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7"/>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7"/>
            <a:ext cx="2460625" cy="182563"/>
          </a:xfrm>
        </p:spPr>
        <p:txBody>
          <a:bodyPr wrap="none" anchor="b" anchorCtr="0"/>
          <a:lstStyle>
            <a:lvl1pPr>
              <a:defRPr sz="797">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40"/>
            <a:ext cx="2452687" cy="3529011"/>
          </a:xfrm>
          <a:solidFill>
            <a:schemeClr val="tx1"/>
          </a:solidFill>
        </p:spPr>
        <p:txBody>
          <a:bodyPr lIns="73152" tIns="73152" rIns="73152"/>
          <a:lstStyle>
            <a:lvl1pPr marL="0" indent="0">
              <a:spcBef>
                <a:spcPts val="598"/>
              </a:spcBef>
              <a:spcAft>
                <a:spcPts val="0"/>
              </a:spcAft>
              <a:defRPr sz="1596">
                <a:solidFill>
                  <a:schemeClr val="bg1"/>
                </a:solidFill>
                <a:latin typeface="Calibre Semibold" panose="020B0703030202060203" pitchFamily="34" charset="0"/>
              </a:defRPr>
            </a:lvl1pPr>
            <a:lvl2pPr>
              <a:spcBef>
                <a:spcPts val="300"/>
              </a:spcBef>
              <a:spcAft>
                <a:spcPts val="598"/>
              </a:spcAft>
              <a:defRPr sz="1196">
                <a:solidFill>
                  <a:schemeClr val="bg1"/>
                </a:solidFill>
                <a:latin typeface="+mn-lt"/>
              </a:defRPr>
            </a:lvl2pPr>
            <a:lvl3pPr marL="170979" indent="-170979">
              <a:spcAft>
                <a:spcPts val="300"/>
              </a:spcAft>
              <a:buFont typeface="Arial" panose="020B0604020202020204" pitchFamily="34" charset="0"/>
              <a:buChar char="‒"/>
              <a:defRPr>
                <a:solidFill>
                  <a:schemeClr val="bg1"/>
                </a:solidFill>
              </a:defRPr>
            </a:lvl3pPr>
            <a:lvl4pPr marL="341958" indent="-170979">
              <a:spcBef>
                <a:spcPts val="0"/>
              </a:spcBef>
              <a:spcAft>
                <a:spcPts val="300"/>
              </a:spcAft>
              <a:defRPr sz="1196">
                <a:solidFill>
                  <a:schemeClr val="bg1"/>
                </a:solidFill>
              </a:defRPr>
            </a:lvl4pPr>
            <a:lvl5pPr marL="341958" indent="-166231">
              <a:spcBef>
                <a:spcPts val="0"/>
              </a:spcBef>
              <a:spcAft>
                <a:spcPts val="300"/>
              </a:spcAft>
              <a:defRPr sz="119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8"/>
              </a:spcAft>
              <a:defRPr sz="1596">
                <a:latin typeface="Calibre Semibold" panose="020B0703030202060203" pitchFamily="34" charset="0"/>
              </a:defRPr>
            </a:lvl1pPr>
            <a:lvl2pPr>
              <a:spcBef>
                <a:spcPts val="0"/>
              </a:spcBef>
              <a:spcAft>
                <a:spcPts val="598"/>
              </a:spcAft>
              <a:defRPr sz="1196">
                <a:latin typeface="+mn-lt"/>
              </a:defRPr>
            </a:lvl2pPr>
            <a:lvl3pPr marL="170979" indent="-170979">
              <a:spcAft>
                <a:spcPts val="300"/>
              </a:spcAft>
              <a:buFont typeface="Arial" panose="020B0604020202020204" pitchFamily="34" charset="0"/>
              <a:buChar char="‒"/>
              <a:defRPr/>
            </a:lvl3pPr>
            <a:lvl4pPr marL="341958" indent="-170979">
              <a:spcBef>
                <a:spcPts val="0"/>
              </a:spcBef>
              <a:spcAft>
                <a:spcPts val="300"/>
              </a:spcAft>
              <a:defRPr sz="1196"/>
            </a:lvl4pPr>
            <a:lvl5pPr marL="341958" indent="-166231">
              <a:spcBef>
                <a:spcPts val="0"/>
              </a:spcBef>
              <a:defRPr sz="1196"/>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40"/>
            <a:ext cx="3486148" cy="3529011"/>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7" y="2346961"/>
            <a:ext cx="3484563" cy="404178"/>
          </a:xfrm>
        </p:spPr>
        <p:txBody>
          <a:bodyPr rIns="0"/>
          <a:lstStyle>
            <a:lvl1pPr algn="r">
              <a:spcBef>
                <a:spcPts val="0"/>
              </a:spcBef>
              <a:spcAft>
                <a:spcPts val="0"/>
              </a:spcAft>
              <a:defRPr sz="996">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7" y="1601788"/>
            <a:ext cx="3484563" cy="649224"/>
          </a:xfrm>
        </p:spPr>
        <p:txBody>
          <a:bodyPr rIns="0" anchor="b" anchorCtr="0"/>
          <a:lstStyle>
            <a:lvl1pPr algn="r">
              <a:defRPr sz="1596">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0" y="1601794"/>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6"/>
          </a:p>
        </p:txBody>
      </p:sp>
    </p:spTree>
    <p:extLst>
      <p:ext uri="{BB962C8B-B14F-4D97-AF65-F5344CB8AC3E}">
        <p14:creationId xmlns:p14="http://schemas.microsoft.com/office/powerpoint/2010/main" val="1324173672"/>
      </p:ext>
    </p:extLst>
  </p:cSld>
  <p:clrMapOvr>
    <a:masterClrMapping/>
  </p:clrMapOvr>
  <p:extLst>
    <p:ext uri="{DCECCB84-F9BA-43D5-87BE-67443E8EF086}">
      <p15:sldGuideLst xmlns:p15="http://schemas.microsoft.com/office/powerpoint/2012/main"/>
    </p:ext>
  </p:extLst>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10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9"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5" y="957807"/>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4" y="1317627"/>
            <a:ext cx="2460625" cy="182563"/>
          </a:xfrm>
        </p:spPr>
        <p:txBody>
          <a:bodyPr wrap="none" anchor="b" anchorCtr="0"/>
          <a:lstStyle>
            <a:lvl1pPr>
              <a:defRPr sz="797">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7" y="1601792"/>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2" y="2852740"/>
            <a:ext cx="2452687" cy="3529011"/>
          </a:xfrm>
          <a:solidFill>
            <a:schemeClr val="tx1"/>
          </a:solidFill>
        </p:spPr>
        <p:txBody>
          <a:bodyPr lIns="73152" tIns="73152" rIns="73152"/>
          <a:lstStyle>
            <a:lvl1pPr marL="0" indent="0">
              <a:spcBef>
                <a:spcPts val="598"/>
              </a:spcBef>
              <a:spcAft>
                <a:spcPts val="0"/>
              </a:spcAft>
              <a:defRPr sz="1596">
                <a:solidFill>
                  <a:schemeClr val="bg1"/>
                </a:solidFill>
                <a:latin typeface="Calibre Semibold" panose="020B0703030202060203" pitchFamily="34" charset="0"/>
              </a:defRPr>
            </a:lvl1pPr>
            <a:lvl2pPr>
              <a:spcBef>
                <a:spcPts val="300"/>
              </a:spcBef>
              <a:spcAft>
                <a:spcPts val="598"/>
              </a:spcAft>
              <a:defRPr sz="1196">
                <a:solidFill>
                  <a:schemeClr val="bg1"/>
                </a:solidFill>
                <a:latin typeface="+mn-lt"/>
              </a:defRPr>
            </a:lvl2pPr>
            <a:lvl3pPr marL="170979" indent="-170979">
              <a:spcAft>
                <a:spcPts val="300"/>
              </a:spcAft>
              <a:buFont typeface="Arial" panose="020B0604020202020204" pitchFamily="34" charset="0"/>
              <a:buChar char="‒"/>
              <a:defRPr>
                <a:solidFill>
                  <a:schemeClr val="bg1"/>
                </a:solidFill>
              </a:defRPr>
            </a:lvl3pPr>
            <a:lvl4pPr marL="341958" indent="-170979">
              <a:spcBef>
                <a:spcPts val="0"/>
              </a:spcBef>
              <a:spcAft>
                <a:spcPts val="300"/>
              </a:spcAft>
              <a:defRPr sz="1196">
                <a:solidFill>
                  <a:schemeClr val="bg1"/>
                </a:solidFill>
              </a:defRPr>
            </a:lvl4pPr>
            <a:lvl5pPr marL="341958" indent="-166231">
              <a:spcBef>
                <a:spcPts val="0"/>
              </a:spcBef>
              <a:spcAft>
                <a:spcPts val="300"/>
              </a:spcAft>
              <a:defRPr sz="119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40"/>
            <a:ext cx="5019675" cy="3529011"/>
          </a:xfrm>
        </p:spPr>
        <p:txBody>
          <a:bodyPr tIns="73152"/>
          <a:lstStyle>
            <a:lvl1pPr marL="0" indent="0">
              <a:spcBef>
                <a:spcPts val="0"/>
              </a:spcBef>
              <a:spcAft>
                <a:spcPts val="598"/>
              </a:spcAft>
              <a:defRPr sz="1596">
                <a:latin typeface="Calibre Semibold" panose="020B0703030202060203" pitchFamily="34" charset="0"/>
              </a:defRPr>
            </a:lvl1pPr>
            <a:lvl2pPr>
              <a:spcBef>
                <a:spcPts val="0"/>
              </a:spcBef>
              <a:spcAft>
                <a:spcPts val="598"/>
              </a:spcAft>
              <a:defRPr sz="1196">
                <a:latin typeface="+mn-lt"/>
              </a:defRPr>
            </a:lvl2pPr>
            <a:lvl3pPr marL="170979" indent="-170979">
              <a:spcAft>
                <a:spcPts val="300"/>
              </a:spcAft>
              <a:buFont typeface="Arial" panose="020B0604020202020204" pitchFamily="34" charset="0"/>
              <a:buChar char="‒"/>
              <a:defRPr/>
            </a:lvl3pPr>
            <a:lvl4pPr marL="341958" indent="-170979">
              <a:spcBef>
                <a:spcPts val="0"/>
              </a:spcBef>
              <a:spcAft>
                <a:spcPts val="300"/>
              </a:spcAft>
              <a:defRPr sz="1196"/>
            </a:lvl4pPr>
            <a:lvl5pPr marL="341958" indent="-166231">
              <a:spcBef>
                <a:spcPts val="0"/>
              </a:spcBef>
              <a:defRPr sz="1196"/>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6" y="476252"/>
            <a:ext cx="3997325" cy="5905499"/>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3602552509"/>
      </p:ext>
    </p:extLst>
  </p:cSld>
  <p:clrMapOvr>
    <a:masterClrMapping/>
  </p:clrMapOvr>
  <p:extLst>
    <p:ext uri="{DCECCB84-F9BA-43D5-87BE-67443E8EF086}">
      <p15:sldGuideLst xmlns:p15="http://schemas.microsoft.com/office/powerpoint/2012/main"/>
    </p:ext>
  </p:extLst>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preserve="1" userDrawn="1">
  <p:cSld name="11_Image Quote 1">
    <p:bg>
      <p:bgPr>
        <a:solidFill>
          <a:schemeClr val="tx1"/>
        </a:solidFill>
        <a:effectLst/>
      </p:bgPr>
    </p:bg>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0AE1B65D-6907-E54F-BB4B-C41AFAAE8186}"/>
              </a:ext>
            </a:extLst>
          </p:cNvPr>
          <p:cNvSpPr>
            <a:spLocks noGrp="1"/>
          </p:cNvSpPr>
          <p:nvPr>
            <p:ph type="pic" sz="quarter" idx="12"/>
          </p:nvPr>
        </p:nvSpPr>
        <p:spPr>
          <a:xfrm>
            <a:off x="511175" y="457201"/>
            <a:ext cx="9118600" cy="5943600"/>
          </a:xfrm>
          <a:prstGeom prst="rect">
            <a:avLst/>
          </a:prstGeo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0E5166B-DE21-4C78-873E-E08181E53E4F}"/>
              </a:ext>
            </a:extLst>
          </p:cNvPr>
          <p:cNvSpPr>
            <a:spLocks noGrp="1"/>
          </p:cNvSpPr>
          <p:nvPr>
            <p:ph type="body" sz="quarter" idx="13"/>
          </p:nvPr>
        </p:nvSpPr>
        <p:spPr>
          <a:xfrm>
            <a:off x="9731379" y="1596709"/>
            <a:ext cx="1947863" cy="3024188"/>
          </a:xfrm>
        </p:spPr>
        <p:txBody>
          <a:bodyPr tIns="0"/>
          <a:lstStyle>
            <a:lvl1pPr>
              <a:defRPr sz="1797">
                <a:solidFill>
                  <a:srgbClr val="CAD1D2"/>
                </a:solidFill>
              </a:defRPr>
            </a:lvl1pPr>
            <a:lvl2pPr>
              <a:defRPr>
                <a:solidFill>
                  <a:srgbClr val="CAD1D2"/>
                </a:solidFill>
              </a:defRPr>
            </a:lvl2pPr>
            <a:lvl3pPr>
              <a:defRPr>
                <a:solidFill>
                  <a:srgbClr val="CAD1D2"/>
                </a:solidFill>
              </a:defRPr>
            </a:lvl3pPr>
            <a:lvl4pPr>
              <a:buClr>
                <a:schemeClr val="bg1"/>
              </a:buClr>
              <a:defRPr>
                <a:solidFill>
                  <a:srgbClr val="CAD1D2"/>
                </a:solidFill>
              </a:defRPr>
            </a:lvl4pPr>
            <a:lvl5pPr>
              <a:defRPr>
                <a:solidFill>
                  <a:srgbClr val="CAD1D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a:extLst>
              <a:ext uri="{FF2B5EF4-FFF2-40B4-BE49-F238E27FC236}">
                <a16:creationId xmlns:a16="http://schemas.microsoft.com/office/drawing/2014/main" id="{276E0B12-C8A6-47ED-AC2C-173E6E8D0380}"/>
              </a:ext>
            </a:extLst>
          </p:cNvPr>
          <p:cNvSpPr>
            <a:spLocks noGrp="1"/>
          </p:cNvSpPr>
          <p:nvPr>
            <p:ph type="body" sz="quarter" idx="46" hasCustomPrompt="1"/>
          </p:nvPr>
        </p:nvSpPr>
        <p:spPr>
          <a:xfrm>
            <a:off x="9731376" y="4727576"/>
            <a:ext cx="1687299" cy="1590928"/>
          </a:xfrm>
          <a:prstGeom prst="rect">
            <a:avLst/>
          </a:prstGeom>
        </p:spPr>
        <p:txBody>
          <a:bodyPr anchor="t"/>
          <a:lstStyle>
            <a:lvl1pPr marL="7688" algn="l" defTabSz="553481" rtl="0" eaLnBrk="1" latinLnBrk="0" hangingPunct="1">
              <a:lnSpc>
                <a:spcPct val="90000"/>
              </a:lnSpc>
              <a:spcBef>
                <a:spcPts val="0"/>
              </a:spcBef>
              <a:spcAft>
                <a:spcPts val="0"/>
              </a:spcAft>
              <a:defRPr lang="en-US" sz="1597" b="0" i="0" kern="0" dirty="0">
                <a:solidFill>
                  <a:srgbClr val="CAD1D2"/>
                </a:solidFill>
                <a:latin typeface="Calibre-Semibold"/>
                <a:ea typeface="+mj-ea"/>
                <a:cs typeface="Calibre-Semibold"/>
              </a:defRPr>
            </a:lvl1pPr>
            <a:lvl2pPr>
              <a:lnSpc>
                <a:spcPct val="90000"/>
              </a:lnSpc>
              <a:spcAft>
                <a:spcPts val="0"/>
              </a:spcAft>
              <a:defRPr sz="1597">
                <a:solidFill>
                  <a:srgbClr val="CAD0D2"/>
                </a:solidFill>
                <a:latin typeface="+mn-lt"/>
              </a:defRPr>
            </a:lvl2pPr>
          </a:lstStyle>
          <a:p>
            <a:pPr lvl="0"/>
            <a:r>
              <a:rPr lang="en-US"/>
              <a:t>Name</a:t>
            </a:r>
          </a:p>
          <a:p>
            <a:pPr lvl="1"/>
            <a:r>
              <a:rPr lang="en-US"/>
              <a:t>Title</a:t>
            </a:r>
          </a:p>
        </p:txBody>
      </p:sp>
      <p:sp>
        <p:nvSpPr>
          <p:cNvPr id="7" name="TextBox 6">
            <a:extLst>
              <a:ext uri="{FF2B5EF4-FFF2-40B4-BE49-F238E27FC236}">
                <a16:creationId xmlns:a16="http://schemas.microsoft.com/office/drawing/2014/main" id="{EB320D00-2ED6-4A6C-A2ED-CAFB5F812F66}"/>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8" name="TextBox 7">
            <a:extLst>
              <a:ext uri="{FF2B5EF4-FFF2-40B4-BE49-F238E27FC236}">
                <a16:creationId xmlns:a16="http://schemas.microsoft.com/office/drawing/2014/main" id="{0C2A81BA-DBC2-4E69-AE9E-2D54F2C02D04}"/>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355420656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13_Photo Layout 1">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5" y="452439"/>
            <a:ext cx="9118600" cy="5953125"/>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10244142" y="4102100"/>
            <a:ext cx="1435100" cy="2303462"/>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43784121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13_Photo Layout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2227263"/>
            <a:ext cx="2971801" cy="4176714"/>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352425"/>
            <a:ext cx="1444625"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657980" y="1"/>
            <a:ext cx="5534025" cy="6858000"/>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2047878" y="352425"/>
            <a:ext cx="1435100" cy="178117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12734076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13_Photo Layout 4">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3" y="452437"/>
            <a:ext cx="4507992" cy="2929255"/>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0660" y="452439"/>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170739" y="452437"/>
            <a:ext cx="4507992" cy="2929255"/>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5699" y="452439"/>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511173" y="3474720"/>
            <a:ext cx="4507992" cy="2929255"/>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5120660" y="3474720"/>
            <a:ext cx="923544"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8" name="Content Placeholder 4">
            <a:extLst>
              <a:ext uri="{FF2B5EF4-FFF2-40B4-BE49-F238E27FC236}">
                <a16:creationId xmlns:a16="http://schemas.microsoft.com/office/drawing/2014/main" id="{07C2A20F-693D-463A-87C3-53A3DDC5B708}"/>
              </a:ext>
            </a:extLst>
          </p:cNvPr>
          <p:cNvSpPr>
            <a:spLocks noGrp="1"/>
          </p:cNvSpPr>
          <p:nvPr>
            <p:ph sz="quarter" idx="16" hasCustomPrompt="1"/>
          </p:nvPr>
        </p:nvSpPr>
        <p:spPr>
          <a:xfrm>
            <a:off x="6146800" y="3474720"/>
            <a:ext cx="922339" cy="199339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11" name="Picture Placeholder 4">
            <a:extLst>
              <a:ext uri="{FF2B5EF4-FFF2-40B4-BE49-F238E27FC236}">
                <a16:creationId xmlns:a16="http://schemas.microsoft.com/office/drawing/2014/main" id="{A08E27B9-492C-4EAD-9166-6BBEB06B7314}"/>
              </a:ext>
            </a:extLst>
          </p:cNvPr>
          <p:cNvSpPr>
            <a:spLocks noGrp="1"/>
          </p:cNvSpPr>
          <p:nvPr>
            <p:ph type="pic" sz="quarter" idx="17"/>
          </p:nvPr>
        </p:nvSpPr>
        <p:spPr>
          <a:xfrm>
            <a:off x="7170739" y="3474720"/>
            <a:ext cx="4507992" cy="2929255"/>
          </a:xfrm>
        </p:spPr>
        <p:txBody>
          <a:bodyPr/>
          <a:lstStyle/>
          <a:p>
            <a:r>
              <a:rPr lang="en-US"/>
              <a:t>Click icon to add picture</a:t>
            </a:r>
          </a:p>
        </p:txBody>
      </p:sp>
    </p:spTree>
    <p:extLst>
      <p:ext uri="{BB962C8B-B14F-4D97-AF65-F5344CB8AC3E}">
        <p14:creationId xmlns:p14="http://schemas.microsoft.com/office/powerpoint/2010/main" val="245352551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13_Photo Layout 5">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452440"/>
            <a:ext cx="5534025" cy="3548061"/>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4727576"/>
            <a:ext cx="1444625" cy="1676401"/>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6146804" y="452441"/>
            <a:ext cx="5532435" cy="3548062"/>
          </a:xfrm>
        </p:spPr>
        <p:txBody>
          <a:bodyPr/>
          <a:lstStyle/>
          <a:p>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6" y="4727576"/>
            <a:ext cx="1435100" cy="1676401"/>
          </a:xfrm>
        </p:spPr>
        <p:txBody>
          <a:bodyPr anchor="b"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2246689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13_Photo Layout 6">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2560639" y="454027"/>
            <a:ext cx="9118600" cy="5949950"/>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2766" y="1601790"/>
            <a:ext cx="1435100" cy="4802186"/>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90442738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13_Photo Layout 7">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454027"/>
            <a:ext cx="3997327" cy="5949948"/>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4600576" y="454026"/>
            <a:ext cx="1444625" cy="22971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7681915" y="454027"/>
            <a:ext cx="3997327" cy="5949950"/>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6146806" y="454026"/>
            <a:ext cx="1435100" cy="2297113"/>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2291557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8"/>
            <a:ext cx="2450592" cy="4799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7"/>
            <a:ext cx="2450592" cy="4800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2"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7"/>
            <a:ext cx="2450592"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8" y="914400"/>
            <a:ext cx="2450592"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301180516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13_Photo Layout 8">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2227263"/>
            <a:ext cx="2971801" cy="4176714"/>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452439"/>
            <a:ext cx="1444625"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3"/>
            <a:ext cx="2971800" cy="4176714"/>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3" y="452439"/>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3"/>
            <a:ext cx="2971800" cy="4176714"/>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2" y="452439"/>
            <a:ext cx="1435100" cy="1657351"/>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1418114502"/>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13_Photo Layout 9">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A8CF4032-7337-4CD7-9023-66A295B8BB17}"/>
              </a:ext>
            </a:extLst>
          </p:cNvPr>
          <p:cNvSpPr>
            <a:spLocks noGrp="1"/>
          </p:cNvSpPr>
          <p:nvPr>
            <p:ph type="pic" sz="quarter" idx="10"/>
          </p:nvPr>
        </p:nvSpPr>
        <p:spPr>
          <a:xfrm>
            <a:off x="511178" y="2227265"/>
            <a:ext cx="2971801" cy="1773237"/>
          </a:xfrm>
        </p:spPr>
        <p:txBody>
          <a:bodyPr/>
          <a:lstStyle>
            <a:lvl1pPr>
              <a:defRPr/>
            </a:lvl1pPr>
          </a:lstStyle>
          <a:p>
            <a:r>
              <a:rPr lang="en-US"/>
              <a:t>Click icon to add picture</a:t>
            </a:r>
          </a:p>
        </p:txBody>
      </p:sp>
      <p:sp>
        <p:nvSpPr>
          <p:cNvPr id="6" name="Content Placeholder 1">
            <a:extLst>
              <a:ext uri="{FF2B5EF4-FFF2-40B4-BE49-F238E27FC236}">
                <a16:creationId xmlns:a16="http://schemas.microsoft.com/office/drawing/2014/main" id="{FA683CB5-8592-4C6F-8FB2-2BC3BC730742}"/>
              </a:ext>
            </a:extLst>
          </p:cNvPr>
          <p:cNvSpPr>
            <a:spLocks noGrp="1"/>
          </p:cNvSpPr>
          <p:nvPr>
            <p:ph sz="quarter" idx="11" hasCustomPrompt="1"/>
          </p:nvPr>
        </p:nvSpPr>
        <p:spPr>
          <a:xfrm>
            <a:off x="511180" y="452440"/>
            <a:ext cx="1444625" cy="167322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1A724142-6E8A-400D-9290-420F84CBC41D}"/>
              </a:ext>
            </a:extLst>
          </p:cNvPr>
          <p:cNvSpPr>
            <a:spLocks noGrp="1"/>
          </p:cNvSpPr>
          <p:nvPr>
            <p:ph type="pic" sz="quarter" idx="12"/>
          </p:nvPr>
        </p:nvSpPr>
        <p:spPr>
          <a:xfrm>
            <a:off x="4610101" y="2227265"/>
            <a:ext cx="2971800" cy="1773237"/>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7" name="Content Placeholder 2">
            <a:extLst>
              <a:ext uri="{FF2B5EF4-FFF2-40B4-BE49-F238E27FC236}">
                <a16:creationId xmlns:a16="http://schemas.microsoft.com/office/drawing/2014/main" id="{609965F0-607A-4013-A22C-5D6A13818A71}"/>
              </a:ext>
            </a:extLst>
          </p:cNvPr>
          <p:cNvSpPr>
            <a:spLocks noGrp="1"/>
          </p:cNvSpPr>
          <p:nvPr>
            <p:ph sz="quarter" idx="13" hasCustomPrompt="1"/>
          </p:nvPr>
        </p:nvSpPr>
        <p:spPr>
          <a:xfrm>
            <a:off x="4610103" y="452440"/>
            <a:ext cx="1435100" cy="167322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E306714-E926-4DD9-BBE5-131B471B1D3C}"/>
              </a:ext>
            </a:extLst>
          </p:cNvPr>
          <p:cNvSpPr>
            <a:spLocks noGrp="1"/>
          </p:cNvSpPr>
          <p:nvPr>
            <p:ph type="pic" sz="quarter" idx="14"/>
          </p:nvPr>
        </p:nvSpPr>
        <p:spPr>
          <a:xfrm>
            <a:off x="8707439" y="2227266"/>
            <a:ext cx="2971800" cy="1773237"/>
          </a:xfrm>
        </p:spPr>
        <p:txBody>
          <a:bodyPr/>
          <a:lstStyle>
            <a:lvl1pPr marL="0" marR="0" indent="0" defTabSz="912732" eaLnBrk="1" fontAlgn="auto" latinLnBrk="0" hangingPunct="1">
              <a:lnSpc>
                <a:spcPct val="100000"/>
              </a:lnSpc>
              <a:spcBef>
                <a:spcPts val="1198"/>
              </a:spcBef>
              <a:spcAft>
                <a:spcPts val="1198"/>
              </a:spcAft>
              <a:buClrTx/>
              <a:buSzTx/>
              <a:buFontTx/>
              <a:buNone/>
              <a:tabLst/>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3">
            <a:extLst>
              <a:ext uri="{FF2B5EF4-FFF2-40B4-BE49-F238E27FC236}">
                <a16:creationId xmlns:a16="http://schemas.microsoft.com/office/drawing/2014/main" id="{470AD60A-7F17-4319-954E-75F5B403ED76}"/>
              </a:ext>
            </a:extLst>
          </p:cNvPr>
          <p:cNvSpPr>
            <a:spLocks noGrp="1"/>
          </p:cNvSpPr>
          <p:nvPr>
            <p:ph sz="quarter" idx="15" hasCustomPrompt="1"/>
          </p:nvPr>
        </p:nvSpPr>
        <p:spPr>
          <a:xfrm>
            <a:off x="8707442" y="452440"/>
            <a:ext cx="1435100" cy="1673225"/>
          </a:xfrm>
        </p:spPr>
        <p:txBody>
          <a:bodyPr anchor="t" anchorCtr="0"/>
          <a:lstStyle>
            <a:lvl1pPr>
              <a:spcBef>
                <a:spcPts val="599"/>
              </a:spcBef>
              <a:spcAft>
                <a:spcPts val="0"/>
              </a:spcAft>
              <a:defRPr lang="en-US" sz="1198" dirty="0" smtClean="0">
                <a:solidFill>
                  <a:schemeClr val="tx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tx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tx1"/>
                </a:solidFill>
                <a:latin typeface="+mn-lt"/>
                <a:ea typeface="+mn-ea"/>
                <a:cs typeface="+mn-cs"/>
              </a:defRPr>
            </a:lvl3pPr>
            <a:lvl4pPr marL="355965">
              <a:spcBef>
                <a:spcPts val="0"/>
              </a:spcBef>
              <a:spcAft>
                <a:spcPts val="300"/>
              </a:spcAft>
              <a:defRPr lang="en-US" sz="104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Sub heading</a:t>
            </a:r>
          </a:p>
          <a:p>
            <a:pPr lvl="1"/>
            <a:r>
              <a:rPr lang="en-US"/>
              <a:t>Text</a:t>
            </a:r>
          </a:p>
        </p:txBody>
      </p:sp>
    </p:spTree>
    <p:extLst>
      <p:ext uri="{BB962C8B-B14F-4D97-AF65-F5344CB8AC3E}">
        <p14:creationId xmlns:p14="http://schemas.microsoft.com/office/powerpoint/2010/main" val="389332263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preserve="1" userDrawn="1">
  <p:cSld name="13_ Dark Photo Layout 1">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9"/>
            <a:ext cx="9118600" cy="59531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10244142" y="4102102"/>
            <a:ext cx="1436687" cy="2301875"/>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96548121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2">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3"/>
            <a:ext cx="2971800" cy="4176714"/>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352424"/>
            <a:ext cx="1436687" cy="1776664"/>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657980" y="1"/>
            <a:ext cx="5534025" cy="6858000"/>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2047878" y="352425"/>
            <a:ext cx="1435100" cy="178117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397063487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3">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852737"/>
            <a:ext cx="5534024" cy="35512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352426"/>
            <a:ext cx="1436687" cy="2396056"/>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7" y="2852739"/>
            <a:ext cx="5534023" cy="3551238"/>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352427"/>
            <a:ext cx="1435100" cy="2402140"/>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18798666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4">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41"/>
            <a:ext cx="4507992" cy="2925761"/>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20047" y="452439"/>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168896" y="452441"/>
            <a:ext cx="4507992" cy="2925761"/>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4471" y="452439"/>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511683" y="3493197"/>
            <a:ext cx="4507992" cy="2907793"/>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5120387" y="3493199"/>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0" name="Content Placeholder 4">
            <a:extLst>
              <a:ext uri="{FF2B5EF4-FFF2-40B4-BE49-F238E27FC236}">
                <a16:creationId xmlns:a16="http://schemas.microsoft.com/office/drawing/2014/main" id="{CA28E25F-7240-45CB-90E7-877309F80A79}"/>
              </a:ext>
            </a:extLst>
          </p:cNvPr>
          <p:cNvSpPr>
            <a:spLocks noGrp="1"/>
          </p:cNvSpPr>
          <p:nvPr>
            <p:ph sz="quarter" idx="16" hasCustomPrompt="1"/>
          </p:nvPr>
        </p:nvSpPr>
        <p:spPr>
          <a:xfrm>
            <a:off x="6144641" y="3493199"/>
            <a:ext cx="923544" cy="1993391"/>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13" name="Picture Placeholder 4">
            <a:extLst>
              <a:ext uri="{FF2B5EF4-FFF2-40B4-BE49-F238E27FC236}">
                <a16:creationId xmlns:a16="http://schemas.microsoft.com/office/drawing/2014/main" id="{5A4EAC89-642E-4AA0-990C-49DD3A6FDF15}"/>
              </a:ext>
            </a:extLst>
          </p:cNvPr>
          <p:cNvSpPr>
            <a:spLocks noGrp="1"/>
          </p:cNvSpPr>
          <p:nvPr>
            <p:ph type="pic" sz="quarter" idx="17"/>
          </p:nvPr>
        </p:nvSpPr>
        <p:spPr>
          <a:xfrm>
            <a:off x="7168896" y="3493197"/>
            <a:ext cx="4507992" cy="2907793"/>
          </a:xfrm>
        </p:spPr>
        <p:txBody>
          <a:bodyPr/>
          <a:lstStyle/>
          <a:p>
            <a:r>
              <a:rPr lang="en-US"/>
              <a:t>Click icon to add picture</a:t>
            </a:r>
          </a:p>
        </p:txBody>
      </p:sp>
    </p:spTree>
    <p:extLst>
      <p:ext uri="{BB962C8B-B14F-4D97-AF65-F5344CB8AC3E}">
        <p14:creationId xmlns:p14="http://schemas.microsoft.com/office/powerpoint/2010/main" val="65101108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5">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3970"/>
            <a:ext cx="5534024" cy="354970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4731765"/>
            <a:ext cx="1436687" cy="1672211"/>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6146807" y="453971"/>
            <a:ext cx="5534023" cy="3549706"/>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4727575"/>
            <a:ext cx="1435100" cy="1676456"/>
          </a:xfrm>
        </p:spPr>
        <p:txBody>
          <a:bodyPr anchor="b"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49084844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showMasterSp="0" preserve="1" userDrawn="1">
  <p:cSld name="5_ Dark Photo Layout 6">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2562225" y="452439"/>
            <a:ext cx="9118600" cy="5953125"/>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1601790"/>
            <a:ext cx="1436687" cy="4803774"/>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50411125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7">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452438"/>
            <a:ext cx="3997325" cy="59515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4610105" y="452441"/>
            <a:ext cx="1436687" cy="229869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7683503" y="452438"/>
            <a:ext cx="3997327" cy="5951537"/>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6146807" y="452441"/>
            <a:ext cx="1435100" cy="2298699"/>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274944309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8">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4"/>
            <a:ext cx="2971800" cy="4178428"/>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9" y="452432"/>
            <a:ext cx="1436687" cy="1673480"/>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2"/>
            <a:ext cx="2971800" cy="4175299"/>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3" y="452328"/>
            <a:ext cx="1435100" cy="1677728"/>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5"/>
            <a:ext cx="2971800" cy="4178428"/>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9" y="452440"/>
            <a:ext cx="1435100"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995311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6"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3"/>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89626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showMasterSp="0" preserve="1" userDrawn="1">
  <p:cSld name="13_Dark Photo Layout 9">
    <p:bg>
      <p:bgPr>
        <a:solidFill>
          <a:srgbClr val="012A2D"/>
        </a:solidFill>
        <a:effectLst/>
      </p:bgPr>
    </p:bg>
    <p:spTree>
      <p:nvGrpSpPr>
        <p:cNvPr id="1" name=""/>
        <p:cNvGrpSpPr/>
        <p:nvPr/>
      </p:nvGrpSpPr>
      <p:grpSpPr>
        <a:xfrm>
          <a:off x="0" y="0"/>
          <a:ext cx="0" cy="0"/>
          <a:chOff x="0" y="0"/>
          <a:chExt cx="0" cy="0"/>
        </a:xfrm>
      </p:grpSpPr>
      <p:sp>
        <p:nvSpPr>
          <p:cNvPr id="8" name="Page Number">
            <a:extLst>
              <a:ext uri="{FF2B5EF4-FFF2-40B4-BE49-F238E27FC236}">
                <a16:creationId xmlns:a16="http://schemas.microsoft.com/office/drawing/2014/main" id="{C98E66F1-6DBC-420B-A0A4-9CCF2CCB2A0A}"/>
              </a:ext>
            </a:extLst>
          </p:cNvPr>
          <p:cNvSpPr txBox="1"/>
          <p:nvPr userDrawn="1"/>
        </p:nvSpPr>
        <p:spPr>
          <a:xfrm>
            <a:off x="9234403" y="6479924"/>
            <a:ext cx="2448000" cy="122791"/>
          </a:xfrm>
          <a:prstGeom prst="rect">
            <a:avLst/>
          </a:prstGeom>
          <a:noFill/>
        </p:spPr>
        <p:txBody>
          <a:bodyPr wrap="square" lIns="0" tIns="0" rIns="0" bIns="0">
            <a:spAutoFit/>
          </a:bodyPr>
          <a:lstStyle/>
          <a:p>
            <a:pPr marL="0" algn="r" defTabSz="912732" rtl="0" eaLnBrk="1" latinLnBrk="0" hangingPunct="1"/>
            <a:fld id="{1C89B4D1-E1CE-4E79-B913-C04DDECCCBCD}" type="slidenum">
              <a:rPr lang="en-US" sz="798" b="0" kern="1200" cap="none" baseline="0" smtClean="0">
                <a:solidFill>
                  <a:schemeClr val="bg1"/>
                </a:solidFill>
                <a:latin typeface="+mn-lt"/>
                <a:ea typeface="+mn-ea"/>
                <a:cs typeface="+mn-cs"/>
              </a:rPr>
              <a:pPr marL="0" algn="r" defTabSz="912732" rtl="0" eaLnBrk="1" latinLnBrk="0" hangingPunct="1"/>
              <a:t>‹#›</a:t>
            </a:fld>
            <a:endParaRPr lang="en-US" sz="798" b="0" kern="1200" cap="none" baseline="0">
              <a:solidFill>
                <a:schemeClr val="bg1"/>
              </a:solidFill>
              <a:latin typeface="+mn-lt"/>
              <a:ea typeface="+mn-ea"/>
              <a:cs typeface="+mn-cs"/>
            </a:endParaRPr>
          </a:p>
        </p:txBody>
      </p:sp>
      <p:sp>
        <p:nvSpPr>
          <p:cNvPr id="7" name="Left Footer">
            <a:extLst>
              <a:ext uri="{FF2B5EF4-FFF2-40B4-BE49-F238E27FC236}">
                <a16:creationId xmlns:a16="http://schemas.microsoft.com/office/drawing/2014/main" id="{EAE2558A-5E81-4613-BD4F-4F510C334C43}"/>
              </a:ext>
            </a:extLst>
          </p:cNvPr>
          <p:cNvSpPr txBox="1"/>
          <p:nvPr userDrawn="1"/>
        </p:nvSpPr>
        <p:spPr>
          <a:xfrm>
            <a:off x="518991" y="6479924"/>
            <a:ext cx="2448000" cy="122791"/>
          </a:xfrm>
          <a:prstGeom prst="rect">
            <a:avLst/>
          </a:prstGeom>
          <a:noFill/>
        </p:spPr>
        <p:txBody>
          <a:bodyPr wrap="square" lIns="0" tIns="0" rIns="0" bIns="0">
            <a:spAutoFit/>
          </a:bodyPr>
          <a:lstStyle/>
          <a:p>
            <a:pPr marL="0" algn="l" defTabSz="912732" rtl="0" eaLnBrk="1" latinLnBrk="0" hangingPunct="1"/>
            <a:r>
              <a:rPr lang="en-US" sz="798" b="0" kern="1200" cap="none" baseline="0">
                <a:solidFill>
                  <a:schemeClr val="bg1"/>
                </a:solidFill>
                <a:latin typeface="+mn-lt"/>
                <a:ea typeface="+mn-ea"/>
                <a:cs typeface="+mn-cs"/>
              </a:rPr>
              <a:t>Confidential &amp; Proprietary | © 2021 CBRE, Inc.</a:t>
            </a:r>
          </a:p>
        </p:txBody>
      </p:sp>
      <p:sp>
        <p:nvSpPr>
          <p:cNvPr id="4" name="Picture Placeholder 1">
            <a:extLst>
              <a:ext uri="{FF2B5EF4-FFF2-40B4-BE49-F238E27FC236}">
                <a16:creationId xmlns:a16="http://schemas.microsoft.com/office/drawing/2014/main" id="{1ED2B663-0A12-4E05-BFF4-4B98F51E00AD}"/>
              </a:ext>
            </a:extLst>
          </p:cNvPr>
          <p:cNvSpPr>
            <a:spLocks noGrp="1"/>
          </p:cNvSpPr>
          <p:nvPr>
            <p:ph type="pic" sz="quarter" idx="10"/>
          </p:nvPr>
        </p:nvSpPr>
        <p:spPr>
          <a:xfrm>
            <a:off x="511175" y="2227265"/>
            <a:ext cx="2971800" cy="1773237"/>
          </a:xfrm>
        </p:spPr>
        <p:txBody>
          <a:bodyPr/>
          <a:lstStyle>
            <a:lvl1pPr>
              <a:defRPr>
                <a:solidFill>
                  <a:schemeClr val="bg1"/>
                </a:solidFill>
              </a:defRPr>
            </a:lvl1pPr>
          </a:lstStyle>
          <a:p>
            <a:r>
              <a:rPr lang="en-US"/>
              <a:t>Click icon to add picture</a:t>
            </a:r>
          </a:p>
        </p:txBody>
      </p:sp>
      <p:sp>
        <p:nvSpPr>
          <p:cNvPr id="6" name="Content Placeholder 1">
            <a:extLst>
              <a:ext uri="{FF2B5EF4-FFF2-40B4-BE49-F238E27FC236}">
                <a16:creationId xmlns:a16="http://schemas.microsoft.com/office/drawing/2014/main" id="{7CED3D3F-E05A-43E8-8434-506C9DB8CBD0}"/>
              </a:ext>
            </a:extLst>
          </p:cNvPr>
          <p:cNvSpPr>
            <a:spLocks noGrp="1"/>
          </p:cNvSpPr>
          <p:nvPr>
            <p:ph sz="quarter" idx="11" hasCustomPrompt="1"/>
          </p:nvPr>
        </p:nvSpPr>
        <p:spPr>
          <a:xfrm>
            <a:off x="511175" y="452440"/>
            <a:ext cx="1435608"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3" name="Picture Placeholder 2">
            <a:extLst>
              <a:ext uri="{FF2B5EF4-FFF2-40B4-BE49-F238E27FC236}">
                <a16:creationId xmlns:a16="http://schemas.microsoft.com/office/drawing/2014/main" id="{8EC09833-8A7C-41EA-9003-4BEABFE05487}"/>
              </a:ext>
            </a:extLst>
          </p:cNvPr>
          <p:cNvSpPr>
            <a:spLocks noGrp="1"/>
          </p:cNvSpPr>
          <p:nvPr>
            <p:ph type="pic" sz="quarter" idx="12"/>
          </p:nvPr>
        </p:nvSpPr>
        <p:spPr>
          <a:xfrm>
            <a:off x="4610100" y="2230373"/>
            <a:ext cx="2971800" cy="1771909"/>
          </a:xfrm>
        </p:spPr>
        <p:txBody>
          <a:bodyPr/>
          <a:lstStyle>
            <a:lvl1pPr marL="0" marR="0" indent="0" defTabSz="912732" eaLnBrk="1" fontAlgn="auto" latinLnBrk="0" hangingPunct="1">
              <a:lnSpc>
                <a:spcPct val="100000"/>
              </a:lnSpc>
              <a:spcBef>
                <a:spcPts val="1198"/>
              </a:spcBef>
              <a:spcAft>
                <a:spcPts val="1198"/>
              </a:spcAft>
              <a:buClrTx/>
              <a:buSzTx/>
              <a:buFontTx/>
              <a:buNone/>
              <a:tabLst/>
              <a:defRPr>
                <a:solidFill>
                  <a:schemeClr val="bg1"/>
                </a:solidFill>
              </a:defRPr>
            </a:lvl1pPr>
          </a:lstStyle>
          <a:p>
            <a:pPr marL="0" marR="0" lvl="0" indent="0" defTabSz="912732" eaLnBrk="1" fontAlgn="auto" latinLnBrk="0" hangingPunct="1">
              <a:lnSpc>
                <a:spcPct val="100000"/>
              </a:lnSpc>
              <a:spcBef>
                <a:spcPts val="1198"/>
              </a:spcBef>
              <a:spcAft>
                <a:spcPts val="1198"/>
              </a:spcAft>
              <a:buClrTx/>
              <a:buSzTx/>
              <a:buFontTx/>
              <a:buNone/>
              <a:tabLst/>
              <a:defRPr/>
            </a:pPr>
            <a:r>
              <a:rPr lang="en-US"/>
              <a:t>Click icon to add picture</a:t>
            </a:r>
          </a:p>
        </p:txBody>
      </p:sp>
      <p:sp>
        <p:nvSpPr>
          <p:cNvPr id="9" name="Content Placeholder 2">
            <a:extLst>
              <a:ext uri="{FF2B5EF4-FFF2-40B4-BE49-F238E27FC236}">
                <a16:creationId xmlns:a16="http://schemas.microsoft.com/office/drawing/2014/main" id="{AADCA376-C974-4830-84A4-5CF228EA4B7A}"/>
              </a:ext>
            </a:extLst>
          </p:cNvPr>
          <p:cNvSpPr>
            <a:spLocks noGrp="1"/>
          </p:cNvSpPr>
          <p:nvPr>
            <p:ph sz="quarter" idx="13" hasCustomPrompt="1"/>
          </p:nvPr>
        </p:nvSpPr>
        <p:spPr>
          <a:xfrm>
            <a:off x="4610100" y="452440"/>
            <a:ext cx="1435608"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
        <p:nvSpPr>
          <p:cNvPr id="5" name="Picture Placeholder 3">
            <a:extLst>
              <a:ext uri="{FF2B5EF4-FFF2-40B4-BE49-F238E27FC236}">
                <a16:creationId xmlns:a16="http://schemas.microsoft.com/office/drawing/2014/main" id="{5D3782D6-4F01-4CAB-9D0C-BDEA972A9280}"/>
              </a:ext>
            </a:extLst>
          </p:cNvPr>
          <p:cNvSpPr>
            <a:spLocks noGrp="1"/>
          </p:cNvSpPr>
          <p:nvPr>
            <p:ph type="pic" sz="quarter" idx="14"/>
          </p:nvPr>
        </p:nvSpPr>
        <p:spPr>
          <a:xfrm>
            <a:off x="8709024" y="2227266"/>
            <a:ext cx="2971800" cy="1773237"/>
          </a:xfrm>
        </p:spPr>
        <p:txBody>
          <a:bodyPr/>
          <a:lstStyle>
            <a:lvl1pPr>
              <a:defRPr>
                <a:solidFill>
                  <a:schemeClr val="bg1"/>
                </a:solidFill>
              </a:defRPr>
            </a:lvl1pPr>
          </a:lstStyle>
          <a:p>
            <a:r>
              <a:rPr lang="en-US"/>
              <a:t>Click icon to add picture</a:t>
            </a:r>
          </a:p>
        </p:txBody>
      </p:sp>
      <p:sp>
        <p:nvSpPr>
          <p:cNvPr id="11" name="Content Placeholder 3">
            <a:extLst>
              <a:ext uri="{FF2B5EF4-FFF2-40B4-BE49-F238E27FC236}">
                <a16:creationId xmlns:a16="http://schemas.microsoft.com/office/drawing/2014/main" id="{2521220F-8C54-4B2A-98AC-2B999019F3E3}"/>
              </a:ext>
            </a:extLst>
          </p:cNvPr>
          <p:cNvSpPr>
            <a:spLocks noGrp="1"/>
          </p:cNvSpPr>
          <p:nvPr>
            <p:ph sz="quarter" idx="15" hasCustomPrompt="1"/>
          </p:nvPr>
        </p:nvSpPr>
        <p:spPr>
          <a:xfrm>
            <a:off x="8709025" y="452440"/>
            <a:ext cx="1435608" cy="1673225"/>
          </a:xfrm>
        </p:spPr>
        <p:txBody>
          <a:bodyPr anchor="t" anchorCtr="0"/>
          <a:lstStyle>
            <a:lvl1pPr>
              <a:spcBef>
                <a:spcPts val="599"/>
              </a:spcBef>
              <a:spcAft>
                <a:spcPts val="0"/>
              </a:spcAft>
              <a:defRPr lang="en-US" sz="1198" dirty="0" smtClean="0">
                <a:solidFill>
                  <a:schemeClr val="bg1"/>
                </a:solidFill>
                <a:latin typeface="Calibre Semibold" panose="020B0703030202060203" pitchFamily="34" charset="0"/>
                <a:ea typeface="+mn-ea"/>
                <a:cs typeface="+mn-cs"/>
              </a:defRPr>
            </a:lvl1pPr>
            <a:lvl2pPr>
              <a:spcBef>
                <a:spcPts val="0"/>
              </a:spcBef>
              <a:spcAft>
                <a:spcPts val="300"/>
              </a:spcAft>
              <a:defRPr lang="en-US" sz="1048" dirty="0" smtClean="0">
                <a:solidFill>
                  <a:schemeClr val="bg1"/>
                </a:solidFill>
                <a:latin typeface="+mn-lt"/>
                <a:ea typeface="+mn-ea"/>
                <a:cs typeface="+mn-cs"/>
              </a:defRPr>
            </a:lvl2pPr>
            <a:lvl3pPr marL="171138" indent="-171138">
              <a:spcBef>
                <a:spcPts val="0"/>
              </a:spcBef>
              <a:spcAft>
                <a:spcPts val="300"/>
              </a:spcAft>
              <a:buFont typeface="Calibre" panose="020B0503030202060203" pitchFamily="34" charset="0"/>
              <a:buChar char="–"/>
              <a:defRPr lang="en-US" sz="1048" dirty="0" smtClean="0">
                <a:solidFill>
                  <a:schemeClr val="bg1"/>
                </a:solidFill>
                <a:latin typeface="+mn-lt"/>
                <a:ea typeface="+mn-ea"/>
                <a:cs typeface="+mn-cs"/>
              </a:defRPr>
            </a:lvl3pPr>
            <a:lvl4pPr marL="355965">
              <a:spcBef>
                <a:spcPts val="0"/>
              </a:spcBef>
              <a:spcAft>
                <a:spcPts val="300"/>
              </a:spcAft>
              <a:buClr>
                <a:schemeClr val="bg1"/>
              </a:buClr>
              <a:defRPr lang="en-US" sz="1048" b="0" dirty="0" smtClean="0">
                <a:solidFill>
                  <a:schemeClr val="bg1"/>
                </a:solidFill>
                <a:latin typeface="+mn-lt"/>
                <a:ea typeface="+mn-ea"/>
                <a:cs typeface="+mn-cs"/>
              </a:defRPr>
            </a:lvl4pPr>
            <a:lvl5pPr marL="0" indent="0">
              <a:spcBef>
                <a:spcPts val="599"/>
              </a:spcBef>
              <a:spcAft>
                <a:spcPts val="0"/>
              </a:spcAft>
              <a:buFontTx/>
              <a:buNone/>
              <a:defRPr lang="en-US" sz="1198" dirty="0" smtClean="0">
                <a:solidFill>
                  <a:schemeClr val="bg1"/>
                </a:solidFill>
                <a:latin typeface="Calibre Semibold" panose="020B07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Sub heading</a:t>
            </a:r>
          </a:p>
          <a:p>
            <a:pPr lvl="1"/>
            <a:r>
              <a:rPr lang="en-US"/>
              <a:t>Text</a:t>
            </a:r>
          </a:p>
        </p:txBody>
      </p:sp>
    </p:spTree>
    <p:extLst>
      <p:ext uri="{BB962C8B-B14F-4D97-AF65-F5344CB8AC3E}">
        <p14:creationId xmlns:p14="http://schemas.microsoft.com/office/powerpoint/2010/main" val="1035459894"/>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3_1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52438"/>
            <a:ext cx="8092440" cy="59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9231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3484691" cy="4805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7683505" y="1601790"/>
            <a:ext cx="3482975"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74614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3_2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89"/>
            <a:ext cx="3997452" cy="4801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87"/>
            <a:ext cx="3995739"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278089668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3_2 Column + Subheadings + Statem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51" y="1601790"/>
            <a:ext cx="399745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7683500" y="1601790"/>
            <a:ext cx="1938528" cy="4802186"/>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9731755" y="1601790"/>
            <a:ext cx="1938528" cy="4802186"/>
          </a:xfrm>
        </p:spPr>
        <p:txBody>
          <a:bodyPr/>
          <a:lstStyle>
            <a:lvl1pPr>
              <a:defRPr lang="en-US" sz="1597" b="0" dirty="0">
                <a:solidFill>
                  <a:schemeClr val="tx1"/>
                </a:solidFill>
                <a:latin typeface="Calibre Semibold" panose="020B0703030202060203" pitchFamily="34" charset="0"/>
                <a:ea typeface="+mn-ea"/>
                <a:cs typeface="+mn-cs"/>
              </a:defRPr>
            </a:lvl1pPr>
            <a:lvl2pPr>
              <a:defRPr lang="en-US" sz="1198" dirty="0">
                <a:solidFill>
                  <a:schemeClr val="tx1"/>
                </a:solidFill>
                <a:latin typeface="+mn-lt"/>
                <a:ea typeface="+mn-ea"/>
                <a:cs typeface="+mn-cs"/>
              </a:defRPr>
            </a:lvl2pPr>
            <a:lvl3pPr marL="171138" indent="-171138">
              <a:buFont typeface="Calibre" panose="020B0503030202060203" pitchFamily="34" charset="0"/>
              <a:buChar char="–"/>
              <a:defRPr lang="en-US" sz="1198" dirty="0">
                <a:solidFill>
                  <a:schemeClr val="tx1"/>
                </a:solidFill>
                <a:latin typeface="+mn-lt"/>
                <a:ea typeface="+mn-ea"/>
                <a:cs typeface="+mn-cs"/>
              </a:defRPr>
            </a:lvl3pPr>
            <a:lvl4pPr marL="355965">
              <a:defRPr lang="en-US" sz="1198" b="0" dirty="0">
                <a:solidFill>
                  <a:schemeClr val="tx1"/>
                </a:solidFill>
                <a:latin typeface="+mn-lt"/>
                <a:ea typeface="+mn-ea"/>
                <a:cs typeface="+mn-cs"/>
              </a:defRPr>
            </a:lvl4pPr>
            <a:lvl5pPr marL="0" indent="0">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defRPr lang="en-US" sz="1048" b="0" dirty="0" smtClean="0">
                <a:solidFill>
                  <a:schemeClr val="tx1"/>
                </a:solidFill>
                <a:latin typeface="+mn-lt"/>
                <a:ea typeface="+mn-ea"/>
                <a:cs typeface="+mn-cs"/>
              </a:defRPr>
            </a:lvl7pPr>
            <a:lvl8pPr marL="171138" indent="-171138">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04225525"/>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3_2 Subheadings + 2 Conten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38528"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41460" y="2851985"/>
            <a:ext cx="1938528"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55486487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3_3 Column +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89"/>
            <a:ext cx="2450592" cy="47996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1601789"/>
            <a:ext cx="2450592" cy="4800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1601787"/>
            <a:ext cx="2450592" cy="480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Tree>
    <p:extLst>
      <p:ext uri="{BB962C8B-B14F-4D97-AF65-F5344CB8AC3E}">
        <p14:creationId xmlns:p14="http://schemas.microsoft.com/office/powerpoint/2010/main" val="100066676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3_3 Column + Footnote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ext Placeholder 1">
            <a:extLst>
              <a:ext uri="{FF2B5EF4-FFF2-40B4-BE49-F238E27FC236}">
                <a16:creationId xmlns:a16="http://schemas.microsoft.com/office/drawing/2014/main" id="{6C390E93-FB47-4508-8D69-B4A57B26C511}"/>
              </a:ext>
            </a:extLst>
          </p:cNvPr>
          <p:cNvSpPr>
            <a:spLocks noGrp="1"/>
          </p:cNvSpPr>
          <p:nvPr>
            <p:ph type="body" sz="quarter" idx="15"/>
          </p:nvPr>
        </p:nvSpPr>
        <p:spPr>
          <a:xfrm>
            <a:off x="3584448" y="4727576"/>
            <a:ext cx="2450592" cy="1676401"/>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6145943"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text Placeholder 2">
            <a:extLst>
              <a:ext uri="{FF2B5EF4-FFF2-40B4-BE49-F238E27FC236}">
                <a16:creationId xmlns:a16="http://schemas.microsoft.com/office/drawing/2014/main" id="{9CB3A31D-1A3D-45AF-840F-64EED0DF25A0}"/>
              </a:ext>
            </a:extLst>
          </p:cNvPr>
          <p:cNvSpPr>
            <a:spLocks noGrp="1"/>
          </p:cNvSpPr>
          <p:nvPr>
            <p:ph type="body" sz="quarter" idx="16"/>
          </p:nvPr>
        </p:nvSpPr>
        <p:spPr>
          <a:xfrm>
            <a:off x="6145943" y="4727576"/>
            <a:ext cx="2450592" cy="1676401"/>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88CABEE8-2F23-4BF8-BA5A-3753F2156D11}"/>
              </a:ext>
            </a:extLst>
          </p:cNvPr>
          <p:cNvSpPr>
            <a:spLocks noGrp="1"/>
          </p:cNvSpPr>
          <p:nvPr>
            <p:ph sz="quarter" idx="14"/>
          </p:nvPr>
        </p:nvSpPr>
        <p:spPr>
          <a:xfrm>
            <a:off x="8707439" y="476252"/>
            <a:ext cx="2450592" cy="4151376"/>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spcBef>
                <a:spcPts val="599"/>
              </a:spcBef>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ext Placeholder 3">
            <a:extLst>
              <a:ext uri="{FF2B5EF4-FFF2-40B4-BE49-F238E27FC236}">
                <a16:creationId xmlns:a16="http://schemas.microsoft.com/office/drawing/2014/main" id="{4CF881C7-C1D5-4173-84A6-6FBF2971565A}"/>
              </a:ext>
            </a:extLst>
          </p:cNvPr>
          <p:cNvSpPr>
            <a:spLocks noGrp="1"/>
          </p:cNvSpPr>
          <p:nvPr>
            <p:ph type="body" sz="quarter" idx="17"/>
          </p:nvPr>
        </p:nvSpPr>
        <p:spPr>
          <a:xfrm>
            <a:off x="8707439" y="4724402"/>
            <a:ext cx="2450592" cy="1676401"/>
          </a:xfrm>
          <a:solidFill>
            <a:schemeClr val="accent3">
              <a:alpha val="30000"/>
            </a:schemeClr>
          </a:solidFill>
        </p:spPr>
        <p:txBody>
          <a:bodyPr lIns="73152" bIns="73152"/>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6931588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3_3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2450592" cy="2911912"/>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7"/>
            <a:ext cx="2450592" cy="1563624"/>
          </a:xfrm>
        </p:spPr>
        <p:txBody>
          <a:bodyPr/>
          <a:lstStyle/>
          <a:p>
            <a:r>
              <a:rPr lang="en-US"/>
              <a:t>Click icon to add picture</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6146736" y="3492063"/>
            <a:ext cx="2450592" cy="2911912"/>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6145943"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6145943" y="1601787"/>
            <a:ext cx="2450592" cy="1563624"/>
          </a:xfrm>
        </p:spPr>
        <p:txBody>
          <a:bodyPr/>
          <a:lstStyle/>
          <a:p>
            <a:r>
              <a:rPr lang="en-US"/>
              <a:t>Click icon to add picture</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8709024" y="3492063"/>
            <a:ext cx="2450592" cy="2911912"/>
          </a:xfrm>
        </p:spPr>
        <p:txBody>
          <a:bodyPr/>
          <a:lstStyle>
            <a:lvl1pPr>
              <a:spcAft>
                <a:spcPts val="0"/>
              </a:spcAft>
              <a:defRPr>
                <a:latin typeface="Calibre Semibold" panose="020B0703030202060203" pitchFamily="34" charset="0"/>
              </a:defRPr>
            </a:lvl1pPr>
            <a:lvl2pPr>
              <a:defRPr sz="2197">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8707439" y="914400"/>
            <a:ext cx="2450592"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8707439" y="1601787"/>
            <a:ext cx="2450592" cy="1563624"/>
          </a:xfrm>
        </p:spPr>
        <p:txBody>
          <a:bodyPr/>
          <a:lstStyle/>
          <a:p>
            <a:r>
              <a:rPr lang="en-US"/>
              <a:t>Click icon to add picture</a:t>
            </a:r>
          </a:p>
        </p:txBody>
      </p:sp>
    </p:spTree>
    <p:extLst>
      <p:ext uri="{BB962C8B-B14F-4D97-AF65-F5344CB8AC3E}">
        <p14:creationId xmlns:p14="http://schemas.microsoft.com/office/powerpoint/2010/main" val="204324188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13_Team 1">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hasCustomPrompt="1"/>
          </p:nvPr>
        </p:nvSpPr>
        <p:spPr>
          <a:xfrm>
            <a:off x="4096512"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8" name="Content Placeholder 2">
            <a:extLst>
              <a:ext uri="{FF2B5EF4-FFF2-40B4-BE49-F238E27FC236}">
                <a16:creationId xmlns:a16="http://schemas.microsoft.com/office/drawing/2014/main" id="{D2379CBC-8487-4C2E-BD6D-CAC2DD1F0623}"/>
              </a:ext>
            </a:extLst>
          </p:cNvPr>
          <p:cNvSpPr>
            <a:spLocks noGrp="1"/>
          </p:cNvSpPr>
          <p:nvPr>
            <p:ph sz="quarter" idx="13" hasCustomPrompt="1"/>
          </p:nvPr>
        </p:nvSpPr>
        <p:spPr>
          <a:xfrm>
            <a:off x="6657975"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0" name="Content Placeholder 3">
            <a:extLst>
              <a:ext uri="{FF2B5EF4-FFF2-40B4-BE49-F238E27FC236}">
                <a16:creationId xmlns:a16="http://schemas.microsoft.com/office/drawing/2014/main" id="{DD037744-B022-4244-8C34-B4E5304F9796}"/>
              </a:ext>
            </a:extLst>
          </p:cNvPr>
          <p:cNvSpPr>
            <a:spLocks noGrp="1"/>
          </p:cNvSpPr>
          <p:nvPr>
            <p:ph sz="quarter" idx="14" hasCustomPrompt="1"/>
          </p:nvPr>
        </p:nvSpPr>
        <p:spPr>
          <a:xfrm>
            <a:off x="9220200" y="3429003"/>
            <a:ext cx="1673352" cy="2167128"/>
          </a:xfrm>
        </p:spPr>
        <p:txBody>
          <a:bodyPr tIns="0"/>
          <a:lstStyle>
            <a:lvl1pPr>
              <a:spcAft>
                <a:spcPts val="0"/>
              </a:spcAft>
              <a:defRPr sz="998" cap="all" baseline="0">
                <a:latin typeface="+mn-lt"/>
              </a:defRPr>
            </a:lvl1pPr>
            <a:lvl2pPr>
              <a:spcAft>
                <a:spcPts val="1797"/>
              </a:spcAft>
              <a:defRPr sz="1397"/>
            </a:lvl2pPr>
            <a:lvl3pPr>
              <a:spcBef>
                <a:spcPts val="599"/>
              </a:spcBef>
              <a:spcAft>
                <a:spcPts val="0"/>
              </a:spcAft>
              <a:defRPr/>
            </a:lvl3pPr>
            <a:lvl4pPr marL="0" indent="0">
              <a:spcBef>
                <a:spcPts val="0"/>
              </a:spcBef>
              <a:spcAft>
                <a:spcPts val="0"/>
              </a:spcAft>
              <a:buNone/>
              <a:defRPr/>
            </a:lvl4pPr>
            <a:lvl5pPr marL="0" indent="0">
              <a:spcBef>
                <a:spcPts val="0"/>
              </a:spcBef>
              <a:spcAft>
                <a:spcPts val="599"/>
              </a:spcAft>
              <a:buNone/>
              <a:defRPr>
                <a:latin typeface="Calibre Bold" panose="020B0803030202060203" pitchFamily="34" charset="0"/>
              </a:defRPr>
            </a:lvl5pPr>
            <a:lvl6pPr>
              <a:defRPr/>
            </a:lvl6pPr>
            <a:lvl7pPr>
              <a:defRPr/>
            </a:lvl7pPr>
            <a:lvl8pPr>
              <a:defRPr/>
            </a:lvl8pPr>
          </a:lstStyle>
          <a:p>
            <a:pPr lvl="0"/>
            <a:r>
              <a:rPr lang="en-US"/>
              <a:t>industry</a:t>
            </a:r>
          </a:p>
          <a:p>
            <a:pPr lvl="1"/>
            <a:r>
              <a:rPr lang="en-US"/>
              <a:t>Name Surname</a:t>
            </a:r>
          </a:p>
          <a:p>
            <a:pPr lvl="2"/>
            <a:r>
              <a:rPr lang="en-US"/>
              <a:t>Job Title</a:t>
            </a:r>
          </a:p>
          <a:p>
            <a:pPr lvl="3"/>
            <a:r>
              <a:rPr lang="en-US"/>
              <a:t>Phone number</a:t>
            </a:r>
          </a:p>
          <a:p>
            <a:pPr lvl="4"/>
            <a:r>
              <a:rPr lang="en-US"/>
              <a:t>Fifth level</a:t>
            </a:r>
          </a:p>
        </p:txBody>
      </p:sp>
      <p:sp>
        <p:nvSpPr>
          <p:cNvPr id="12" name="Picture Placeholder 1">
            <a:extLst>
              <a:ext uri="{FF2B5EF4-FFF2-40B4-BE49-F238E27FC236}">
                <a16:creationId xmlns:a16="http://schemas.microsoft.com/office/drawing/2014/main" id="{5AB9DF88-7CDB-43A2-834C-9ADC604F94F2}"/>
              </a:ext>
            </a:extLst>
          </p:cNvPr>
          <p:cNvSpPr>
            <a:spLocks noGrp="1"/>
          </p:cNvSpPr>
          <p:nvPr>
            <p:ph type="pic" sz="quarter" idx="15"/>
          </p:nvPr>
        </p:nvSpPr>
        <p:spPr>
          <a:xfrm>
            <a:off x="4096512" y="1601787"/>
            <a:ext cx="1426464" cy="1664208"/>
          </a:xfrm>
        </p:spPr>
        <p:txBody>
          <a:bodyPr/>
          <a:lstStyle/>
          <a:p>
            <a:r>
              <a:rPr lang="en-US"/>
              <a:t>Click icon to add picture</a:t>
            </a:r>
          </a:p>
        </p:txBody>
      </p:sp>
      <p:sp>
        <p:nvSpPr>
          <p:cNvPr id="14" name="Picture Placeholder 2">
            <a:extLst>
              <a:ext uri="{FF2B5EF4-FFF2-40B4-BE49-F238E27FC236}">
                <a16:creationId xmlns:a16="http://schemas.microsoft.com/office/drawing/2014/main" id="{2A5DD4CB-DCEB-4140-ACD5-668399B80792}"/>
              </a:ext>
            </a:extLst>
          </p:cNvPr>
          <p:cNvSpPr>
            <a:spLocks noGrp="1"/>
          </p:cNvSpPr>
          <p:nvPr>
            <p:ph type="pic" sz="quarter" idx="16"/>
          </p:nvPr>
        </p:nvSpPr>
        <p:spPr>
          <a:xfrm>
            <a:off x="6657975" y="1601787"/>
            <a:ext cx="1426464" cy="1664208"/>
          </a:xfrm>
        </p:spPr>
        <p:txBody>
          <a:bodyPr/>
          <a:lstStyle/>
          <a:p>
            <a:r>
              <a:rPr lang="en-US"/>
              <a:t>Click icon to add picture</a:t>
            </a:r>
          </a:p>
        </p:txBody>
      </p:sp>
      <p:sp>
        <p:nvSpPr>
          <p:cNvPr id="16" name="Picture Placeholder 3">
            <a:extLst>
              <a:ext uri="{FF2B5EF4-FFF2-40B4-BE49-F238E27FC236}">
                <a16:creationId xmlns:a16="http://schemas.microsoft.com/office/drawing/2014/main" id="{4157720F-FE81-4879-BD1A-4B07F7CB2920}"/>
              </a:ext>
            </a:extLst>
          </p:cNvPr>
          <p:cNvSpPr>
            <a:spLocks noGrp="1"/>
          </p:cNvSpPr>
          <p:nvPr>
            <p:ph type="pic" sz="quarter" idx="17"/>
          </p:nvPr>
        </p:nvSpPr>
        <p:spPr>
          <a:xfrm>
            <a:off x="9220200" y="1601787"/>
            <a:ext cx="1426464" cy="1664208"/>
          </a:xfrm>
        </p:spPr>
        <p:txBody>
          <a:bodyPr/>
          <a:lstStyle/>
          <a:p>
            <a:r>
              <a:rPr lang="en-US"/>
              <a:t>Click icon to add picture</a:t>
            </a:r>
          </a:p>
        </p:txBody>
      </p:sp>
      <p:sp>
        <p:nvSpPr>
          <p:cNvPr id="9" name="Text Placeholder 1">
            <a:extLst>
              <a:ext uri="{FF2B5EF4-FFF2-40B4-BE49-F238E27FC236}">
                <a16:creationId xmlns:a16="http://schemas.microsoft.com/office/drawing/2014/main" id="{C64749C2-A985-44CA-AEFE-E548FAF5B3E6}"/>
              </a:ext>
            </a:extLst>
          </p:cNvPr>
          <p:cNvSpPr>
            <a:spLocks noGrp="1"/>
          </p:cNvSpPr>
          <p:nvPr userDrawn="1">
            <p:ph type="body" sz="quarter" idx="18" hasCustomPrompt="1"/>
          </p:nvPr>
        </p:nvSpPr>
        <p:spPr>
          <a:xfrm>
            <a:off x="4093505" y="6250246"/>
            <a:ext cx="1673352" cy="192024"/>
          </a:xfrm>
        </p:spPr>
        <p:txBody>
          <a:bodyPr rIns="0" anchor="b" anchorCtr="0"/>
          <a:lstStyle>
            <a:lvl1pPr>
              <a:defRPr sz="1198" b="1" cap="all" baseline="0">
                <a:latin typeface="+mn-lt"/>
              </a:defRPr>
            </a:lvl1pPr>
          </a:lstStyle>
          <a:p>
            <a:pPr lvl="0"/>
            <a:r>
              <a:rPr lang="en-US"/>
              <a:t>Division name</a:t>
            </a:r>
          </a:p>
        </p:txBody>
      </p:sp>
      <p:sp>
        <p:nvSpPr>
          <p:cNvPr id="18" name="Text Placeholder 2">
            <a:extLst>
              <a:ext uri="{FF2B5EF4-FFF2-40B4-BE49-F238E27FC236}">
                <a16:creationId xmlns:a16="http://schemas.microsoft.com/office/drawing/2014/main" id="{8705AF12-00A4-4943-8DFF-6065C6A5EC52}"/>
              </a:ext>
            </a:extLst>
          </p:cNvPr>
          <p:cNvSpPr>
            <a:spLocks noGrp="1"/>
          </p:cNvSpPr>
          <p:nvPr userDrawn="1">
            <p:ph type="body" sz="quarter" idx="19" hasCustomPrompt="1"/>
          </p:nvPr>
        </p:nvSpPr>
        <p:spPr>
          <a:xfrm>
            <a:off x="5845644" y="6250246"/>
            <a:ext cx="5047913" cy="192024"/>
          </a:xfrm>
        </p:spPr>
        <p:txBody>
          <a:bodyPr rIns="0" anchor="b" anchorCtr="0"/>
          <a:lstStyle>
            <a:lvl1pPr>
              <a:defRPr sz="1198">
                <a:latin typeface="Calibre" panose="020B0503030202060203" pitchFamily="34" charset="0"/>
              </a:defRPr>
            </a:lvl1pPr>
          </a:lstStyle>
          <a:p>
            <a:pPr lvl="0"/>
            <a:r>
              <a:rPr lang="en-US"/>
              <a:t>Division address</a:t>
            </a:r>
          </a:p>
        </p:txBody>
      </p:sp>
    </p:spTree>
    <p:extLst>
      <p:ext uri="{BB962C8B-B14F-4D97-AF65-F5344CB8AC3E}">
        <p14:creationId xmlns:p14="http://schemas.microsoft.com/office/powerpoint/2010/main" val="1813845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Single Column Full Content Area">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292" indent="-171292">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5"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76250"/>
            <a:ext cx="8092440" cy="5905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71076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3_4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62DCBD7-5BF0-4732-A229-4209A8A6C7F1}"/>
              </a:ext>
            </a:extLst>
          </p:cNvPr>
          <p:cNvSpPr>
            <a:spLocks noGrp="1"/>
          </p:cNvSpPr>
          <p:nvPr>
            <p:ph sz="quarter" idx="13"/>
          </p:nvPr>
        </p:nvSpPr>
        <p:spPr>
          <a:xfrm>
            <a:off x="5631347"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EADD532-B75A-4258-AC29-C8D025BF20A7}"/>
              </a:ext>
            </a:extLst>
          </p:cNvPr>
          <p:cNvSpPr>
            <a:spLocks noGrp="1"/>
          </p:cNvSpPr>
          <p:nvPr>
            <p:ph sz="quarter" idx="14"/>
          </p:nvPr>
        </p:nvSpPr>
        <p:spPr>
          <a:xfrm>
            <a:off x="7678244"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24BB281D-39A9-4C36-9770-9CE2852F74CE}"/>
              </a:ext>
            </a:extLst>
          </p:cNvPr>
          <p:cNvSpPr>
            <a:spLocks noGrp="1"/>
          </p:cNvSpPr>
          <p:nvPr>
            <p:ph sz="quarter" idx="15"/>
          </p:nvPr>
        </p:nvSpPr>
        <p:spPr>
          <a:xfrm>
            <a:off x="9725143" y="2851985"/>
            <a:ext cx="1947672" cy="3551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53416"/>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3_4 Column + 2 Subheading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1601790"/>
            <a:ext cx="194767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52" y="914400"/>
            <a:ext cx="3986633"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5245" y="1601790"/>
            <a:ext cx="194767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7683499" y="914400"/>
            <a:ext cx="3986784" cy="585215"/>
          </a:xfrm>
        </p:spPr>
        <p:txBody>
          <a:bodyPr/>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Content Placeholder 3">
            <a:extLst>
              <a:ext uri="{FF2B5EF4-FFF2-40B4-BE49-F238E27FC236}">
                <a16:creationId xmlns:a16="http://schemas.microsoft.com/office/drawing/2014/main" id="{BB682FBA-E10C-49A4-BDD6-259592864FE4}"/>
              </a:ext>
            </a:extLst>
          </p:cNvPr>
          <p:cNvSpPr>
            <a:spLocks noGrp="1"/>
          </p:cNvSpPr>
          <p:nvPr>
            <p:ph sz="quarter" idx="16"/>
          </p:nvPr>
        </p:nvSpPr>
        <p:spPr>
          <a:xfrm>
            <a:off x="7683500" y="1601790"/>
            <a:ext cx="1947672" cy="4802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492675E5-115E-49D4-9D4F-88FD98AD1529}"/>
              </a:ext>
            </a:extLst>
          </p:cNvPr>
          <p:cNvSpPr>
            <a:spLocks noGrp="1"/>
          </p:cNvSpPr>
          <p:nvPr>
            <p:ph sz="quarter" idx="17"/>
          </p:nvPr>
        </p:nvSpPr>
        <p:spPr>
          <a:xfrm>
            <a:off x="9722611" y="1601789"/>
            <a:ext cx="1947672" cy="4804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63385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3_3 Stats">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599"/>
              </a:spcBef>
              <a:spcAft>
                <a:spcPts val="0"/>
              </a:spcAft>
              <a:defRPr sz="1048">
                <a:latin typeface="Calibre Semibold" panose="020B0703030202060203" pitchFamily="34" charset="0"/>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9"/>
            <a:ext cx="2971800" cy="1325563"/>
          </a:xfrm>
        </p:spPr>
        <p:txBody>
          <a:bodyPr/>
          <a:lstStyle/>
          <a:p>
            <a:r>
              <a:rPr lang="en-US"/>
              <a:t>Click to edit Master title style</a:t>
            </a:r>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48" cap="all" baseline="0">
                <a:latin typeface="Calibre Medium" panose="020B0603030202060203" pitchFamily="34" charset="0"/>
              </a:defRPr>
            </a:lvl1pPr>
            <a:lvl2pPr>
              <a:defRPr sz="1048" cap="all" baseline="0">
                <a:latin typeface="Calibre Medium" panose="020B0603030202060203" pitchFamily="34" charset="0"/>
              </a:defRPr>
            </a:lvl2pPr>
            <a:lvl3pPr>
              <a:defRPr sz="1048" cap="all" baseline="0">
                <a:latin typeface="Calibre Medium" panose="020B0603030202060203" pitchFamily="34" charset="0"/>
              </a:defRPr>
            </a:lvl3pPr>
            <a:lvl4pPr>
              <a:defRPr sz="1048" cap="all" baseline="0">
                <a:latin typeface="Calibre Medium" panose="020B0603030202060203" pitchFamily="34" charset="0"/>
              </a:defRPr>
            </a:lvl4pPr>
            <a:lvl5pPr>
              <a:defRPr sz="1048" cap="all" baseline="0">
                <a:latin typeface="Calibre Medium" panose="020B0603030202060203" pitchFamily="34" charset="0"/>
              </a:defRPr>
            </a:lvl5pPr>
          </a:lstStyle>
          <a:p>
            <a:pPr lvl="0"/>
            <a:r>
              <a:rPr lang="en-US"/>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8" y="4983480"/>
            <a:ext cx="7589011" cy="899795"/>
          </a:xfrm>
        </p:spPr>
        <p:txBody>
          <a:bodyPr tIns="100584"/>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Click to edit Master text styles</a:t>
            </a:r>
          </a:p>
          <a:p>
            <a:pPr lvl="1"/>
            <a:r>
              <a:rPr lang="en-US"/>
              <a:t>Second level</a:t>
            </a:r>
          </a:p>
        </p:txBody>
      </p:sp>
      <p:sp>
        <p:nvSpPr>
          <p:cNvPr id="8" name="Stat Placeholder 1">
            <a:extLst>
              <a:ext uri="{FF2B5EF4-FFF2-40B4-BE49-F238E27FC236}">
                <a16:creationId xmlns:a16="http://schemas.microsoft.com/office/drawing/2014/main" id="{BD5B0268-6D86-4322-907B-D2857B858C19}"/>
              </a:ext>
            </a:extLst>
          </p:cNvPr>
          <p:cNvSpPr>
            <a:spLocks noGrp="1"/>
          </p:cNvSpPr>
          <p:nvPr>
            <p:ph sz="quarter" idx="13" hasCustomPrompt="1"/>
          </p:nvPr>
        </p:nvSpPr>
        <p:spPr>
          <a:xfrm>
            <a:off x="3584448" y="1601789"/>
            <a:ext cx="2459736" cy="3026664"/>
          </a:xfrm>
          <a:solidFill>
            <a:schemeClr val="bg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
        <p:nvSpPr>
          <p:cNvPr id="10" name="Stat Placeholder 2">
            <a:extLst>
              <a:ext uri="{FF2B5EF4-FFF2-40B4-BE49-F238E27FC236}">
                <a16:creationId xmlns:a16="http://schemas.microsoft.com/office/drawing/2014/main" id="{59502AB8-1EEA-43E9-995E-A64DEF4206AF}"/>
              </a:ext>
            </a:extLst>
          </p:cNvPr>
          <p:cNvSpPr>
            <a:spLocks noGrp="1"/>
          </p:cNvSpPr>
          <p:nvPr>
            <p:ph sz="quarter" idx="14" hasCustomPrompt="1"/>
          </p:nvPr>
        </p:nvSpPr>
        <p:spPr>
          <a:xfrm>
            <a:off x="6149085" y="1601789"/>
            <a:ext cx="2459736" cy="3026664"/>
          </a:xfrm>
          <a:solidFill>
            <a:schemeClr val="tx1"/>
          </a:solidFill>
        </p:spPr>
        <p:txBody>
          <a:bodyPr lIns="182880" tIns="182880" rIns="182880" bIns="182880"/>
          <a:lstStyle>
            <a:lvl1pPr marL="0" indent="0">
              <a:spcAft>
                <a:spcPts val="0"/>
              </a:spcAft>
              <a:buFontTx/>
              <a:buNone/>
              <a:defRPr lang="en-US" sz="5989" b="0" dirty="0" smtClean="0">
                <a:solidFill>
                  <a:schemeClr val="bg1"/>
                </a:solidFill>
                <a:latin typeface="Calibre Light" panose="020B0303030202060203" pitchFamily="34" charset="0"/>
                <a:ea typeface="+mn-ea"/>
                <a:cs typeface="+mn-cs"/>
              </a:defRPr>
            </a:lvl1pPr>
            <a:lvl2pPr>
              <a:spcBef>
                <a:spcPts val="0"/>
              </a:spcBef>
              <a:spcAft>
                <a:spcPts val="599"/>
              </a:spcAft>
              <a:defRPr lang="en-US" sz="2197" dirty="0" smtClean="0">
                <a:solidFill>
                  <a:schemeClr val="bg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bg1"/>
                </a:solidFill>
                <a:latin typeface="Calibre Semibold" panose="020B0703030202060203" pitchFamily="34" charset="0"/>
                <a:ea typeface="+mn-ea"/>
                <a:cs typeface="+mn-cs"/>
              </a:defRPr>
            </a:lvl3pPr>
            <a:lvl4pPr marL="173419">
              <a:spcBef>
                <a:spcPts val="300"/>
              </a:spcBef>
              <a:spcAft>
                <a:spcPts val="300"/>
              </a:spcAft>
              <a:buClr>
                <a:schemeClr val="bg1"/>
              </a:buClr>
              <a:defRPr lang="en-US" sz="1198" b="0" dirty="0">
                <a:solidFill>
                  <a:schemeClr val="bg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bg1"/>
                </a:solidFill>
                <a:latin typeface="Calibre" panose="020B0503030202060203" pitchFamily="34" charset="0"/>
                <a:ea typeface="+mn-ea"/>
                <a:cs typeface="+mn-cs"/>
              </a:defRPr>
            </a:lvl5pPr>
            <a:lvl6pPr>
              <a:defRPr>
                <a:solidFill>
                  <a:schemeClr val="bg1"/>
                </a:solidFill>
              </a:defRPr>
            </a:lvl6pPr>
            <a:lvl7pPr>
              <a:spcBef>
                <a:spcPts val="300"/>
              </a:spcBef>
              <a:spcAft>
                <a:spcPts val="300"/>
              </a:spcAft>
              <a:defRPr lang="en-US" sz="1048" dirty="0" smtClean="0">
                <a:solidFill>
                  <a:schemeClr val="bg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bg1"/>
                </a:solidFill>
                <a:latin typeface="+mn-lt"/>
                <a:ea typeface="+mn-ea"/>
                <a:cs typeface="+mn-cs"/>
              </a:defRPr>
            </a:lvl8pPr>
            <a:lvl9pPr>
              <a:defRPr>
                <a:solidFill>
                  <a:schemeClr val="bg1"/>
                </a:solidFill>
              </a:defRPr>
            </a:lvl9pPr>
          </a:lstStyle>
          <a:p>
            <a:pPr lvl="0"/>
            <a:r>
              <a:rPr lang="en-US"/>
              <a:t>#value</a:t>
            </a:r>
          </a:p>
          <a:p>
            <a:pPr lvl="1"/>
            <a:r>
              <a:rPr lang="en-US"/>
              <a:t>unit</a:t>
            </a:r>
          </a:p>
          <a:p>
            <a:pPr lvl="2"/>
            <a:r>
              <a:rPr lang="en-US"/>
              <a:t>Description</a:t>
            </a:r>
          </a:p>
        </p:txBody>
      </p:sp>
      <p:sp>
        <p:nvSpPr>
          <p:cNvPr id="12" name="Stat Placeholder 3">
            <a:extLst>
              <a:ext uri="{FF2B5EF4-FFF2-40B4-BE49-F238E27FC236}">
                <a16:creationId xmlns:a16="http://schemas.microsoft.com/office/drawing/2014/main" id="{24107E57-4088-4008-A2A0-5AE3E7C5938D}"/>
              </a:ext>
            </a:extLst>
          </p:cNvPr>
          <p:cNvSpPr>
            <a:spLocks noGrp="1"/>
          </p:cNvSpPr>
          <p:nvPr>
            <p:ph sz="quarter" idx="15" hasCustomPrompt="1"/>
          </p:nvPr>
        </p:nvSpPr>
        <p:spPr>
          <a:xfrm>
            <a:off x="8713723" y="1601789"/>
            <a:ext cx="2459736" cy="3026664"/>
          </a:xfrm>
          <a:solidFill>
            <a:schemeClr val="tx2"/>
          </a:solidFill>
        </p:spPr>
        <p:txBody>
          <a:bodyPr lIns="182880" tIns="182880" rIns="182880" bIns="182880"/>
          <a:lstStyle>
            <a:lvl1pPr marL="0" indent="0">
              <a:spcAft>
                <a:spcPts val="0"/>
              </a:spcAft>
              <a:buFontTx/>
              <a:buNone/>
              <a:defRPr lang="en-US" sz="5989" b="0" dirty="0" smtClean="0">
                <a:solidFill>
                  <a:schemeClr val="tx1"/>
                </a:solidFill>
                <a:latin typeface="Calibre Light" panose="020B0303030202060203" pitchFamily="34" charset="0"/>
                <a:ea typeface="+mn-ea"/>
                <a:cs typeface="+mn-cs"/>
              </a:defRPr>
            </a:lvl1pPr>
            <a:lvl2pPr>
              <a:spcBef>
                <a:spcPts val="0"/>
              </a:spcBef>
              <a:spcAft>
                <a:spcPts val="599"/>
              </a:spcAft>
              <a:defRPr lang="en-US" sz="2197" dirty="0" smtClean="0">
                <a:solidFill>
                  <a:schemeClr val="tx1"/>
                </a:solidFill>
                <a:latin typeface="Calibre Light" panose="020B0303030202060203" pitchFamily="34" charset="0"/>
                <a:ea typeface="+mn-ea"/>
                <a:cs typeface="+mn-cs"/>
              </a:defRPr>
            </a:lvl2pPr>
            <a:lvl3pPr marL="0" indent="0">
              <a:spcBef>
                <a:spcPts val="3394"/>
              </a:spcBef>
              <a:spcAft>
                <a:spcPts val="599"/>
              </a:spcAft>
              <a:buFontTx/>
              <a:buNone/>
              <a:defRPr lang="en-US" sz="1597" dirty="0" smtClean="0">
                <a:solidFill>
                  <a:schemeClr val="tx1"/>
                </a:solidFill>
                <a:latin typeface="Calibre Semibold" panose="020B0703030202060203" pitchFamily="34" charset="0"/>
                <a:ea typeface="+mn-ea"/>
                <a:cs typeface="+mn-cs"/>
              </a:defRPr>
            </a:lvl3pPr>
            <a:lvl4pPr marL="173419">
              <a:spcBef>
                <a:spcPts val="300"/>
              </a:spcBef>
              <a:spcAft>
                <a:spcPts val="300"/>
              </a:spcAft>
              <a:defRPr lang="en-US" sz="1198" b="0" dirty="0">
                <a:solidFill>
                  <a:schemeClr val="tx1"/>
                </a:solidFill>
                <a:latin typeface="+mn-lt"/>
                <a:ea typeface="+mn-ea"/>
                <a:cs typeface="+mn-cs"/>
              </a:defRPr>
            </a:lvl4pPr>
            <a:lvl5pPr marL="355965" indent="-171138">
              <a:spcBef>
                <a:spcPts val="599"/>
              </a:spcBef>
              <a:spcAft>
                <a:spcPts val="0"/>
              </a:spcAft>
              <a:buFont typeface="Calibre" panose="020B0503030202060203" pitchFamily="34" charset="0"/>
              <a:buChar char="–"/>
              <a:defRPr lang="en-US" sz="1198" dirty="0" smtClean="0">
                <a:solidFill>
                  <a:schemeClr val="tx1"/>
                </a:solidFill>
                <a:latin typeface="Calibre" panose="020B0503030202060203" pitchFamily="34" charset="0"/>
                <a:ea typeface="+mn-ea"/>
                <a:cs typeface="+mn-cs"/>
              </a:defRPr>
            </a:lvl5pPr>
            <a:lvl7pPr>
              <a:spcBef>
                <a:spcPts val="300"/>
              </a:spcBef>
              <a:spcAft>
                <a:spcPts val="300"/>
              </a:spcAft>
              <a:defRPr lang="en-US" sz="1048" dirty="0" smtClean="0">
                <a:solidFill>
                  <a:schemeClr val="tx1"/>
                </a:solidFill>
                <a:latin typeface="Calibre Semibold" panose="020B0703030202060203" pitchFamily="34" charset="0"/>
                <a:ea typeface="+mn-ea"/>
                <a:cs typeface="+mn-cs"/>
              </a:defRPr>
            </a:lvl7pPr>
            <a:lvl8pPr>
              <a:spcBef>
                <a:spcPts val="300"/>
              </a:spcBef>
              <a:spcAft>
                <a:spcPts val="300"/>
              </a:spcAft>
              <a:defRPr lang="en-US" sz="1048" dirty="0" smtClean="0">
                <a:solidFill>
                  <a:schemeClr val="tx1"/>
                </a:solidFill>
                <a:latin typeface="+mn-lt"/>
                <a:ea typeface="+mn-ea"/>
                <a:cs typeface="+mn-cs"/>
              </a:defRPr>
            </a:lvl8pPr>
          </a:lstStyle>
          <a:p>
            <a:pPr lvl="0"/>
            <a:r>
              <a:rPr lang="en-US"/>
              <a:t>#value</a:t>
            </a:r>
          </a:p>
          <a:p>
            <a:pPr lvl="1"/>
            <a:r>
              <a:rPr lang="en-US"/>
              <a:t>unit</a:t>
            </a:r>
          </a:p>
          <a:p>
            <a:pPr lvl="2"/>
            <a:r>
              <a:rPr lang="en-US"/>
              <a:t>Description</a:t>
            </a:r>
          </a:p>
        </p:txBody>
      </p:sp>
    </p:spTree>
    <p:extLst>
      <p:ext uri="{BB962C8B-B14F-4D97-AF65-F5344CB8AC3E}">
        <p14:creationId xmlns:p14="http://schemas.microsoft.com/office/powerpoint/2010/main" val="314279848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3_DataViz - Text &amp;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7"/>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3582988"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508003"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2988" y="973137"/>
            <a:ext cx="8097837"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5"/>
            <a:ext cx="8094663" cy="398398"/>
          </a:xfrm>
        </p:spPr>
        <p:txBody>
          <a:bodyPr/>
          <a:lstStyle/>
          <a:p>
            <a:r>
              <a:rPr lang="en-US"/>
              <a:t>Click to edit Master title style</a:t>
            </a:r>
          </a:p>
        </p:txBody>
      </p:sp>
    </p:spTree>
    <p:extLst>
      <p:ext uri="{BB962C8B-B14F-4D97-AF65-F5344CB8AC3E}">
        <p14:creationId xmlns:p14="http://schemas.microsoft.com/office/powerpoint/2010/main" val="280300896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3_DataViz - Chart &amp; Tex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7"/>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8097837" cy="4495799"/>
          </a:xfrm>
        </p:spPr>
        <p:txBody>
          <a:bodyPr/>
          <a:lstStyle/>
          <a:p>
            <a:r>
              <a:rPr lang="en-US"/>
              <a:t>Click icon to add chart</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8707441" y="1601789"/>
            <a:ext cx="2973388" cy="449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0" y="973137"/>
            <a:ext cx="8097837"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9" y="477905"/>
            <a:ext cx="8094660" cy="398398"/>
          </a:xfrm>
        </p:spPr>
        <p:txBody>
          <a:bodyPr/>
          <a:lstStyle/>
          <a:p>
            <a:r>
              <a:rPr lang="en-US"/>
              <a:t>Click to edit Master title style</a:t>
            </a:r>
          </a:p>
        </p:txBody>
      </p:sp>
    </p:spTree>
    <p:extLst>
      <p:ext uri="{BB962C8B-B14F-4D97-AF65-F5344CB8AC3E}">
        <p14:creationId xmlns:p14="http://schemas.microsoft.com/office/powerpoint/2010/main" val="33389740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3_DataViz - 1 Chart">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7"/>
            <a:ext cx="1117396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4" y="1600201"/>
            <a:ext cx="11172825"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3" y="973137"/>
            <a:ext cx="8097839"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17798730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3_DataViz - 2 Charts 1:2">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3582991" y="6272785"/>
            <a:ext cx="8101012"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3582991" y="1600201"/>
            <a:ext cx="8101012"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3582991" y="973141"/>
            <a:ext cx="8101012"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72787"/>
            <a:ext cx="2973388"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2973388"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37"/>
            <a:ext cx="2973388"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2207942411"/>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3_DataViz - 2 Charts 1: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6148389" y="6272785"/>
            <a:ext cx="553561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6148389" y="1600201"/>
            <a:ext cx="553561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6148389" y="973141"/>
            <a:ext cx="553561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0" y="6272787"/>
            <a:ext cx="5535613"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0" y="1600201"/>
            <a:ext cx="5535613"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4156"/>
            <a:ext cx="5535613"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344513827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3_DataViz - 2 Charts 2:1">
    <p:spTree>
      <p:nvGrpSpPr>
        <p:cNvPr id="1" name=""/>
        <p:cNvGrpSpPr/>
        <p:nvPr/>
      </p:nvGrpSpPr>
      <p:grpSpPr>
        <a:xfrm>
          <a:off x="0" y="0"/>
          <a:ext cx="0" cy="0"/>
          <a:chOff x="0" y="0"/>
          <a:chExt cx="0" cy="0"/>
        </a:xfrm>
      </p:grpSpPr>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8194675" y="6272785"/>
            <a:ext cx="3489325"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8194675" y="1600201"/>
            <a:ext cx="3489325"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8194675" y="973141"/>
            <a:ext cx="3489325"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7999" y="6272787"/>
            <a:ext cx="7586664"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7999" y="1600201"/>
            <a:ext cx="7586664"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4156"/>
            <a:ext cx="75866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21377335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3_DataViz - 3 Charts">
    <p:spTree>
      <p:nvGrpSpPr>
        <p:cNvPr id="1" name=""/>
        <p:cNvGrpSpPr/>
        <p:nvPr/>
      </p:nvGrpSpPr>
      <p:grpSpPr>
        <a:xfrm>
          <a:off x="0" y="0"/>
          <a:ext cx="0" cy="0"/>
          <a:chOff x="0" y="0"/>
          <a:chExt cx="0" cy="0"/>
        </a:xfrm>
      </p:grpSpPr>
      <p:sp>
        <p:nvSpPr>
          <p:cNvPr id="14" name="Source Placeholder 3">
            <a:extLst>
              <a:ext uri="{FF2B5EF4-FFF2-40B4-BE49-F238E27FC236}">
                <a16:creationId xmlns:a16="http://schemas.microsoft.com/office/drawing/2014/main" id="{D6AE0AA0-FEF7-46E7-8BC9-EB6D66ADC8E4}"/>
              </a:ext>
            </a:extLst>
          </p:cNvPr>
          <p:cNvSpPr>
            <a:spLocks noGrp="1"/>
          </p:cNvSpPr>
          <p:nvPr>
            <p:ph type="body" sz="quarter" idx="21" hasCustomPrompt="1"/>
          </p:nvPr>
        </p:nvSpPr>
        <p:spPr>
          <a:xfrm>
            <a:off x="7678040" y="6272785"/>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2" name="Chart Placeholder 3">
            <a:extLst>
              <a:ext uri="{FF2B5EF4-FFF2-40B4-BE49-F238E27FC236}">
                <a16:creationId xmlns:a16="http://schemas.microsoft.com/office/drawing/2014/main" id="{41D3DC06-D2A2-4F90-B91A-8FFA8737D3B8}"/>
              </a:ext>
            </a:extLst>
          </p:cNvPr>
          <p:cNvSpPr>
            <a:spLocks noGrp="1"/>
          </p:cNvSpPr>
          <p:nvPr>
            <p:ph type="chart" sz="quarter" idx="20"/>
          </p:nvPr>
        </p:nvSpPr>
        <p:spPr>
          <a:xfrm>
            <a:off x="7678040" y="1600201"/>
            <a:ext cx="3483864" cy="4495799"/>
          </a:xfrm>
        </p:spPr>
        <p:txBody>
          <a:bodyPr/>
          <a:lstStyle/>
          <a:p>
            <a:r>
              <a:rPr lang="en-US"/>
              <a:t>Click icon to add chart</a:t>
            </a:r>
          </a:p>
        </p:txBody>
      </p:sp>
      <p:sp>
        <p:nvSpPr>
          <p:cNvPr id="5" name="Subheading Placeholder 3">
            <a:extLst>
              <a:ext uri="{FF2B5EF4-FFF2-40B4-BE49-F238E27FC236}">
                <a16:creationId xmlns:a16="http://schemas.microsoft.com/office/drawing/2014/main" id="{0CCB7705-183B-47CB-8EBE-D47E0F723930}"/>
              </a:ext>
            </a:extLst>
          </p:cNvPr>
          <p:cNvSpPr>
            <a:spLocks noGrp="1"/>
          </p:cNvSpPr>
          <p:nvPr>
            <p:ph type="body" sz="quarter" idx="19" hasCustomPrompt="1"/>
          </p:nvPr>
        </p:nvSpPr>
        <p:spPr>
          <a:xfrm>
            <a:off x="7678040"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10" name="Source Placeholder 2">
            <a:extLst>
              <a:ext uri="{FF2B5EF4-FFF2-40B4-BE49-F238E27FC236}">
                <a16:creationId xmlns:a16="http://schemas.microsoft.com/office/drawing/2014/main" id="{404A0EDF-1C0E-4A60-9F6A-5BBEC4A08262}"/>
              </a:ext>
            </a:extLst>
          </p:cNvPr>
          <p:cNvSpPr>
            <a:spLocks noGrp="1"/>
          </p:cNvSpPr>
          <p:nvPr>
            <p:ph type="body" sz="quarter" idx="18" hasCustomPrompt="1"/>
          </p:nvPr>
        </p:nvSpPr>
        <p:spPr>
          <a:xfrm>
            <a:off x="4094163" y="6272785"/>
            <a:ext cx="3483864" cy="129669"/>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6" name="Chart Placeholder 2">
            <a:extLst>
              <a:ext uri="{FF2B5EF4-FFF2-40B4-BE49-F238E27FC236}">
                <a16:creationId xmlns:a16="http://schemas.microsoft.com/office/drawing/2014/main" id="{7F799BFF-9B81-4666-8735-69E578E73846}"/>
              </a:ext>
            </a:extLst>
          </p:cNvPr>
          <p:cNvSpPr>
            <a:spLocks noGrp="1"/>
          </p:cNvSpPr>
          <p:nvPr>
            <p:ph type="chart" sz="quarter" idx="17"/>
          </p:nvPr>
        </p:nvSpPr>
        <p:spPr>
          <a:xfrm>
            <a:off x="4094163" y="1600201"/>
            <a:ext cx="3483864" cy="4495799"/>
          </a:xfrm>
        </p:spPr>
        <p:txBody>
          <a:bodyPr/>
          <a:lstStyle/>
          <a:p>
            <a:r>
              <a:rPr lang="en-US"/>
              <a:t>Click icon to add chart</a:t>
            </a:r>
          </a:p>
        </p:txBody>
      </p:sp>
      <p:sp>
        <p:nvSpPr>
          <p:cNvPr id="4" name="Subheading Placeholder 2">
            <a:extLst>
              <a:ext uri="{FF2B5EF4-FFF2-40B4-BE49-F238E27FC236}">
                <a16:creationId xmlns:a16="http://schemas.microsoft.com/office/drawing/2014/main" id="{1A90358D-2B37-4C05-B07A-D213892133E0}"/>
              </a:ext>
            </a:extLst>
          </p:cNvPr>
          <p:cNvSpPr>
            <a:spLocks noGrp="1"/>
          </p:cNvSpPr>
          <p:nvPr>
            <p:ph type="body" sz="quarter" idx="16" hasCustomPrompt="1"/>
          </p:nvPr>
        </p:nvSpPr>
        <p:spPr>
          <a:xfrm>
            <a:off x="4094163" y="973141"/>
            <a:ext cx="3483864" cy="525461"/>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hasCustomPrompt="1"/>
          </p:nvPr>
        </p:nvSpPr>
        <p:spPr>
          <a:xfrm>
            <a:off x="508003" y="6274438"/>
            <a:ext cx="3486151" cy="128016"/>
          </a:xfrm>
        </p:spPr>
        <p:txBody>
          <a:bodyPr/>
          <a:lstStyle>
            <a:lvl1pPr>
              <a:spcBef>
                <a:spcPts val="599"/>
              </a:spcBef>
              <a:spcAft>
                <a:spcPts val="0"/>
              </a:spcAft>
              <a:defRPr sz="898">
                <a:latin typeface="+mn-lt"/>
              </a:defRPr>
            </a:lvl1pPr>
            <a:lvl2pPr>
              <a:spcBef>
                <a:spcPts val="300"/>
              </a:spcBef>
              <a:spcAft>
                <a:spcPts val="300"/>
              </a:spcAft>
              <a:defRPr sz="1048">
                <a:latin typeface="+mn-lt"/>
              </a:defRPr>
            </a:lvl2pPr>
            <a:lvl3pPr marL="171138" indent="-171138">
              <a:spcBef>
                <a:spcPts val="200"/>
              </a:spcBef>
              <a:spcAft>
                <a:spcPts val="0"/>
              </a:spcAft>
              <a:buFont typeface="Calibre" panose="020B0503030202060203" pitchFamily="34" charset="0"/>
              <a:buChar char="–"/>
              <a:defRPr sz="1048">
                <a:latin typeface="+mn-lt"/>
              </a:defRPr>
            </a:lvl3pPr>
            <a:lvl4pPr>
              <a:defRPr sz="1048">
                <a:latin typeface="+mn-lt"/>
              </a:defRPr>
            </a:lvl4pPr>
            <a:lvl5pPr>
              <a:defRPr sz="1048">
                <a:latin typeface="+mn-lt"/>
              </a:defRPr>
            </a:lvl5pPr>
          </a:lstStyle>
          <a:p>
            <a:pPr lvl="0"/>
            <a:r>
              <a:rPr lang="en-US"/>
              <a:t>Source:</a:t>
            </a:r>
          </a:p>
        </p:txBody>
      </p:sp>
      <p:sp>
        <p:nvSpPr>
          <p:cNvPr id="11" name="Chart Placeholder 1">
            <a:extLst>
              <a:ext uri="{FF2B5EF4-FFF2-40B4-BE49-F238E27FC236}">
                <a16:creationId xmlns:a16="http://schemas.microsoft.com/office/drawing/2014/main" id="{F069B3FF-2A85-4684-B67A-A15E60817978}"/>
              </a:ext>
            </a:extLst>
          </p:cNvPr>
          <p:cNvSpPr>
            <a:spLocks noGrp="1"/>
          </p:cNvSpPr>
          <p:nvPr>
            <p:ph type="chart" sz="quarter" idx="15"/>
          </p:nvPr>
        </p:nvSpPr>
        <p:spPr>
          <a:xfrm>
            <a:off x="508003" y="1600201"/>
            <a:ext cx="3486151" cy="4495799"/>
          </a:xfrm>
        </p:spPr>
        <p:txBody>
          <a:bodyPr/>
          <a:lstStyle/>
          <a:p>
            <a:r>
              <a:rPr lang="en-US"/>
              <a:t>Click icon to add chart</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8002" y="973137"/>
            <a:ext cx="3486151" cy="526478"/>
          </a:xfrm>
        </p:spPr>
        <p:txBody>
          <a:bodyPr anchor="b" anchorCtr="0"/>
          <a:lstStyle>
            <a:lvl1pPr>
              <a:spcAft>
                <a:spcPts val="599"/>
              </a:spcAft>
              <a:defRPr lang="en-US" sz="1497"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198" dirty="0" smtClean="0">
                <a:solidFill>
                  <a:schemeClr val="tx1"/>
                </a:solidFill>
                <a:latin typeface="+mn-lt"/>
                <a:ea typeface="+mn-ea"/>
                <a:cs typeface="+mn-cs"/>
              </a:defRPr>
            </a:lvl2pPr>
            <a:lvl3pPr marL="171138" indent="-171138">
              <a:buFont typeface="Calibre" panose="020B0503030202060203" pitchFamily="34" charset="0"/>
              <a:buChar char="–"/>
              <a:defRPr lang="en-US" sz="1198" dirty="0" smtClean="0">
                <a:solidFill>
                  <a:schemeClr val="tx1"/>
                </a:solidFill>
                <a:latin typeface="+mn-lt"/>
                <a:ea typeface="+mn-ea"/>
                <a:cs typeface="+mn-cs"/>
              </a:defRPr>
            </a:lvl3pPr>
            <a:lvl4pPr marL="355965">
              <a:defRPr lang="en-US" sz="1198" b="0" dirty="0" smtClean="0">
                <a:solidFill>
                  <a:schemeClr val="tx1"/>
                </a:solidFill>
                <a:latin typeface="+mn-lt"/>
                <a:ea typeface="+mn-ea"/>
                <a:cs typeface="+mn-cs"/>
              </a:defRPr>
            </a:lvl4pPr>
            <a:lvl5pPr marL="0" indent="0">
              <a:spcBef>
                <a:spcPts val="599"/>
              </a:spcBef>
              <a:spcAft>
                <a:spcPts val="0"/>
              </a:spcAft>
              <a:buFontTx/>
              <a:buNone/>
              <a:defRPr lang="en-US" sz="1198" dirty="0" smtClean="0">
                <a:solidFill>
                  <a:schemeClr val="tx1"/>
                </a:solidFill>
                <a:latin typeface="Calibre Semibold" panose="020B0703030202060203" pitchFamily="34" charset="0"/>
                <a:ea typeface="+mn-ea"/>
                <a:cs typeface="+mn-cs"/>
              </a:defRPr>
            </a:lvl5pPr>
            <a:lvl6pPr>
              <a:defRPr lang="en-US" sz="1048"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48" dirty="0" smtClean="0">
                <a:solidFill>
                  <a:schemeClr val="tx1"/>
                </a:solidFill>
                <a:latin typeface="+mn-lt"/>
                <a:ea typeface="+mn-ea"/>
                <a:cs typeface="+mn-cs"/>
              </a:defRPr>
            </a:lvl7pPr>
            <a:lvl8pPr marL="171138" indent="-171138">
              <a:spcBef>
                <a:spcPts val="200"/>
              </a:spcBef>
              <a:spcAft>
                <a:spcPts val="0"/>
              </a:spcAft>
              <a:buFont typeface="Calibre" panose="020B0503030202060203" pitchFamily="34" charset="0"/>
              <a:buChar char="–"/>
              <a:defRPr lang="en-US" sz="1048"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477905"/>
            <a:ext cx="8094661" cy="398398"/>
          </a:xfrm>
        </p:spPr>
        <p:txBody>
          <a:bodyPr/>
          <a:lstStyle/>
          <a:p>
            <a:r>
              <a:rPr lang="en-US"/>
              <a:t>Click to edit Master title style</a:t>
            </a:r>
          </a:p>
        </p:txBody>
      </p:sp>
    </p:spTree>
    <p:extLst>
      <p:ext uri="{BB962C8B-B14F-4D97-AF65-F5344CB8AC3E}">
        <p14:creationId xmlns:p14="http://schemas.microsoft.com/office/powerpoint/2010/main" val="2384037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 Image Column">
    <p:spTree>
      <p:nvGrpSpPr>
        <p:cNvPr id="1" name=""/>
        <p:cNvGrpSpPr/>
        <p:nvPr/>
      </p:nvGrpSpPr>
      <p:grpSpPr>
        <a:xfrm>
          <a:off x="0" y="0"/>
          <a:ext cx="0" cy="0"/>
          <a:chOff x="0" y="0"/>
          <a:chExt cx="0" cy="0"/>
        </a:xfrm>
      </p:grpSpPr>
      <p:sp>
        <p:nvSpPr>
          <p:cNvPr id="7" name="Notes Placeholder">
            <a:extLst>
              <a:ext uri="{FF2B5EF4-FFF2-40B4-BE49-F238E27FC236}">
                <a16:creationId xmlns:a16="http://schemas.microsoft.com/office/drawing/2014/main" id="{9AC7DFF1-237E-42C0-B070-2C08EDF4EDD2}"/>
              </a:ext>
            </a:extLst>
          </p:cNvPr>
          <p:cNvSpPr>
            <a:spLocks noGrp="1"/>
          </p:cNvSpPr>
          <p:nvPr>
            <p:ph type="body" sz="quarter" idx="11"/>
          </p:nvPr>
        </p:nvSpPr>
        <p:spPr>
          <a:xfrm>
            <a:off x="511176" y="3492063"/>
            <a:ext cx="1947672" cy="2889504"/>
          </a:xfrm>
        </p:spPr>
        <p:txBody>
          <a:bodyPr/>
          <a:lstStyle>
            <a:lvl1pPr>
              <a:spcBef>
                <a:spcPts val="600"/>
              </a:spcBef>
              <a:spcAft>
                <a:spcPts val="0"/>
              </a:spcAft>
              <a:defRPr sz="1050">
                <a:latin typeface="Calibre Semibold" panose="020B0703030202060203" pitchFamily="34" charset="0"/>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6" y="1601788"/>
            <a:ext cx="2971800" cy="1325563"/>
          </a:xfrm>
        </p:spPr>
        <p:txBody>
          <a:bodyPr/>
          <a:lstStyle/>
          <a:p>
            <a:r>
              <a:rPr lang="en-US"/>
              <a:t>Click to edit Master title style</a:t>
            </a:r>
            <a:endParaRPr lang="en-GB"/>
          </a:p>
        </p:txBody>
      </p:sp>
      <p:cxnSp>
        <p:nvCxnSpPr>
          <p:cNvPr id="3" name="Nav Line of Sight">
            <a:extLst>
              <a:ext uri="{FF2B5EF4-FFF2-40B4-BE49-F238E27FC236}">
                <a16:creationId xmlns:a16="http://schemas.microsoft.com/office/drawing/2014/main" id="{D7785200-EEF1-4433-8FC7-132E42A01775}"/>
              </a:ext>
            </a:extLst>
          </p:cNvPr>
          <p:cNvCxnSpPr>
            <a:cxnSpLocks/>
          </p:cNvCxnSpPr>
          <p:nvPr userDrawn="1"/>
        </p:nvCxnSpPr>
        <p:spPr>
          <a:xfrm flipH="1">
            <a:off x="503224"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6" name="Navigation Header Placeholder">
            <a:extLst>
              <a:ext uri="{FF2B5EF4-FFF2-40B4-BE49-F238E27FC236}">
                <a16:creationId xmlns:a16="http://schemas.microsoft.com/office/drawing/2014/main" id="{682DE23F-D9AC-4E0E-B3B4-53687A5F35C9}"/>
              </a:ext>
            </a:extLst>
          </p:cNvPr>
          <p:cNvSpPr>
            <a:spLocks noGrp="1"/>
          </p:cNvSpPr>
          <p:nvPr>
            <p:ph type="body" sz="quarter" idx="10" hasCustomPrompt="1"/>
          </p:nvPr>
        </p:nvSpPr>
        <p:spPr>
          <a:xfrm>
            <a:off x="1536700" y="957804"/>
            <a:ext cx="1938528" cy="182880"/>
          </a:xfrm>
        </p:spPr>
        <p:txBody>
          <a:bodyPr/>
          <a:lstStyle>
            <a:lvl1pPr>
              <a:lnSpc>
                <a:spcPct val="90000"/>
              </a:lnSpc>
              <a:defRPr sz="1050" cap="all" baseline="0">
                <a:latin typeface="Calibre Medium" panose="020B0603030202060203" pitchFamily="34" charset="0"/>
              </a:defRPr>
            </a:lvl1pPr>
            <a:lvl2pPr>
              <a:defRPr sz="1050" cap="all" baseline="0">
                <a:latin typeface="Calibre Medium" panose="020B0603030202060203" pitchFamily="34" charset="0"/>
              </a:defRPr>
            </a:lvl2pPr>
            <a:lvl3pPr>
              <a:defRPr sz="1050" cap="all" baseline="0">
                <a:latin typeface="Calibre Medium" panose="020B0603030202060203" pitchFamily="34" charset="0"/>
              </a:defRPr>
            </a:lvl3pPr>
            <a:lvl4pPr>
              <a:defRPr sz="1050" cap="all" baseline="0">
                <a:latin typeface="Calibre Medium" panose="020B0603030202060203" pitchFamily="34" charset="0"/>
              </a:defRPr>
            </a:lvl4pPr>
            <a:lvl5pPr>
              <a:defRPr sz="1050" cap="all" baseline="0">
                <a:latin typeface="Calibre Medium" panose="020B0603030202060203" pitchFamily="34" charset="0"/>
              </a:defRPr>
            </a:lvl5pPr>
          </a:lstStyle>
          <a:p>
            <a:pPr lvl="0"/>
            <a:r>
              <a:rPr lang="en-GB"/>
              <a:t>Navigation Header</a:t>
            </a:r>
          </a:p>
        </p:txBody>
      </p:sp>
      <p:sp>
        <p:nvSpPr>
          <p:cNvPr id="5" name="Content Placeholder 1">
            <a:extLst>
              <a:ext uri="{FF2B5EF4-FFF2-40B4-BE49-F238E27FC236}">
                <a16:creationId xmlns:a16="http://schemas.microsoft.com/office/drawing/2014/main" id="{6B1107DB-399B-4B4B-8DCC-7D73ACC954D7}"/>
              </a:ext>
            </a:extLst>
          </p:cNvPr>
          <p:cNvSpPr>
            <a:spLocks noGrp="1"/>
          </p:cNvSpPr>
          <p:nvPr>
            <p:ph sz="quarter" idx="12"/>
          </p:nvPr>
        </p:nvSpPr>
        <p:spPr>
          <a:xfrm>
            <a:off x="3584447"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
            <a:extLst>
              <a:ext uri="{FF2B5EF4-FFF2-40B4-BE49-F238E27FC236}">
                <a16:creationId xmlns:a16="http://schemas.microsoft.com/office/drawing/2014/main" id="{8E24196C-EDCF-4421-93F5-2F0FC09A0AC8}"/>
              </a:ext>
            </a:extLst>
          </p:cNvPr>
          <p:cNvSpPr>
            <a:spLocks noGrp="1"/>
          </p:cNvSpPr>
          <p:nvPr>
            <p:ph type="pic" sz="quarter" idx="18"/>
          </p:nvPr>
        </p:nvSpPr>
        <p:spPr>
          <a:xfrm>
            <a:off x="3584447" y="1601788"/>
            <a:ext cx="1947991" cy="1563624"/>
          </a:xfrm>
        </p:spPr>
        <p:txBody>
          <a:bodyPr/>
          <a:lstStyle/>
          <a:p>
            <a:r>
              <a:rPr lang="en-US"/>
              <a:t>Click icon to add picture</a:t>
            </a:r>
          </a:p>
        </p:txBody>
      </p:sp>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3584447"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9" name="Content Placeholder 2">
            <a:extLst>
              <a:ext uri="{FF2B5EF4-FFF2-40B4-BE49-F238E27FC236}">
                <a16:creationId xmlns:a16="http://schemas.microsoft.com/office/drawing/2014/main" id="{42EA3364-699E-4FFA-BD42-6EF5EA1F1F61}"/>
              </a:ext>
            </a:extLst>
          </p:cNvPr>
          <p:cNvSpPr>
            <a:spLocks noGrp="1"/>
          </p:cNvSpPr>
          <p:nvPr>
            <p:ph sz="quarter" idx="14"/>
          </p:nvPr>
        </p:nvSpPr>
        <p:spPr>
          <a:xfrm>
            <a:off x="5633909"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2">
            <a:extLst>
              <a:ext uri="{FF2B5EF4-FFF2-40B4-BE49-F238E27FC236}">
                <a16:creationId xmlns:a16="http://schemas.microsoft.com/office/drawing/2014/main" id="{47A2DD19-B20B-483D-8660-233B1AD6C184}"/>
              </a:ext>
            </a:extLst>
          </p:cNvPr>
          <p:cNvSpPr>
            <a:spLocks noGrp="1"/>
          </p:cNvSpPr>
          <p:nvPr>
            <p:ph type="pic" sz="quarter" idx="19"/>
          </p:nvPr>
        </p:nvSpPr>
        <p:spPr>
          <a:xfrm>
            <a:off x="5633115" y="1601788"/>
            <a:ext cx="1947991" cy="1563624"/>
          </a:xfrm>
        </p:spPr>
        <p:txBody>
          <a:bodyPr/>
          <a:lstStyle/>
          <a:p>
            <a:r>
              <a:rPr lang="en-US"/>
              <a:t>Click icon to add picture</a:t>
            </a:r>
          </a:p>
        </p:txBody>
      </p:sp>
      <p:sp>
        <p:nvSpPr>
          <p:cNvPr id="11" name="Subheading Placeholder 2">
            <a:extLst>
              <a:ext uri="{FF2B5EF4-FFF2-40B4-BE49-F238E27FC236}">
                <a16:creationId xmlns:a16="http://schemas.microsoft.com/office/drawing/2014/main" id="{6FE6ECDB-AF0B-4645-9EF8-7E58A711A6A0}"/>
              </a:ext>
            </a:extLst>
          </p:cNvPr>
          <p:cNvSpPr>
            <a:spLocks noGrp="1"/>
          </p:cNvSpPr>
          <p:nvPr>
            <p:ph type="body" sz="quarter" idx="15" hasCustomPrompt="1"/>
          </p:nvPr>
        </p:nvSpPr>
        <p:spPr>
          <a:xfrm>
            <a:off x="5633115"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10" name="Content Placeholder 3">
            <a:extLst>
              <a:ext uri="{FF2B5EF4-FFF2-40B4-BE49-F238E27FC236}">
                <a16:creationId xmlns:a16="http://schemas.microsoft.com/office/drawing/2014/main" id="{96F8CE7E-C8FD-42CD-9FE2-33854B67611D}"/>
              </a:ext>
            </a:extLst>
          </p:cNvPr>
          <p:cNvSpPr>
            <a:spLocks noGrp="1"/>
          </p:cNvSpPr>
          <p:nvPr>
            <p:ph sz="quarter" idx="16"/>
          </p:nvPr>
        </p:nvSpPr>
        <p:spPr>
          <a:xfrm>
            <a:off x="7683372" y="3492063"/>
            <a:ext cx="1947991" cy="2911912"/>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3">
            <a:extLst>
              <a:ext uri="{FF2B5EF4-FFF2-40B4-BE49-F238E27FC236}">
                <a16:creationId xmlns:a16="http://schemas.microsoft.com/office/drawing/2014/main" id="{F87E57F0-BBA5-46F3-8D80-066C33EA828B}"/>
              </a:ext>
            </a:extLst>
          </p:cNvPr>
          <p:cNvSpPr>
            <a:spLocks noGrp="1"/>
          </p:cNvSpPr>
          <p:nvPr>
            <p:ph type="pic" sz="quarter" idx="20"/>
          </p:nvPr>
        </p:nvSpPr>
        <p:spPr>
          <a:xfrm>
            <a:off x="7681786" y="1601788"/>
            <a:ext cx="1947991" cy="1563624"/>
          </a:xfrm>
        </p:spPr>
        <p:txBody>
          <a:bodyPr/>
          <a:lstStyle/>
          <a:p>
            <a:r>
              <a:rPr lang="en-US"/>
              <a:t>Click icon to add picture</a:t>
            </a:r>
          </a:p>
        </p:txBody>
      </p:sp>
      <p:sp>
        <p:nvSpPr>
          <p:cNvPr id="13" name="Subheading Placeholder 3">
            <a:extLst>
              <a:ext uri="{FF2B5EF4-FFF2-40B4-BE49-F238E27FC236}">
                <a16:creationId xmlns:a16="http://schemas.microsoft.com/office/drawing/2014/main" id="{8D649D2F-7D7D-4802-A705-A08201E6D24D}"/>
              </a:ext>
            </a:extLst>
          </p:cNvPr>
          <p:cNvSpPr>
            <a:spLocks noGrp="1"/>
          </p:cNvSpPr>
          <p:nvPr>
            <p:ph type="body" sz="quarter" idx="17" hasCustomPrompt="1"/>
          </p:nvPr>
        </p:nvSpPr>
        <p:spPr>
          <a:xfrm>
            <a:off x="7681786" y="914400"/>
            <a:ext cx="1947991" cy="585216"/>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
        <p:nvSpPr>
          <p:cNvPr id="20" name="Content Placeholder 4">
            <a:extLst>
              <a:ext uri="{FF2B5EF4-FFF2-40B4-BE49-F238E27FC236}">
                <a16:creationId xmlns:a16="http://schemas.microsoft.com/office/drawing/2014/main" id="{E8AF4775-5960-4028-BD81-98CE17CB9110}"/>
              </a:ext>
            </a:extLst>
          </p:cNvPr>
          <p:cNvSpPr>
            <a:spLocks noGrp="1"/>
          </p:cNvSpPr>
          <p:nvPr>
            <p:ph sz="quarter" idx="23"/>
          </p:nvPr>
        </p:nvSpPr>
        <p:spPr>
          <a:xfrm>
            <a:off x="9731375" y="3492500"/>
            <a:ext cx="1947863" cy="2911475"/>
          </a:xfrm>
        </p:spPr>
        <p:txBody>
          <a:bodyPr/>
          <a:lstStyle>
            <a:lvl1pPr>
              <a:spcAft>
                <a:spcPts val="0"/>
              </a:spcAft>
              <a:defRPr>
                <a:latin typeface="Calibre Semibold" panose="020B0703030202060203" pitchFamily="34" charset="0"/>
              </a:defRPr>
            </a:lvl1pPr>
            <a:lvl2pPr>
              <a:defRPr sz="2200">
                <a:latin typeface="Calibre Light" panose="020B0303030202060203"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4">
            <a:extLst>
              <a:ext uri="{FF2B5EF4-FFF2-40B4-BE49-F238E27FC236}">
                <a16:creationId xmlns:a16="http://schemas.microsoft.com/office/drawing/2014/main" id="{90576EDB-876E-43D9-B5AB-42B0946B0D46}"/>
              </a:ext>
            </a:extLst>
          </p:cNvPr>
          <p:cNvSpPr>
            <a:spLocks noGrp="1"/>
          </p:cNvSpPr>
          <p:nvPr>
            <p:ph type="pic" sz="quarter" idx="22"/>
          </p:nvPr>
        </p:nvSpPr>
        <p:spPr>
          <a:xfrm>
            <a:off x="9731375" y="1601788"/>
            <a:ext cx="1947991" cy="1563687"/>
          </a:xfrm>
        </p:spPr>
        <p:txBody>
          <a:bodyPr/>
          <a:lstStyle/>
          <a:p>
            <a:r>
              <a:rPr lang="en-US"/>
              <a:t>Click icon to add picture</a:t>
            </a:r>
            <a:endParaRPr lang="en-GB"/>
          </a:p>
        </p:txBody>
      </p:sp>
      <p:sp>
        <p:nvSpPr>
          <p:cNvPr id="14" name="Subheading Placeholder 4">
            <a:extLst>
              <a:ext uri="{FF2B5EF4-FFF2-40B4-BE49-F238E27FC236}">
                <a16:creationId xmlns:a16="http://schemas.microsoft.com/office/drawing/2014/main" id="{8747FC40-DD0F-400B-B030-B52E1E681067}"/>
              </a:ext>
            </a:extLst>
          </p:cNvPr>
          <p:cNvSpPr>
            <a:spLocks noGrp="1"/>
          </p:cNvSpPr>
          <p:nvPr>
            <p:ph type="body" sz="quarter" idx="21" hasCustomPrompt="1"/>
          </p:nvPr>
        </p:nvSpPr>
        <p:spPr>
          <a:xfrm>
            <a:off x="9731375" y="914400"/>
            <a:ext cx="1947991" cy="584200"/>
          </a:xfrm>
        </p:spPr>
        <p:txBody>
          <a:bodyPr/>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GB"/>
              <a:t>Sub heading</a:t>
            </a:r>
          </a:p>
        </p:txBody>
      </p:sp>
    </p:spTree>
    <p:extLst>
      <p:ext uri="{BB962C8B-B14F-4D97-AF65-F5344CB8AC3E}">
        <p14:creationId xmlns:p14="http://schemas.microsoft.com/office/powerpoint/2010/main" val="381075825"/>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5_Case Study 1">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38"/>
            <a:ext cx="2452687" cy="3551237"/>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8"/>
            <a:ext cx="5019675" cy="3551237"/>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8" y="2852738"/>
            <a:ext cx="3486148" cy="3551237"/>
          </a:xfrm>
          <a:solidFill>
            <a:srgbClr val="CBCDCB"/>
          </a:solidFill>
        </p:spPr>
        <p:txBody>
          <a:bodyPr rIns="0" anchor="ctr" anchorCtr="0"/>
          <a:lstStyle>
            <a:lvl1pPr algn="ctr">
              <a:defRPr/>
            </a:lvl1pPr>
          </a:lstStyle>
          <a:p>
            <a:r>
              <a:rPr lang="en-US"/>
              <a:t>Click icon to add picture</a:t>
            </a:r>
          </a:p>
        </p:txBody>
      </p:sp>
      <p:sp>
        <p:nvSpPr>
          <p:cNvPr id="24" name="Quote Name Placeholder">
            <a:extLst>
              <a:ext uri="{FF2B5EF4-FFF2-40B4-BE49-F238E27FC236}">
                <a16:creationId xmlns:a16="http://schemas.microsoft.com/office/drawing/2014/main" id="{4A30F32B-E426-4724-BE90-F0B8DDAFDF48}"/>
              </a:ext>
            </a:extLst>
          </p:cNvPr>
          <p:cNvSpPr>
            <a:spLocks noGrp="1"/>
          </p:cNvSpPr>
          <p:nvPr>
            <p:ph type="body" sz="quarter" idx="49" hasCustomPrompt="1"/>
          </p:nvPr>
        </p:nvSpPr>
        <p:spPr>
          <a:xfrm>
            <a:off x="8194676" y="2346961"/>
            <a:ext cx="3484563" cy="404178"/>
          </a:xfrm>
        </p:spPr>
        <p:txBody>
          <a:bodyPr rIns="0"/>
          <a:lstStyle>
            <a:lvl1pPr algn="r">
              <a:spcBef>
                <a:spcPts val="0"/>
              </a:spcBef>
              <a:spcAft>
                <a:spcPts val="0"/>
              </a:spcAft>
              <a:defRPr sz="998">
                <a:solidFill>
                  <a:schemeClr val="accent6"/>
                </a:solidFill>
                <a:latin typeface="Financier Display Semibold" panose="02020703070506060203" pitchFamily="18" charset="0"/>
              </a:defRPr>
            </a:lvl1pPr>
            <a:lvl2pPr algn="r">
              <a:defRPr sz="849">
                <a:latin typeface="+mn-lt"/>
              </a:defRPr>
            </a:lvl2pPr>
          </a:lstStyle>
          <a:p>
            <a:pPr lvl="0"/>
            <a:r>
              <a:rPr lang="en-US"/>
              <a:t>First </a:t>
            </a:r>
            <a:r>
              <a:rPr lang="en-US" err="1"/>
              <a:t>Lastname</a:t>
            </a:r>
            <a:endParaRPr lang="en-US"/>
          </a:p>
          <a:p>
            <a:pPr lvl="1"/>
            <a:r>
              <a:rPr lang="en-US"/>
              <a:t>Title, Company</a:t>
            </a:r>
          </a:p>
        </p:txBody>
      </p:sp>
      <p:sp>
        <p:nvSpPr>
          <p:cNvPr id="22" name="Quote Text Placeholder">
            <a:extLst>
              <a:ext uri="{FF2B5EF4-FFF2-40B4-BE49-F238E27FC236}">
                <a16:creationId xmlns:a16="http://schemas.microsoft.com/office/drawing/2014/main" id="{1C3633B3-6BD8-4C62-AB77-AE4A03FED68F}"/>
              </a:ext>
            </a:extLst>
          </p:cNvPr>
          <p:cNvSpPr>
            <a:spLocks noGrp="1"/>
          </p:cNvSpPr>
          <p:nvPr>
            <p:ph type="body" sz="quarter" idx="48" hasCustomPrompt="1"/>
          </p:nvPr>
        </p:nvSpPr>
        <p:spPr>
          <a:xfrm>
            <a:off x="8194676" y="1601788"/>
            <a:ext cx="3484563" cy="649224"/>
          </a:xfrm>
        </p:spPr>
        <p:txBody>
          <a:bodyPr rIns="0" anchor="b" anchorCtr="0"/>
          <a:lstStyle>
            <a:lvl1pPr algn="r">
              <a:defRPr sz="1597">
                <a:solidFill>
                  <a:srgbClr val="80BBAD"/>
                </a:solidFill>
              </a:defRPr>
            </a:lvl1pPr>
          </a:lstStyle>
          <a:p>
            <a:pPr lvl="0"/>
            <a:r>
              <a:rPr lang="en-US"/>
              <a:t>Quote Text here</a:t>
            </a:r>
          </a:p>
        </p:txBody>
      </p:sp>
      <p:sp>
        <p:nvSpPr>
          <p:cNvPr id="20" name="Opening Quotes">
            <a:extLst>
              <a:ext uri="{FF2B5EF4-FFF2-40B4-BE49-F238E27FC236}">
                <a16:creationId xmlns:a16="http://schemas.microsoft.com/office/drawing/2014/main" id="{15E826B4-64A6-4A6D-A249-3F1684AD8AFD}"/>
              </a:ext>
            </a:extLst>
          </p:cNvPr>
          <p:cNvSpPr>
            <a:spLocks noChangeAspect="1"/>
          </p:cNvSpPr>
          <p:nvPr/>
        </p:nvSpPr>
        <p:spPr>
          <a:xfrm>
            <a:off x="11445070" y="1601792"/>
            <a:ext cx="235756" cy="181766"/>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7"/>
          </a:p>
        </p:txBody>
      </p:sp>
    </p:spTree>
    <p:extLst>
      <p:ext uri="{BB962C8B-B14F-4D97-AF65-F5344CB8AC3E}">
        <p14:creationId xmlns:p14="http://schemas.microsoft.com/office/powerpoint/2010/main" val="3134984516"/>
      </p:ext>
    </p:extLst>
  </p:cSld>
  <p:clrMapOvr>
    <a:masterClrMapping/>
  </p:clrMapOvr>
  <p:extLst>
    <p:ext uri="{DCECCB84-F9BA-43D5-87BE-67443E8EF086}">
      <p15:sldGuideLst xmlns:p15="http://schemas.microsoft.com/office/powerpoint/2012/main"/>
    </p:ext>
  </p:extLst>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11_Case Study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5" name="Coordinates">
            <a:extLst>
              <a:ext uri="{FF2B5EF4-FFF2-40B4-BE49-F238E27FC236}">
                <a16:creationId xmlns:a16="http://schemas.microsoft.com/office/drawing/2014/main" id="{735830CE-2387-4F0C-BB9A-0C9CFCCAC27F}"/>
              </a:ext>
            </a:extLst>
          </p:cNvPr>
          <p:cNvSpPr>
            <a:spLocks noGrp="1"/>
          </p:cNvSpPr>
          <p:nvPr>
            <p:ph sz="quarter" idx="47" hasCustomPrompt="1"/>
          </p:nvPr>
        </p:nvSpPr>
        <p:spPr>
          <a:xfrm>
            <a:off x="503242" y="1317626"/>
            <a:ext cx="2460625" cy="182563"/>
          </a:xfrm>
        </p:spPr>
        <p:txBody>
          <a:bodyPr wrap="none" anchor="b" anchorCtr="0"/>
          <a:lstStyle>
            <a:lvl1pPr>
              <a:defRPr sz="798">
                <a:solidFill>
                  <a:srgbClr val="80BBAD"/>
                </a:solidFill>
                <a:latin typeface="Space Mono" panose="02000509040000020004" pitchFamily="49" charset="0"/>
              </a:defRPr>
            </a:lvl1pPr>
          </a:lstStyle>
          <a:p>
            <a:pPr lvl="0"/>
            <a:r>
              <a:rPr lang="en-US"/>
              <a:t>Coordinates Here</a:t>
            </a:r>
          </a:p>
        </p:txBody>
      </p:sp>
      <p:sp>
        <p:nvSpPr>
          <p:cNvPr id="10" name="Title 1">
            <a:extLst>
              <a:ext uri="{FF2B5EF4-FFF2-40B4-BE49-F238E27FC236}">
                <a16:creationId xmlns:a16="http://schemas.microsoft.com/office/drawing/2014/main" id="{477F03F6-9538-49CE-8D06-38030765E7BB}"/>
              </a:ext>
            </a:extLst>
          </p:cNvPr>
          <p:cNvSpPr>
            <a:spLocks noGrp="1"/>
          </p:cNvSpPr>
          <p:nvPr>
            <p:ph type="title" hasCustomPrompt="1"/>
          </p:nvPr>
        </p:nvSpPr>
        <p:spPr>
          <a:xfrm>
            <a:off x="511176" y="1601791"/>
            <a:ext cx="7581899" cy="1149350"/>
          </a:xfrm>
        </p:spPr>
        <p:txBody>
          <a:bodyPr/>
          <a:lstStyle>
            <a:lvl1pPr>
              <a:defRPr/>
            </a:lvl1pPr>
          </a:lstStyle>
          <a:p>
            <a:r>
              <a:rPr lang="en-US"/>
              <a:t>Asset/Property name,</a:t>
            </a:r>
            <a:br>
              <a:rPr lang="en-US"/>
            </a:br>
            <a:r>
              <a:rPr lang="en-US"/>
              <a:t>City name</a:t>
            </a:r>
          </a:p>
        </p:txBody>
      </p:sp>
      <p:sp>
        <p:nvSpPr>
          <p:cNvPr id="31" name="Content Placeholder 1">
            <a:extLst>
              <a:ext uri="{FF2B5EF4-FFF2-40B4-BE49-F238E27FC236}">
                <a16:creationId xmlns:a16="http://schemas.microsoft.com/office/drawing/2014/main" id="{5FF70B67-C845-4CFA-837C-62210E7EFBF0}"/>
              </a:ext>
            </a:extLst>
          </p:cNvPr>
          <p:cNvSpPr>
            <a:spLocks noGrp="1"/>
          </p:cNvSpPr>
          <p:nvPr>
            <p:ph sz="quarter" idx="37"/>
          </p:nvPr>
        </p:nvSpPr>
        <p:spPr>
          <a:xfrm>
            <a:off x="511181" y="2852738"/>
            <a:ext cx="2452687" cy="3551237"/>
          </a:xfrm>
          <a:solidFill>
            <a:schemeClr val="tx1"/>
          </a:solidFill>
        </p:spPr>
        <p:txBody>
          <a:bodyPr lIns="73152" tIns="73152" rIns="73152"/>
          <a:lstStyle>
            <a:lvl1pPr marL="0" indent="0">
              <a:spcBef>
                <a:spcPts val="599"/>
              </a:spcBef>
              <a:spcAft>
                <a:spcPts val="0"/>
              </a:spcAft>
              <a:defRPr sz="1597">
                <a:solidFill>
                  <a:schemeClr val="bg1"/>
                </a:solidFill>
                <a:latin typeface="Calibre Semibold" panose="020B0703030202060203" pitchFamily="34" charset="0"/>
              </a:defRPr>
            </a:lvl1pPr>
            <a:lvl2pPr>
              <a:spcBef>
                <a:spcPts val="300"/>
              </a:spcBef>
              <a:spcAft>
                <a:spcPts val="599"/>
              </a:spcAft>
              <a:defRPr sz="1198">
                <a:solidFill>
                  <a:schemeClr val="bg1"/>
                </a:solidFill>
                <a:latin typeface="+mn-lt"/>
              </a:defRPr>
            </a:lvl2pPr>
            <a:lvl3pPr marL="171138" indent="-171138">
              <a:spcAft>
                <a:spcPts val="300"/>
              </a:spcAft>
              <a:buFont typeface="Arial" panose="020B0604020202020204" pitchFamily="34" charset="0"/>
              <a:buChar char="‒"/>
              <a:defRPr>
                <a:solidFill>
                  <a:schemeClr val="bg1"/>
                </a:solidFill>
              </a:defRPr>
            </a:lvl3pPr>
            <a:lvl4pPr marL="342275" indent="-171138">
              <a:spcBef>
                <a:spcPts val="0"/>
              </a:spcBef>
              <a:spcAft>
                <a:spcPts val="300"/>
              </a:spcAft>
              <a:defRPr sz="1198">
                <a:solidFill>
                  <a:schemeClr val="bg1"/>
                </a:solidFill>
              </a:defRPr>
            </a:lvl4pPr>
            <a:lvl5pPr marL="342275" indent="-166383">
              <a:spcBef>
                <a:spcPts val="0"/>
              </a:spcBef>
              <a:spcAft>
                <a:spcPts val="300"/>
              </a:spcAft>
              <a:defRPr sz="119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Content Placeholder 2">
            <a:extLst>
              <a:ext uri="{FF2B5EF4-FFF2-40B4-BE49-F238E27FC236}">
                <a16:creationId xmlns:a16="http://schemas.microsoft.com/office/drawing/2014/main" id="{B7EEA141-FDB4-406C-9BF3-6371663430BD}"/>
              </a:ext>
            </a:extLst>
          </p:cNvPr>
          <p:cNvSpPr>
            <a:spLocks noGrp="1"/>
          </p:cNvSpPr>
          <p:nvPr>
            <p:ph sz="quarter" idx="46"/>
          </p:nvPr>
        </p:nvSpPr>
        <p:spPr>
          <a:xfrm>
            <a:off x="3073401" y="2852738"/>
            <a:ext cx="5019675" cy="3551237"/>
          </a:xfrm>
        </p:spPr>
        <p:txBody>
          <a:bodyPr tIns="73152"/>
          <a:lstStyle>
            <a:lvl1pPr marL="0" indent="0">
              <a:spcBef>
                <a:spcPts val="0"/>
              </a:spcBef>
              <a:spcAft>
                <a:spcPts val="599"/>
              </a:spcAft>
              <a:defRPr sz="1597">
                <a:latin typeface="Calibre Semibold" panose="020B0703030202060203" pitchFamily="34" charset="0"/>
              </a:defRPr>
            </a:lvl1pPr>
            <a:lvl2pPr>
              <a:spcBef>
                <a:spcPts val="0"/>
              </a:spcBef>
              <a:spcAft>
                <a:spcPts val="599"/>
              </a:spcAft>
              <a:defRPr sz="1198">
                <a:latin typeface="+mn-lt"/>
              </a:defRPr>
            </a:lvl2pPr>
            <a:lvl3pPr marL="171138" indent="-171138">
              <a:spcAft>
                <a:spcPts val="300"/>
              </a:spcAft>
              <a:buFont typeface="Arial" panose="020B0604020202020204" pitchFamily="34" charset="0"/>
              <a:buChar char="‒"/>
              <a:defRPr/>
            </a:lvl3pPr>
            <a:lvl4pPr marL="342275" indent="-171138">
              <a:spcBef>
                <a:spcPts val="0"/>
              </a:spcBef>
              <a:spcAft>
                <a:spcPts val="300"/>
              </a:spcAft>
              <a:defRPr sz="1198"/>
            </a:lvl4pPr>
            <a:lvl5pPr marL="342275" indent="-166383">
              <a:spcBef>
                <a:spcPts val="0"/>
              </a:spcBef>
              <a:defRPr sz="119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1">
            <a:extLst>
              <a:ext uri="{FF2B5EF4-FFF2-40B4-BE49-F238E27FC236}">
                <a16:creationId xmlns:a16="http://schemas.microsoft.com/office/drawing/2014/main" id="{4CA5A327-FD7D-44EB-8524-8382370C09EA}"/>
              </a:ext>
            </a:extLst>
          </p:cNvPr>
          <p:cNvSpPr>
            <a:spLocks noGrp="1"/>
          </p:cNvSpPr>
          <p:nvPr>
            <p:ph type="pic" sz="quarter" idx="42"/>
          </p:nvPr>
        </p:nvSpPr>
        <p:spPr>
          <a:xfrm>
            <a:off x="8194675" y="454025"/>
            <a:ext cx="3997325" cy="5949952"/>
          </a:xfrm>
          <a:solidFill>
            <a:srgbClr val="CBCDCB"/>
          </a:solidFill>
        </p:spPr>
        <p:txBody>
          <a:bodyPr rIns="0" anchor="ctr" anchorCtr="0"/>
          <a:lstStyle>
            <a:lvl1pPr algn="ctr">
              <a:defRPr/>
            </a:lvl1pPr>
          </a:lstStyle>
          <a:p>
            <a:r>
              <a:rPr lang="en-US"/>
              <a:t>Click icon to add picture</a:t>
            </a:r>
          </a:p>
        </p:txBody>
      </p:sp>
    </p:spTree>
    <p:extLst>
      <p:ext uri="{BB962C8B-B14F-4D97-AF65-F5344CB8AC3E}">
        <p14:creationId xmlns:p14="http://schemas.microsoft.com/office/powerpoint/2010/main" val="1188457939"/>
      </p:ext>
    </p:extLst>
  </p:cSld>
  <p:clrMapOvr>
    <a:masterClrMapping/>
  </p:clrMapOvr>
  <p:extLst>
    <p:ext uri="{DCECCB84-F9BA-43D5-87BE-67443E8EF086}">
      <p15:sldGuideLst xmlns:p15="http://schemas.microsoft.com/office/powerpoint/2012/main"/>
    </p:ext>
  </p:extLst>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0_Track Record - 4up Option 2">
    <p:spTree>
      <p:nvGrpSpPr>
        <p:cNvPr id="1" name=""/>
        <p:cNvGrpSpPr/>
        <p:nvPr/>
      </p:nvGrpSpPr>
      <p:grpSpPr>
        <a:xfrm>
          <a:off x="0" y="0"/>
          <a:ext cx="0" cy="0"/>
          <a:chOff x="0" y="0"/>
          <a:chExt cx="0" cy="0"/>
        </a:xfrm>
      </p:grpSpPr>
      <p:cxnSp>
        <p:nvCxnSpPr>
          <p:cNvPr id="101" name="Nav Line of Sight">
            <a:extLst>
              <a:ext uri="{FF2B5EF4-FFF2-40B4-BE49-F238E27FC236}">
                <a16:creationId xmlns:a16="http://schemas.microsoft.com/office/drawing/2014/main" id="{4F7078D9-99A7-4F4B-A2AE-F455F56FB451}"/>
              </a:ext>
            </a:extLst>
          </p:cNvPr>
          <p:cNvCxnSpPr>
            <a:cxnSpLocks/>
          </p:cNvCxnSpPr>
          <p:nvPr/>
        </p:nvCxnSpPr>
        <p:spPr>
          <a:xfrm flipH="1">
            <a:off x="503227" y="1022541"/>
            <a:ext cx="931876"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100" name="Navigation Header Placeholder">
            <a:extLst>
              <a:ext uri="{FF2B5EF4-FFF2-40B4-BE49-F238E27FC236}">
                <a16:creationId xmlns:a16="http://schemas.microsoft.com/office/drawing/2014/main" id="{676795B3-D4D7-4DD1-95C2-286A5F9D9236}"/>
              </a:ext>
            </a:extLst>
          </p:cNvPr>
          <p:cNvSpPr>
            <a:spLocks noGrp="1"/>
          </p:cNvSpPr>
          <p:nvPr>
            <p:ph type="body" sz="quarter" idx="43" hasCustomPrompt="1"/>
          </p:nvPr>
        </p:nvSpPr>
        <p:spPr>
          <a:xfrm>
            <a:off x="1536703" y="957806"/>
            <a:ext cx="1936751" cy="182683"/>
          </a:xfrm>
        </p:spPr>
        <p:txBody>
          <a:bodyPr rIns="0"/>
          <a:lstStyle>
            <a:lvl1pPr>
              <a:lnSpc>
                <a:spcPct val="90000"/>
              </a:lnSpc>
              <a:spcBef>
                <a:spcPts val="0"/>
              </a:spcBef>
              <a:spcAft>
                <a:spcPts val="0"/>
              </a:spcAft>
              <a:defRPr sz="1048" cap="all" baseline="0">
                <a:latin typeface="Calibre Medium" panose="020B0603030202060203" pitchFamily="34" charset="0"/>
              </a:defRPr>
            </a:lvl1pPr>
          </a:lstStyle>
          <a:p>
            <a:pPr lvl="0"/>
            <a:r>
              <a:rPr lang="en-US"/>
              <a:t>Navigation Header</a:t>
            </a:r>
          </a:p>
        </p:txBody>
      </p:sp>
      <p:sp>
        <p:nvSpPr>
          <p:cNvPr id="4" name="Sector Asset Placeholder Left">
            <a:extLst>
              <a:ext uri="{FF2B5EF4-FFF2-40B4-BE49-F238E27FC236}">
                <a16:creationId xmlns:a16="http://schemas.microsoft.com/office/drawing/2014/main" id="{F1FAD510-C3A7-4BC0-86FD-34B90AED9906}"/>
              </a:ext>
            </a:extLst>
          </p:cNvPr>
          <p:cNvSpPr>
            <a:spLocks noGrp="1"/>
          </p:cNvSpPr>
          <p:nvPr>
            <p:ph sz="quarter" idx="44" hasCustomPrompt="1"/>
          </p:nvPr>
        </p:nvSpPr>
        <p:spPr>
          <a:xfrm>
            <a:off x="511179" y="1292231"/>
            <a:ext cx="5021263" cy="566122"/>
          </a:xfrm>
        </p:spPr>
        <p:txBody>
          <a:bodyPr anchor="b" anchorCtr="0"/>
          <a:lstStyle>
            <a:lvl1pPr>
              <a:defRPr>
                <a:solidFill>
                  <a:srgbClr val="96B3B6"/>
                </a:solidFill>
              </a:defRPr>
            </a:lvl1pPr>
          </a:lstStyle>
          <a:p>
            <a:pPr lvl="0"/>
            <a:r>
              <a:rPr lang="en-US"/>
              <a:t>Sector or Asset Type</a:t>
            </a:r>
          </a:p>
        </p:txBody>
      </p:sp>
      <p:sp>
        <p:nvSpPr>
          <p:cNvPr id="18" name="Picture Placeholder 1">
            <a:extLst>
              <a:ext uri="{FF2B5EF4-FFF2-40B4-BE49-F238E27FC236}">
                <a16:creationId xmlns:a16="http://schemas.microsoft.com/office/drawing/2014/main" id="{7EEB3600-C258-49C2-A78D-AB51D32B0239}"/>
              </a:ext>
            </a:extLst>
          </p:cNvPr>
          <p:cNvSpPr>
            <a:spLocks noGrp="1"/>
          </p:cNvSpPr>
          <p:nvPr>
            <p:ph type="pic" sz="quarter" idx="42"/>
          </p:nvPr>
        </p:nvSpPr>
        <p:spPr>
          <a:xfrm>
            <a:off x="511175" y="2139718"/>
            <a:ext cx="2452688" cy="1965959"/>
          </a:xfrm>
          <a:solidFill>
            <a:srgbClr val="CBCDCB"/>
          </a:solidFill>
        </p:spPr>
        <p:txBody>
          <a:bodyPr rIns="0" anchor="ctr" anchorCtr="0"/>
          <a:lstStyle>
            <a:lvl1pPr algn="ctr">
              <a:defRPr/>
            </a:lvl1pPr>
          </a:lstStyle>
          <a:p>
            <a:r>
              <a:rPr lang="en-US"/>
              <a:t>Click icon to add picture</a:t>
            </a:r>
          </a:p>
        </p:txBody>
      </p:sp>
      <p:sp>
        <p:nvSpPr>
          <p:cNvPr id="17" name="Table Placeholder 1">
            <a:extLst>
              <a:ext uri="{FF2B5EF4-FFF2-40B4-BE49-F238E27FC236}">
                <a16:creationId xmlns:a16="http://schemas.microsoft.com/office/drawing/2014/main" id="{5EB9FE5C-2D7F-45C1-890E-B58D8F268B6C}"/>
              </a:ext>
            </a:extLst>
          </p:cNvPr>
          <p:cNvSpPr>
            <a:spLocks noGrp="1"/>
          </p:cNvSpPr>
          <p:nvPr>
            <p:ph type="tbl" sz="quarter" idx="47" hasCustomPrompt="1"/>
          </p:nvPr>
        </p:nvSpPr>
        <p:spPr>
          <a:xfrm>
            <a:off x="2963868" y="2139719"/>
            <a:ext cx="3081337"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28" name="Picture Placeholder 2">
            <a:extLst>
              <a:ext uri="{FF2B5EF4-FFF2-40B4-BE49-F238E27FC236}">
                <a16:creationId xmlns:a16="http://schemas.microsoft.com/office/drawing/2014/main" id="{0D9309F7-52A6-4F04-9120-F267FA588179}"/>
              </a:ext>
            </a:extLst>
          </p:cNvPr>
          <p:cNvSpPr>
            <a:spLocks noGrp="1"/>
          </p:cNvSpPr>
          <p:nvPr>
            <p:ph type="pic" sz="quarter" idx="50"/>
          </p:nvPr>
        </p:nvSpPr>
        <p:spPr>
          <a:xfrm>
            <a:off x="511175" y="4438017"/>
            <a:ext cx="2452688" cy="1965959"/>
          </a:xfrm>
          <a:solidFill>
            <a:srgbClr val="CBCDCB"/>
          </a:solidFill>
        </p:spPr>
        <p:txBody>
          <a:bodyPr rIns="0" anchor="ctr" anchorCtr="0"/>
          <a:lstStyle>
            <a:lvl1pPr algn="ctr">
              <a:defRPr/>
            </a:lvl1pPr>
          </a:lstStyle>
          <a:p>
            <a:r>
              <a:rPr lang="en-US"/>
              <a:t>Click icon to add picture</a:t>
            </a:r>
          </a:p>
        </p:txBody>
      </p:sp>
      <p:sp>
        <p:nvSpPr>
          <p:cNvPr id="29" name="Table Placeholder 2">
            <a:extLst>
              <a:ext uri="{FF2B5EF4-FFF2-40B4-BE49-F238E27FC236}">
                <a16:creationId xmlns:a16="http://schemas.microsoft.com/office/drawing/2014/main" id="{7591982B-5DDF-4864-B801-20717B21EF9E}"/>
              </a:ext>
            </a:extLst>
          </p:cNvPr>
          <p:cNvSpPr>
            <a:spLocks noGrp="1"/>
          </p:cNvSpPr>
          <p:nvPr>
            <p:ph type="tbl" sz="quarter" idx="51" hasCustomPrompt="1"/>
          </p:nvPr>
        </p:nvSpPr>
        <p:spPr>
          <a:xfrm>
            <a:off x="2963868" y="4438017"/>
            <a:ext cx="3081337"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4" name="Picture Placeholder 3">
            <a:extLst>
              <a:ext uri="{FF2B5EF4-FFF2-40B4-BE49-F238E27FC236}">
                <a16:creationId xmlns:a16="http://schemas.microsoft.com/office/drawing/2014/main" id="{B6C4D19D-F5BA-4B2D-B6B4-8A75208F6B02}"/>
              </a:ext>
            </a:extLst>
          </p:cNvPr>
          <p:cNvSpPr>
            <a:spLocks noGrp="1"/>
          </p:cNvSpPr>
          <p:nvPr>
            <p:ph type="pic" sz="quarter" idx="55"/>
          </p:nvPr>
        </p:nvSpPr>
        <p:spPr>
          <a:xfrm>
            <a:off x="6146764" y="2139718"/>
            <a:ext cx="2452688" cy="1965959"/>
          </a:xfrm>
          <a:solidFill>
            <a:srgbClr val="CBCDCB"/>
          </a:solidFill>
        </p:spPr>
        <p:txBody>
          <a:bodyPr rIns="0" anchor="ctr" anchorCtr="0"/>
          <a:lstStyle>
            <a:lvl1pPr algn="ctr">
              <a:defRPr/>
            </a:lvl1pPr>
          </a:lstStyle>
          <a:p>
            <a:r>
              <a:rPr lang="en-US"/>
              <a:t>Click icon to add picture</a:t>
            </a:r>
          </a:p>
        </p:txBody>
      </p:sp>
      <p:sp>
        <p:nvSpPr>
          <p:cNvPr id="35" name="Table Placeholder 3">
            <a:extLst>
              <a:ext uri="{FF2B5EF4-FFF2-40B4-BE49-F238E27FC236}">
                <a16:creationId xmlns:a16="http://schemas.microsoft.com/office/drawing/2014/main" id="{358FF565-D88B-45D6-A97A-40C6EE7CD186}"/>
              </a:ext>
            </a:extLst>
          </p:cNvPr>
          <p:cNvSpPr>
            <a:spLocks noGrp="1"/>
          </p:cNvSpPr>
          <p:nvPr>
            <p:ph type="tbl" sz="quarter" idx="56" hasCustomPrompt="1"/>
          </p:nvPr>
        </p:nvSpPr>
        <p:spPr>
          <a:xfrm>
            <a:off x="8599452" y="2139719"/>
            <a:ext cx="3081528"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
        <p:nvSpPr>
          <p:cNvPr id="39" name="Picture Placeholder 4">
            <a:extLst>
              <a:ext uri="{FF2B5EF4-FFF2-40B4-BE49-F238E27FC236}">
                <a16:creationId xmlns:a16="http://schemas.microsoft.com/office/drawing/2014/main" id="{420667A6-1CA8-47BC-BD45-74C86B6A915F}"/>
              </a:ext>
            </a:extLst>
          </p:cNvPr>
          <p:cNvSpPr>
            <a:spLocks noGrp="1"/>
          </p:cNvSpPr>
          <p:nvPr>
            <p:ph type="pic" sz="quarter" idx="59"/>
          </p:nvPr>
        </p:nvSpPr>
        <p:spPr>
          <a:xfrm>
            <a:off x="6146764" y="4438017"/>
            <a:ext cx="2452688" cy="1965959"/>
          </a:xfrm>
          <a:solidFill>
            <a:srgbClr val="CBCDCB"/>
          </a:solidFill>
        </p:spPr>
        <p:txBody>
          <a:bodyPr rIns="0" anchor="ctr" anchorCtr="0"/>
          <a:lstStyle>
            <a:lvl1pPr algn="ctr">
              <a:defRPr/>
            </a:lvl1pPr>
          </a:lstStyle>
          <a:p>
            <a:r>
              <a:rPr lang="en-US"/>
              <a:t>Click icon to add picture</a:t>
            </a:r>
          </a:p>
        </p:txBody>
      </p:sp>
      <p:sp>
        <p:nvSpPr>
          <p:cNvPr id="40" name="Table Placeholder 4">
            <a:extLst>
              <a:ext uri="{FF2B5EF4-FFF2-40B4-BE49-F238E27FC236}">
                <a16:creationId xmlns:a16="http://schemas.microsoft.com/office/drawing/2014/main" id="{177467AF-E654-466D-855B-46C749C92FDD}"/>
              </a:ext>
            </a:extLst>
          </p:cNvPr>
          <p:cNvSpPr>
            <a:spLocks noGrp="1"/>
          </p:cNvSpPr>
          <p:nvPr>
            <p:ph type="tbl" sz="quarter" idx="60" hasCustomPrompt="1"/>
          </p:nvPr>
        </p:nvSpPr>
        <p:spPr>
          <a:xfrm>
            <a:off x="8599452" y="4438017"/>
            <a:ext cx="3081528" cy="1965959"/>
          </a:xfrm>
        </p:spPr>
        <p:txBody>
          <a:bodyPr rIns="0" anchor="ctr" anchorCtr="0"/>
          <a:lstStyle>
            <a:lvl1pPr algn="ctr">
              <a:defRPr/>
            </a:lvl1pPr>
            <a:lvl2pPr algn="ctr">
              <a:defRPr sz="1198"/>
            </a:lvl2pPr>
          </a:lstStyle>
          <a:p>
            <a:r>
              <a:rPr lang="en-US"/>
              <a:t>Click icon</a:t>
            </a:r>
            <a:br>
              <a:rPr lang="en-US"/>
            </a:br>
            <a:r>
              <a:rPr lang="en-US"/>
              <a:t>to insert table</a:t>
            </a:r>
            <a:br>
              <a:rPr lang="en-US"/>
            </a:br>
            <a:r>
              <a:rPr lang="en-US"/>
              <a:t>2 columns x 6 rows</a:t>
            </a:r>
          </a:p>
        </p:txBody>
      </p:sp>
    </p:spTree>
    <p:extLst>
      <p:ext uri="{BB962C8B-B14F-4D97-AF65-F5344CB8AC3E}">
        <p14:creationId xmlns:p14="http://schemas.microsoft.com/office/powerpoint/2010/main" val="4138069233"/>
      </p:ext>
    </p:extLst>
  </p:cSld>
  <p:clrMapOvr>
    <a:masterClrMapping/>
  </p:clrMapOvr>
  <p:extLst>
    <p:ext uri="{DCECCB84-F9BA-43D5-87BE-67443E8EF086}">
      <p15:sldGuideLst xmlns:p15="http://schemas.microsoft.com/office/powerpoint/2012/main"/>
    </p:ext>
  </p:extLst>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1113B-CA56-FE43-859C-88E966BDAADC}"/>
              </a:ext>
            </a:extLst>
          </p:cNvPr>
          <p:cNvSpPr/>
          <p:nvPr userDrawn="1"/>
        </p:nvSpPr>
        <p:spPr>
          <a:xfrm>
            <a:off x="1" y="2"/>
            <a:ext cx="12192000" cy="6867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6" name="Picture 5" descr="A black and white image of a person's face&#10;&#10;Description automatically generated with low confidence">
            <a:extLst>
              <a:ext uri="{FF2B5EF4-FFF2-40B4-BE49-F238E27FC236}">
                <a16:creationId xmlns:a16="http://schemas.microsoft.com/office/drawing/2014/main" id="{C47EAF7B-B979-4A45-AA22-46306277FA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4137" y="3159369"/>
            <a:ext cx="922339" cy="228024"/>
          </a:xfrm>
          <a:prstGeom prst="rect">
            <a:avLst/>
          </a:prstGeom>
        </p:spPr>
      </p:pic>
      <p:sp>
        <p:nvSpPr>
          <p:cNvPr id="8" name="Picture Placeholder 7">
            <a:extLst>
              <a:ext uri="{FF2B5EF4-FFF2-40B4-BE49-F238E27FC236}">
                <a16:creationId xmlns:a16="http://schemas.microsoft.com/office/drawing/2014/main" id="{C05CA091-A403-024E-8AA1-9E053FF9075A}"/>
              </a:ext>
            </a:extLst>
          </p:cNvPr>
          <p:cNvSpPr>
            <a:spLocks noGrp="1"/>
          </p:cNvSpPr>
          <p:nvPr>
            <p:ph type="pic" sz="quarter" idx="10"/>
          </p:nvPr>
        </p:nvSpPr>
        <p:spPr>
          <a:xfrm>
            <a:off x="0" y="0"/>
            <a:ext cx="12192000" cy="2852740"/>
          </a:xfrm>
          <a:solidFill>
            <a:schemeClr val="bg1">
              <a:lumMod val="85000"/>
            </a:schemeClr>
          </a:solidFill>
        </p:spPr>
        <p:txBody>
          <a:bodyPr/>
          <a:lstStyle/>
          <a:p>
            <a:endParaRPr lang="en-US"/>
          </a:p>
        </p:txBody>
      </p:sp>
    </p:spTree>
    <p:extLst>
      <p:ext uri="{BB962C8B-B14F-4D97-AF65-F5344CB8AC3E}">
        <p14:creationId xmlns:p14="http://schemas.microsoft.com/office/powerpoint/2010/main" val="296157868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Content_Introduc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E15625-614A-0942-827C-C70107D7FB10}"/>
              </a:ext>
            </a:extLst>
          </p:cNvPr>
          <p:cNvSpPr/>
          <p:nvPr userDrawn="1"/>
        </p:nvSpPr>
        <p:spPr>
          <a:xfrm>
            <a:off x="2" y="1"/>
            <a:ext cx="5532439" cy="6858000"/>
          </a:xfrm>
          <a:prstGeom prst="rect">
            <a:avLst/>
          </a:prstGeom>
          <a:solidFill>
            <a:srgbClr val="01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3" name="Picture Placeholder 2">
            <a:extLst>
              <a:ext uri="{FF2B5EF4-FFF2-40B4-BE49-F238E27FC236}">
                <a16:creationId xmlns:a16="http://schemas.microsoft.com/office/drawing/2014/main" id="{CEE5C182-4AA4-CF48-88E0-6B56D285D642}"/>
              </a:ext>
            </a:extLst>
          </p:cNvPr>
          <p:cNvSpPr>
            <a:spLocks noGrp="1"/>
          </p:cNvSpPr>
          <p:nvPr>
            <p:ph type="pic" sz="quarter" idx="42"/>
          </p:nvPr>
        </p:nvSpPr>
        <p:spPr>
          <a:xfrm>
            <a:off x="5532437" y="1"/>
            <a:ext cx="6659563" cy="6858000"/>
          </a:xfrm>
        </p:spPr>
        <p:txBody>
          <a:bodyPr/>
          <a:lstStyle>
            <a:lvl1pPr>
              <a:defRPr>
                <a:solidFill>
                  <a:schemeClr val="tx1"/>
                </a:solidFill>
              </a:defRPr>
            </a:lvl1pPr>
          </a:lstStyle>
          <a:p>
            <a:endParaRPr lang="en-US"/>
          </a:p>
        </p:txBody>
      </p:sp>
      <p:cxnSp>
        <p:nvCxnSpPr>
          <p:cNvPr id="8" name="Straight Connector 7">
            <a:extLst>
              <a:ext uri="{FF2B5EF4-FFF2-40B4-BE49-F238E27FC236}">
                <a16:creationId xmlns:a16="http://schemas.microsoft.com/office/drawing/2014/main" id="{C9677029-A778-1C40-8218-3EEFD1903282}"/>
              </a:ext>
            </a:extLst>
          </p:cNvPr>
          <p:cNvCxnSpPr/>
          <p:nvPr userDrawn="1"/>
        </p:nvCxnSpPr>
        <p:spPr>
          <a:xfrm>
            <a:off x="5532439" y="1202400"/>
            <a:ext cx="0" cy="4334400"/>
          </a:xfrm>
          <a:prstGeom prst="line">
            <a:avLst/>
          </a:prstGeom>
          <a:ln w="101600">
            <a:solidFill>
              <a:srgbClr val="17E88F"/>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7654156D-5CF0-094B-B815-AA616AA136AC}"/>
              </a:ext>
            </a:extLst>
          </p:cNvPr>
          <p:cNvSpPr>
            <a:spLocks noGrp="1"/>
          </p:cNvSpPr>
          <p:nvPr>
            <p:ph type="pic" sz="quarter" idx="43"/>
          </p:nvPr>
        </p:nvSpPr>
        <p:spPr>
          <a:xfrm>
            <a:off x="5532437" y="1"/>
            <a:ext cx="6659563" cy="6858000"/>
          </a:xfrm>
        </p:spPr>
        <p:txBody>
          <a:bodyPr/>
          <a:lstStyle/>
          <a:p>
            <a:endParaRPr lang="en-US"/>
          </a:p>
        </p:txBody>
      </p:sp>
      <p:sp>
        <p:nvSpPr>
          <p:cNvPr id="10" name="Footer Placeholder 1">
            <a:extLst>
              <a:ext uri="{FF2B5EF4-FFF2-40B4-BE49-F238E27FC236}">
                <a16:creationId xmlns:a16="http://schemas.microsoft.com/office/drawing/2014/main" id="{F2A111D4-8F08-F94E-BDF2-2084FCCEEBD4}"/>
              </a:ext>
            </a:extLst>
          </p:cNvPr>
          <p:cNvSpPr>
            <a:spLocks noGrp="1"/>
          </p:cNvSpPr>
          <p:nvPr>
            <p:ph type="ftr" sz="quarter" idx="12"/>
          </p:nvPr>
        </p:nvSpPr>
        <p:spPr>
          <a:xfrm>
            <a:off x="522598" y="330655"/>
            <a:ext cx="3473143" cy="137886"/>
          </a:xfrm>
          <a:prstGeom prst="rect">
            <a:avLst/>
          </a:prstGeom>
        </p:spPr>
        <p:txBody>
          <a:bodyPr/>
          <a:lstStyle/>
          <a:p>
            <a:r>
              <a:rPr lang="en-GB" b="1">
                <a:solidFill>
                  <a:schemeClr val="bg1"/>
                </a:solidFill>
                <a:latin typeface="Calibre Semibold" panose="020B0503030202060203" pitchFamily="34" charset="77"/>
              </a:rPr>
              <a:t>SUB-BUSINESS LINE NAME </a:t>
            </a:r>
            <a:r>
              <a:rPr lang="en-GB">
                <a:solidFill>
                  <a:schemeClr val="accent3"/>
                </a:solidFill>
              </a:rPr>
              <a:t>| GEOGRAPHY CAPABILITIES OVERVIEW</a:t>
            </a:r>
          </a:p>
        </p:txBody>
      </p:sp>
    </p:spTree>
    <p:extLst>
      <p:ext uri="{BB962C8B-B14F-4D97-AF65-F5344CB8AC3E}">
        <p14:creationId xmlns:p14="http://schemas.microsoft.com/office/powerpoint/2010/main" val="333442123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Page Layout_Option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2EED9-8974-A84F-894F-A2A9A5528EC0}"/>
              </a:ext>
            </a:extLst>
          </p:cNvPr>
          <p:cNvSpPr/>
          <p:nvPr userDrawn="1"/>
        </p:nvSpPr>
        <p:spPr>
          <a:xfrm>
            <a:off x="0" y="1"/>
            <a:ext cx="12192000" cy="2751139"/>
          </a:xfrm>
          <a:prstGeom prst="rect">
            <a:avLst/>
          </a:prstGeom>
          <a:solidFill>
            <a:srgbClr val="01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solidFill>
                  <a:schemeClr val="bg1"/>
                </a:solidFill>
                <a:latin typeface="Calibre Light" panose="020B0303030202060203" pitchFamily="34" charset="77"/>
              </a:defRPr>
            </a:lvl1pPr>
          </a:lstStyle>
          <a:p>
            <a:r>
              <a:rPr lang="en-GB" b="1">
                <a:latin typeface="Calibre Semibold" panose="020B0503030202060203" pitchFamily="34" charset="77"/>
              </a:rPr>
              <a:t>SUB-BUSINESS LINE NAME </a:t>
            </a:r>
            <a:r>
              <a:rPr lang="en-GB">
                <a:solidFill>
                  <a:schemeClr val="accent3"/>
                </a:solidFill>
              </a:rPr>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accent3"/>
                </a:solidFill>
                <a:effectLst/>
                <a:latin typeface="Calibre Light" panose="020B0303030202060203" pitchFamily="34" charset="77"/>
                <a:ea typeface="+mn-ea"/>
                <a:cs typeface="+mn-cs"/>
              </a:rPr>
              <a:t>©2021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solidFill>
                  <a:schemeClr val="bg1"/>
                </a:solidFill>
                <a:latin typeface="Calibre Semibold" panose="020B0503030202060203" pitchFamily="34" charset="77"/>
              </a:defRPr>
            </a:lvl1pPr>
          </a:lstStyle>
          <a:p>
            <a:fld id="{B04737BE-6533-4D03-837D-07E19DFF0DD2}" type="slidenum">
              <a:rPr lang="en-GB" smtClean="0"/>
              <a:pPr/>
              <a:t>‹#›</a:t>
            </a:fld>
            <a:endParaRPr lang="en-GB"/>
          </a:p>
        </p:txBody>
      </p:sp>
    </p:spTree>
    <p:extLst>
      <p:ext uri="{BB962C8B-B14F-4D97-AF65-F5344CB8AC3E}">
        <p14:creationId xmlns:p14="http://schemas.microsoft.com/office/powerpoint/2010/main" val="283170421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Page Layout_Option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E1AD6E-3671-0A44-AA94-603AF0906832}"/>
              </a:ext>
            </a:extLst>
          </p:cNvPr>
          <p:cNvSpPr/>
          <p:nvPr userDrawn="1"/>
        </p:nvSpPr>
        <p:spPr>
          <a:xfrm>
            <a:off x="0" y="1"/>
            <a:ext cx="12192000" cy="2751139"/>
          </a:xfrm>
          <a:prstGeom prst="rect">
            <a:avLst/>
          </a:prstGeom>
          <a:solidFill>
            <a:srgbClr val="01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solidFill>
                  <a:schemeClr val="bg1"/>
                </a:solidFill>
                <a:latin typeface="Calibre Light" panose="020B0303030202060203" pitchFamily="34" charset="77"/>
              </a:defRPr>
            </a:lvl1pPr>
          </a:lstStyle>
          <a:p>
            <a:r>
              <a:rPr lang="en-GB" b="1">
                <a:latin typeface="Calibre Semibold" panose="020B0503030202060203" pitchFamily="34" charset="77"/>
              </a:rPr>
              <a:t>SUB-BUSINESS LINE NAME </a:t>
            </a:r>
            <a:r>
              <a:rPr lang="en-GB">
                <a:solidFill>
                  <a:schemeClr val="accent3"/>
                </a:solidFill>
              </a:rPr>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accent3"/>
                </a:solidFill>
                <a:effectLst/>
                <a:latin typeface="Calibre Light" panose="020B0303030202060203" pitchFamily="34" charset="77"/>
                <a:ea typeface="+mn-ea"/>
                <a:cs typeface="+mn-cs"/>
              </a:rPr>
              <a:t>©2021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solidFill>
                  <a:schemeClr val="bg1"/>
                </a:solidFill>
                <a:latin typeface="Calibre Semibold" panose="020B0503030202060203" pitchFamily="34" charset="77"/>
              </a:defRPr>
            </a:lvl1pPr>
          </a:lstStyle>
          <a:p>
            <a:fld id="{B04737BE-6533-4D03-837D-07E19DFF0DD2}" type="slidenum">
              <a:rPr lang="en-GB" smtClean="0"/>
              <a:pPr/>
              <a:t>‹#›</a:t>
            </a:fld>
            <a:endParaRPr lang="en-GB"/>
          </a:p>
        </p:txBody>
      </p:sp>
    </p:spTree>
    <p:extLst>
      <p:ext uri="{BB962C8B-B14F-4D97-AF65-F5344CB8AC3E}">
        <p14:creationId xmlns:p14="http://schemas.microsoft.com/office/powerpoint/2010/main" val="86472344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1_Page Layout 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spTree>
    <p:extLst>
      <p:ext uri="{BB962C8B-B14F-4D97-AF65-F5344CB8AC3E}">
        <p14:creationId xmlns:p14="http://schemas.microsoft.com/office/powerpoint/2010/main" val="3705252862"/>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Page Layout + Imag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sp>
        <p:nvSpPr>
          <p:cNvPr id="3" name="Picture Placeholder 2">
            <a:extLst>
              <a:ext uri="{FF2B5EF4-FFF2-40B4-BE49-F238E27FC236}">
                <a16:creationId xmlns:a16="http://schemas.microsoft.com/office/drawing/2014/main" id="{36CB49BD-5012-2A4E-9C9A-21A946E49062}"/>
              </a:ext>
            </a:extLst>
          </p:cNvPr>
          <p:cNvSpPr>
            <a:spLocks noGrp="1"/>
          </p:cNvSpPr>
          <p:nvPr>
            <p:ph type="pic" sz="quarter" idx="42"/>
          </p:nvPr>
        </p:nvSpPr>
        <p:spPr>
          <a:xfrm>
            <a:off x="0" y="4625978"/>
            <a:ext cx="12192000" cy="2232025"/>
          </a:xfrm>
          <a:solidFill>
            <a:schemeClr val="bg1">
              <a:lumMod val="95000"/>
            </a:schemeClr>
          </a:solidFill>
        </p:spPr>
        <p:txBody>
          <a:bodyPr/>
          <a:lstStyle/>
          <a:p>
            <a:endParaRPr lang="en-US"/>
          </a:p>
        </p:txBody>
      </p:sp>
    </p:spTree>
    <p:extLst>
      <p:ext uri="{BB962C8B-B14F-4D97-AF65-F5344CB8AC3E}">
        <p14:creationId xmlns:p14="http://schemas.microsoft.com/office/powerpoint/2010/main" val="97625149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Page Layout + Image 2">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 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sp>
        <p:nvSpPr>
          <p:cNvPr id="3" name="Picture Placeholder 2">
            <a:extLst>
              <a:ext uri="{FF2B5EF4-FFF2-40B4-BE49-F238E27FC236}">
                <a16:creationId xmlns:a16="http://schemas.microsoft.com/office/drawing/2014/main" id="{36CB49BD-5012-2A4E-9C9A-21A946E49062}"/>
              </a:ext>
            </a:extLst>
          </p:cNvPr>
          <p:cNvSpPr>
            <a:spLocks noGrp="1"/>
          </p:cNvSpPr>
          <p:nvPr>
            <p:ph type="pic" sz="quarter" idx="42"/>
          </p:nvPr>
        </p:nvSpPr>
        <p:spPr>
          <a:xfrm>
            <a:off x="5121276" y="2"/>
            <a:ext cx="7070725"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2882257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ataViz - Title Only">
    <p:spTree>
      <p:nvGrpSpPr>
        <p:cNvPr id="1" name=""/>
        <p:cNvGrpSpPr/>
        <p:nvPr/>
      </p:nvGrpSpPr>
      <p:grpSpPr>
        <a:xfrm>
          <a:off x="0" y="0"/>
          <a:ext cx="0" cy="0"/>
          <a:chOff x="0" y="0"/>
          <a:chExt cx="0" cy="0"/>
        </a:xfrm>
      </p:grpSpPr>
      <p:sp>
        <p:nvSpPr>
          <p:cNvPr id="8" name="Subheading Placeholder 1">
            <a:extLst>
              <a:ext uri="{FF2B5EF4-FFF2-40B4-BE49-F238E27FC236}">
                <a16:creationId xmlns:a16="http://schemas.microsoft.com/office/drawing/2014/main" id="{478E80C0-0E36-48D9-AC93-9C6F4EC94042}"/>
              </a:ext>
            </a:extLst>
          </p:cNvPr>
          <p:cNvSpPr>
            <a:spLocks noGrp="1"/>
          </p:cNvSpPr>
          <p:nvPr>
            <p:ph type="body" sz="quarter" idx="13" hasCustomPrompt="1"/>
          </p:nvPr>
        </p:nvSpPr>
        <p:spPr>
          <a:xfrm>
            <a:off x="507999" y="973138"/>
            <a:ext cx="8097839" cy="526478"/>
          </a:xfrm>
        </p:spPr>
        <p:txBody>
          <a:bodyPr anchor="t" anchorCtr="0"/>
          <a:lstStyle>
            <a:lvl1pPr>
              <a:spcAft>
                <a:spcPts val="600"/>
              </a:spcAft>
              <a:defRPr lang="en-US" sz="1600" b="0" dirty="0" smtClean="0">
                <a:solidFill>
                  <a:schemeClr val="tx1"/>
                </a:solidFill>
                <a:latin typeface="Calibre Semibold" panose="020B0703030202060203" pitchFamily="34" charset="0"/>
                <a:ea typeface="+mn-ea"/>
                <a:cs typeface="+mn-cs"/>
              </a:defRPr>
            </a:lvl1pPr>
            <a:lvl2pPr>
              <a:spcBef>
                <a:spcPts val="300"/>
              </a:spcBef>
              <a:spcAft>
                <a:spcPts val="300"/>
              </a:spcAft>
              <a:defRPr lang="en-US" sz="1200" dirty="0" smtClean="0">
                <a:solidFill>
                  <a:schemeClr val="tx1"/>
                </a:solidFill>
                <a:latin typeface="+mn-lt"/>
                <a:ea typeface="+mn-ea"/>
                <a:cs typeface="+mn-cs"/>
              </a:defRPr>
            </a:lvl2pPr>
            <a:lvl3pPr marL="171450" indent="-171450">
              <a:buFont typeface="Calibre" panose="020B0503030202060203" pitchFamily="34" charset="0"/>
              <a:buChar char="–"/>
              <a:defRPr lang="en-US" sz="1200" dirty="0" smtClean="0">
                <a:solidFill>
                  <a:schemeClr val="tx1"/>
                </a:solidFill>
                <a:latin typeface="+mn-lt"/>
                <a:ea typeface="+mn-ea"/>
                <a:cs typeface="+mn-cs"/>
              </a:defRPr>
            </a:lvl3pPr>
            <a:lvl4pPr marL="356616">
              <a:defRPr lang="en-US" sz="1200" b="0" dirty="0" smtClean="0">
                <a:solidFill>
                  <a:schemeClr val="tx1"/>
                </a:solidFill>
                <a:latin typeface="+mn-lt"/>
                <a:ea typeface="+mn-ea"/>
                <a:cs typeface="+mn-cs"/>
              </a:defRPr>
            </a:lvl4pPr>
            <a:lvl5pPr marL="0" indent="0">
              <a:spcBef>
                <a:spcPts val="600"/>
              </a:spcBef>
              <a:spcAft>
                <a:spcPts val="0"/>
              </a:spcAft>
              <a:buFontTx/>
              <a:buNone/>
              <a:defRPr lang="en-US" sz="1200" dirty="0" smtClean="0">
                <a:solidFill>
                  <a:schemeClr val="tx1"/>
                </a:solidFill>
                <a:latin typeface="Calibre Semibold" panose="020B0703030202060203" pitchFamily="34" charset="0"/>
                <a:ea typeface="+mn-ea"/>
                <a:cs typeface="+mn-cs"/>
              </a:defRPr>
            </a:lvl5pPr>
            <a:lvl6pPr>
              <a:defRPr lang="en-US" sz="1050" dirty="0" smtClean="0">
                <a:solidFill>
                  <a:schemeClr val="tx1"/>
                </a:solidFill>
                <a:latin typeface="Calibre Semibold" panose="020B0703030202060203" pitchFamily="34" charset="0"/>
                <a:ea typeface="+mn-ea"/>
                <a:cs typeface="+mn-cs"/>
              </a:defRPr>
            </a:lvl6pPr>
            <a:lvl7pPr>
              <a:spcBef>
                <a:spcPts val="300"/>
              </a:spcBef>
              <a:spcAft>
                <a:spcPts val="300"/>
              </a:spcAft>
              <a:defRPr lang="en-US" sz="1050" dirty="0" smtClean="0">
                <a:solidFill>
                  <a:schemeClr val="tx1"/>
                </a:solidFill>
                <a:latin typeface="+mn-lt"/>
                <a:ea typeface="+mn-ea"/>
                <a:cs typeface="+mn-cs"/>
              </a:defRPr>
            </a:lvl7pPr>
            <a:lvl8pPr marL="171450" indent="-171450">
              <a:spcBef>
                <a:spcPts val="200"/>
              </a:spcBef>
              <a:spcAft>
                <a:spcPts val="0"/>
              </a:spcAft>
              <a:buFont typeface="Calibre" panose="020B0503030202060203" pitchFamily="34" charset="0"/>
              <a:buChar char="–"/>
              <a:defRPr lang="en-US" sz="1050" dirty="0" smtClean="0">
                <a:solidFill>
                  <a:schemeClr val="tx1"/>
                </a:solidFill>
                <a:latin typeface="+mn-lt"/>
                <a:ea typeface="+mn-ea"/>
                <a:cs typeface="+mn-cs"/>
              </a:defRPr>
            </a:lvl8pPr>
            <a:lvl9pPr>
              <a:spcBef>
                <a:spcPts val="200"/>
              </a:spcBef>
              <a:defRPr/>
            </a:lvl9pPr>
          </a:lstStyle>
          <a:p>
            <a:pPr lvl="0"/>
            <a:r>
              <a:rPr lang="en-US"/>
              <a:t>Sub heading</a:t>
            </a:r>
          </a:p>
        </p:txBody>
      </p:sp>
      <p:sp>
        <p:nvSpPr>
          <p:cNvPr id="2" name="Title 1">
            <a:extLst>
              <a:ext uri="{FF2B5EF4-FFF2-40B4-BE49-F238E27FC236}">
                <a16:creationId xmlns:a16="http://schemas.microsoft.com/office/drawing/2014/main" id="{944047B7-C3F4-44CE-8AF6-813AA0A42774}"/>
              </a:ext>
            </a:extLst>
          </p:cNvPr>
          <p:cNvSpPr>
            <a:spLocks noGrp="1"/>
          </p:cNvSpPr>
          <p:nvPr>
            <p:ph type="title"/>
          </p:nvPr>
        </p:nvSpPr>
        <p:spPr>
          <a:xfrm>
            <a:off x="511175" y="477903"/>
            <a:ext cx="8094661" cy="398398"/>
          </a:xfrm>
        </p:spPr>
        <p:txBody>
          <a:bodyPr/>
          <a:lstStyle/>
          <a:p>
            <a:r>
              <a:rPr lang="en-US"/>
              <a:t>Click to edit Master title style</a:t>
            </a:r>
          </a:p>
        </p:txBody>
      </p:sp>
      <p:sp>
        <p:nvSpPr>
          <p:cNvPr id="5" name="Rectangle 4">
            <a:extLst>
              <a:ext uri="{FF2B5EF4-FFF2-40B4-BE49-F238E27FC236}">
                <a16:creationId xmlns:a16="http://schemas.microsoft.com/office/drawing/2014/main" id="{92693A9B-C3DC-4DC4-8E9A-7A879A723001}"/>
              </a:ext>
            </a:extLst>
          </p:cNvPr>
          <p:cNvSpPr/>
          <p:nvPr userDrawn="1"/>
        </p:nvSpPr>
        <p:spPr>
          <a:xfrm>
            <a:off x="-1600200" y="-2"/>
            <a:ext cx="1308059" cy="2362201"/>
          </a:xfrm>
          <a:prstGeom prst="rect">
            <a:avLst/>
          </a:prstGeom>
          <a:solidFill>
            <a:srgbClr val="AD2A2A"/>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l">
              <a:spcAft>
                <a:spcPts val="300"/>
              </a:spcAft>
            </a:pPr>
            <a:r>
              <a:rPr lang="en-US" sz="1200">
                <a:solidFill>
                  <a:schemeClr val="bg1"/>
                </a:solidFill>
                <a:latin typeface="Calibre-Semibold" panose="020B0703030202060203" pitchFamily="34" charset="0"/>
              </a:rPr>
              <a:t>DataViz layout options are </a:t>
            </a:r>
            <a:br>
              <a:rPr lang="en-US" sz="1200">
                <a:solidFill>
                  <a:schemeClr val="bg1"/>
                </a:solidFill>
                <a:latin typeface="Calibre-Semibold" panose="020B0703030202060203" pitchFamily="34" charset="0"/>
              </a:rPr>
            </a:br>
            <a:r>
              <a:rPr lang="en-US" sz="1200">
                <a:solidFill>
                  <a:schemeClr val="bg1"/>
                </a:solidFill>
                <a:latin typeface="Calibre-Semibold" panose="020B0703030202060203" pitchFamily="34" charset="0"/>
              </a:rPr>
              <a:t>only for:</a:t>
            </a:r>
          </a:p>
          <a:p>
            <a:pPr marL="171450" lvl="1" indent="-171450" algn="l">
              <a:spcAft>
                <a:spcPts val="300"/>
              </a:spcAft>
              <a:buFont typeface="+mj-lt"/>
              <a:buAutoNum type="arabicPeriod"/>
            </a:pPr>
            <a:r>
              <a:rPr lang="en-US" sz="1200">
                <a:solidFill>
                  <a:schemeClr val="bg1"/>
                </a:solidFill>
                <a:latin typeface="+mn-lt"/>
              </a:rPr>
              <a:t>speaker presentations where charts need to be larger to be legible</a:t>
            </a:r>
          </a:p>
          <a:p>
            <a:pPr marL="171450" lvl="1" indent="-171450" algn="l">
              <a:spcAft>
                <a:spcPts val="300"/>
              </a:spcAft>
              <a:buFont typeface="+mj-lt"/>
              <a:buAutoNum type="arabicPeriod"/>
            </a:pPr>
            <a:r>
              <a:rPr lang="en-US" sz="1200">
                <a:solidFill>
                  <a:schemeClr val="bg1"/>
                </a:solidFill>
                <a:latin typeface="+mn-lt"/>
              </a:rPr>
              <a:t>Complex charts requiring extra room such as org or Gantt charts</a:t>
            </a:r>
          </a:p>
        </p:txBody>
      </p:sp>
    </p:spTree>
    <p:extLst>
      <p:ext uri="{BB962C8B-B14F-4D97-AF65-F5344CB8AC3E}">
        <p14:creationId xmlns:p14="http://schemas.microsoft.com/office/powerpoint/2010/main" val="369119873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1_Page Layout +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3D1F93-0CE6-E344-87B8-3D4A68A803C5}"/>
              </a:ext>
            </a:extLst>
          </p:cNvPr>
          <p:cNvSpPr/>
          <p:nvPr userDrawn="1"/>
        </p:nvSpPr>
        <p:spPr>
          <a:xfrm>
            <a:off x="1" y="1"/>
            <a:ext cx="8093075" cy="6858000"/>
          </a:xfrm>
          <a:prstGeom prst="rect">
            <a:avLst/>
          </a:prstGeom>
          <a:solidFill>
            <a:srgbClr val="01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sp>
        <p:nvSpPr>
          <p:cNvPr id="13" name="Footer Placeholder 1">
            <a:extLst>
              <a:ext uri="{FF2B5EF4-FFF2-40B4-BE49-F238E27FC236}">
                <a16:creationId xmlns:a16="http://schemas.microsoft.com/office/drawing/2014/main" id="{34BBA926-32E1-E842-A729-8E02FEB1D806}"/>
              </a:ext>
            </a:extLst>
          </p:cNvPr>
          <p:cNvSpPr>
            <a:spLocks noGrp="1"/>
          </p:cNvSpPr>
          <p:nvPr>
            <p:ph type="ftr" sz="quarter" idx="12"/>
          </p:nvPr>
        </p:nvSpPr>
        <p:spPr>
          <a:xfrm>
            <a:off x="522598" y="330655"/>
            <a:ext cx="3473143" cy="137886"/>
          </a:xfrm>
          <a:prstGeom prst="rect">
            <a:avLst/>
          </a:prstGeom>
        </p:spPr>
        <p:txBody>
          <a:bodyPr/>
          <a:lstStyle/>
          <a:p>
            <a:r>
              <a:rPr lang="en-GB" b="1">
                <a:solidFill>
                  <a:schemeClr val="bg1"/>
                </a:solidFill>
                <a:latin typeface="Calibre Semibold" panose="020B0503030202060203" pitchFamily="34" charset="77"/>
              </a:rPr>
              <a:t>SUB-BUSINESS LINE NAME </a:t>
            </a:r>
            <a:r>
              <a:rPr lang="en-GB">
                <a:solidFill>
                  <a:schemeClr val="accent3"/>
                </a:solidFill>
              </a:rPr>
              <a:t>| GEOGRAPHY CAPABILITIES OVERVIEW</a:t>
            </a:r>
          </a:p>
        </p:txBody>
      </p:sp>
    </p:spTree>
    <p:extLst>
      <p:ext uri="{BB962C8B-B14F-4D97-AF65-F5344CB8AC3E}">
        <p14:creationId xmlns:p14="http://schemas.microsoft.com/office/powerpoint/2010/main" val="34204807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Case Study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1A05E1-3AEF-EF4E-852C-3936B3770278}"/>
              </a:ext>
            </a:extLst>
          </p:cNvPr>
          <p:cNvSpPr>
            <a:spLocks noGrp="1"/>
          </p:cNvSpPr>
          <p:nvPr>
            <p:ph type="pic" sz="quarter" idx="42"/>
          </p:nvPr>
        </p:nvSpPr>
        <p:spPr>
          <a:xfrm>
            <a:off x="8194677" y="2852738"/>
            <a:ext cx="3484563" cy="3649660"/>
          </a:xfrm>
          <a:solidFill>
            <a:schemeClr val="bg1">
              <a:lumMod val="85000"/>
            </a:schemeClr>
          </a:solidFill>
        </p:spPr>
        <p:txBody>
          <a:bodyPr/>
          <a:lstStyle/>
          <a:p>
            <a:endParaRPr lang="en-US"/>
          </a:p>
        </p:txBody>
      </p:sp>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sp>
        <p:nvSpPr>
          <p:cNvPr id="9" name="Footer Placeholder 6">
            <a:extLst>
              <a:ext uri="{FF2B5EF4-FFF2-40B4-BE49-F238E27FC236}">
                <a16:creationId xmlns:a16="http://schemas.microsoft.com/office/drawing/2014/main" id="{29E5794E-7D2C-724F-A4EC-624E3C67D441}"/>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 2021 CBRE INC.</a:t>
            </a:r>
          </a:p>
        </p:txBody>
      </p:sp>
      <p:sp>
        <p:nvSpPr>
          <p:cNvPr id="11" name="Slide Number Placeholder 1">
            <a:extLst>
              <a:ext uri="{FF2B5EF4-FFF2-40B4-BE49-F238E27FC236}">
                <a16:creationId xmlns:a16="http://schemas.microsoft.com/office/drawing/2014/main" id="{26D90177-5A76-CA43-BD7B-E421FDB18CD9}"/>
              </a:ext>
            </a:extLst>
          </p:cNvPr>
          <p:cNvSpPr>
            <a:spLocks noGrp="1"/>
          </p:cNvSpPr>
          <p:nvPr>
            <p:ph type="sldNum" sz="quarter" idx="41"/>
          </p:nvPr>
        </p:nvSpPr>
        <p:spPr>
          <a:xfrm>
            <a:off x="11486046" y="337856"/>
            <a:ext cx="193193" cy="365125"/>
          </a:xfrm>
          <a:prstGeom prst="rect">
            <a:avLst/>
          </a:prstGeo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pic>
        <p:nvPicPr>
          <p:cNvPr id="6" name="Picture 5">
            <a:extLst>
              <a:ext uri="{FF2B5EF4-FFF2-40B4-BE49-F238E27FC236}">
                <a16:creationId xmlns:a16="http://schemas.microsoft.com/office/drawing/2014/main" id="{CBA48F66-997C-6F46-9CF9-7D72F235E6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1811" y="760700"/>
            <a:ext cx="927428" cy="231201"/>
          </a:xfrm>
          <a:prstGeom prst="rect">
            <a:avLst/>
          </a:prstGeom>
        </p:spPr>
      </p:pic>
      <p:cxnSp>
        <p:nvCxnSpPr>
          <p:cNvPr id="8" name="Straight Connector 7">
            <a:extLst>
              <a:ext uri="{FF2B5EF4-FFF2-40B4-BE49-F238E27FC236}">
                <a16:creationId xmlns:a16="http://schemas.microsoft.com/office/drawing/2014/main" id="{244B33EB-655E-0440-95E4-A8E4C314F493}"/>
              </a:ext>
            </a:extLst>
          </p:cNvPr>
          <p:cNvCxnSpPr>
            <a:cxnSpLocks/>
          </p:cNvCxnSpPr>
          <p:nvPr userDrawn="1"/>
        </p:nvCxnSpPr>
        <p:spPr>
          <a:xfrm>
            <a:off x="1663200" y="876301"/>
            <a:ext cx="88560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94B4BA4-3871-8941-8CDA-76050B624734}"/>
              </a:ext>
            </a:extLst>
          </p:cNvPr>
          <p:cNvSpPr/>
          <p:nvPr userDrawn="1"/>
        </p:nvSpPr>
        <p:spPr>
          <a:xfrm>
            <a:off x="409576" y="763387"/>
            <a:ext cx="1127125" cy="215315"/>
          </a:xfrm>
          <a:prstGeom prst="rect">
            <a:avLst/>
          </a:prstGeom>
          <a:noFill/>
        </p:spPr>
        <p:txBody>
          <a:bodyPr wrap="square" tIns="0" rIns="0" bIns="0">
            <a:spAutoFit/>
          </a:bodyPr>
          <a:lstStyle/>
          <a:p>
            <a:pPr marL="12688" lvl="0">
              <a:spcAft>
                <a:spcPts val="1798"/>
              </a:spcAft>
              <a:defRPr/>
            </a:pPr>
            <a:r>
              <a:rPr lang="en-US" sz="1399">
                <a:latin typeface="Calibre Light" panose="020B0303030202060203" pitchFamily="34" charset="77"/>
              </a:rPr>
              <a:t>CASE STUDY</a:t>
            </a:r>
          </a:p>
        </p:txBody>
      </p:sp>
    </p:spTree>
    <p:extLst>
      <p:ext uri="{BB962C8B-B14F-4D97-AF65-F5344CB8AC3E}">
        <p14:creationId xmlns:p14="http://schemas.microsoft.com/office/powerpoint/2010/main" val="1874329137"/>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Case Study Layou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1A05E1-3AEF-EF4E-852C-3936B3770278}"/>
              </a:ext>
            </a:extLst>
          </p:cNvPr>
          <p:cNvSpPr>
            <a:spLocks noGrp="1"/>
          </p:cNvSpPr>
          <p:nvPr>
            <p:ph type="pic" sz="quarter" idx="42"/>
          </p:nvPr>
        </p:nvSpPr>
        <p:spPr>
          <a:xfrm>
            <a:off x="8194676" y="352427"/>
            <a:ext cx="3997325" cy="6149972"/>
          </a:xfrm>
          <a:solidFill>
            <a:schemeClr val="bg1">
              <a:lumMod val="85000"/>
            </a:schemeClr>
          </a:solidFill>
        </p:spPr>
        <p:txBody>
          <a:bodyPr/>
          <a:lstStyle/>
          <a:p>
            <a:endParaRPr lang="en-US"/>
          </a:p>
        </p:txBody>
      </p:sp>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sp>
        <p:nvSpPr>
          <p:cNvPr id="10" name="Rectangle 9">
            <a:extLst>
              <a:ext uri="{FF2B5EF4-FFF2-40B4-BE49-F238E27FC236}">
                <a16:creationId xmlns:a16="http://schemas.microsoft.com/office/drawing/2014/main" id="{F94B4BA4-3871-8941-8CDA-76050B624734}"/>
              </a:ext>
            </a:extLst>
          </p:cNvPr>
          <p:cNvSpPr/>
          <p:nvPr userDrawn="1"/>
        </p:nvSpPr>
        <p:spPr>
          <a:xfrm>
            <a:off x="409576" y="763387"/>
            <a:ext cx="1127125" cy="215315"/>
          </a:xfrm>
          <a:prstGeom prst="rect">
            <a:avLst/>
          </a:prstGeom>
          <a:noFill/>
        </p:spPr>
        <p:txBody>
          <a:bodyPr wrap="square" tIns="0" rIns="0" bIns="0">
            <a:spAutoFit/>
          </a:bodyPr>
          <a:lstStyle/>
          <a:p>
            <a:pPr marL="12688" lvl="0">
              <a:spcAft>
                <a:spcPts val="1798"/>
              </a:spcAft>
              <a:defRPr/>
            </a:pPr>
            <a:r>
              <a:rPr lang="en-US" sz="1399">
                <a:latin typeface="Calibre Light" panose="020B0303030202060203" pitchFamily="34" charset="77"/>
              </a:rPr>
              <a:t>CASE STUDY</a:t>
            </a:r>
          </a:p>
        </p:txBody>
      </p:sp>
    </p:spTree>
    <p:extLst>
      <p:ext uri="{BB962C8B-B14F-4D97-AF65-F5344CB8AC3E}">
        <p14:creationId xmlns:p14="http://schemas.microsoft.com/office/powerpoint/2010/main" val="196978050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Track Record Layout 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F0D8F57-DE8C-BF44-9F07-21F4EE49272C}"/>
              </a:ext>
            </a:extLst>
          </p:cNvPr>
          <p:cNvSpPr>
            <a:spLocks noGrp="1"/>
          </p:cNvSpPr>
          <p:nvPr>
            <p:ph type="ftr" sz="quarter" idx="12"/>
          </p:nvPr>
        </p:nvSpPr>
        <p:spPr>
          <a:xfrm>
            <a:off x="522598" y="330655"/>
            <a:ext cx="3473143" cy="137886"/>
          </a:xfrm>
          <a:prstGeom prst="rect">
            <a:avLst/>
          </a:prstGeom>
        </p:spPr>
        <p:txBody>
          <a:bodyPr/>
          <a:lstStyle>
            <a:lvl1pPr>
              <a:defRPr sz="699" b="0" i="0" spc="20" baseline="0">
                <a:latin typeface="Calibre Light" panose="020B0303030202060203" pitchFamily="34" charset="77"/>
              </a:defRPr>
            </a:lvl1pPr>
          </a:lstStyle>
          <a:p>
            <a:r>
              <a:rPr lang="en-GB" b="1">
                <a:latin typeface="Calibre Semibold" panose="020B0503030202060203" pitchFamily="34" charset="77"/>
              </a:rPr>
              <a:t>SUB-BUSINESS LINE NAME </a:t>
            </a:r>
            <a:r>
              <a:rPr lang="en-GB"/>
              <a:t>| GEOGRAPHY CAPABILITIES OVERVIEW</a:t>
            </a:r>
          </a:p>
        </p:txBody>
      </p:sp>
      <p:pic>
        <p:nvPicPr>
          <p:cNvPr id="9" name="Picture 8">
            <a:extLst>
              <a:ext uri="{FF2B5EF4-FFF2-40B4-BE49-F238E27FC236}">
                <a16:creationId xmlns:a16="http://schemas.microsoft.com/office/drawing/2014/main" id="{05590D43-2685-C246-9B40-975F492B3B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1811" y="760700"/>
            <a:ext cx="927428" cy="231201"/>
          </a:xfrm>
          <a:prstGeom prst="rect">
            <a:avLst/>
          </a:prstGeom>
        </p:spPr>
      </p:pic>
      <p:cxnSp>
        <p:nvCxnSpPr>
          <p:cNvPr id="11" name="Straight Connector 10">
            <a:extLst>
              <a:ext uri="{FF2B5EF4-FFF2-40B4-BE49-F238E27FC236}">
                <a16:creationId xmlns:a16="http://schemas.microsoft.com/office/drawing/2014/main" id="{D714AE61-7B50-8143-9791-324C0A1484C5}"/>
              </a:ext>
            </a:extLst>
          </p:cNvPr>
          <p:cNvCxnSpPr>
            <a:cxnSpLocks/>
          </p:cNvCxnSpPr>
          <p:nvPr userDrawn="1"/>
        </p:nvCxnSpPr>
        <p:spPr>
          <a:xfrm>
            <a:off x="1843200" y="876301"/>
            <a:ext cx="86760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92C7109-40E5-8F4C-A6AE-53EC75465B51}"/>
              </a:ext>
            </a:extLst>
          </p:cNvPr>
          <p:cNvSpPr/>
          <p:nvPr userDrawn="1"/>
        </p:nvSpPr>
        <p:spPr>
          <a:xfrm>
            <a:off x="409578" y="763387"/>
            <a:ext cx="1546225" cy="215315"/>
          </a:xfrm>
          <a:prstGeom prst="rect">
            <a:avLst/>
          </a:prstGeom>
          <a:noFill/>
        </p:spPr>
        <p:txBody>
          <a:bodyPr wrap="square" tIns="0" rIns="0" bIns="0">
            <a:spAutoFit/>
          </a:bodyPr>
          <a:lstStyle/>
          <a:p>
            <a:pPr marL="12688" lvl="0">
              <a:spcAft>
                <a:spcPts val="1798"/>
              </a:spcAft>
              <a:defRPr/>
            </a:pPr>
            <a:r>
              <a:rPr lang="en-US" sz="1399">
                <a:latin typeface="Calibre Light" panose="020B0303030202060203" pitchFamily="34" charset="77"/>
              </a:rPr>
              <a:t>TRACK RECORD</a:t>
            </a:r>
          </a:p>
        </p:txBody>
      </p:sp>
      <p:sp>
        <p:nvSpPr>
          <p:cNvPr id="13" name="Footer Placeholder 6">
            <a:extLst>
              <a:ext uri="{FF2B5EF4-FFF2-40B4-BE49-F238E27FC236}">
                <a16:creationId xmlns:a16="http://schemas.microsoft.com/office/drawing/2014/main" id="{ED2A58C7-AB86-8144-B4BF-F14AE93542C9}"/>
              </a:ext>
            </a:extLst>
          </p:cNvPr>
          <p:cNvSpPr txBox="1">
            <a:spLocks/>
          </p:cNvSpPr>
          <p:nvPr userDrawn="1"/>
        </p:nvSpPr>
        <p:spPr>
          <a:xfrm>
            <a:off x="10802773" y="330655"/>
            <a:ext cx="727403" cy="137886"/>
          </a:xfrm>
          <a:prstGeom prst="rect">
            <a:avLst/>
          </a:prstGeom>
        </p:spPr>
        <p:txBody>
          <a:bodyPr vert="horz" lIns="0" tIns="0" rIns="0" bIns="0" rtlCol="0" anchor="t">
            <a:noAutofit/>
          </a:bodyPr>
          <a:lstStyle>
            <a:defPPr>
              <a:defRPr lang="en-US"/>
            </a:defPPr>
            <a:lvl1pPr marL="0" algn="l" defTabSz="914400" rtl="0" eaLnBrk="1" latinLnBrk="0" hangingPunct="1">
              <a:defRPr sz="700" b="0" i="0" kern="1200" cap="none" baseline="0">
                <a:solidFill>
                  <a:schemeClr val="tx1"/>
                </a:solidFill>
                <a:latin typeface="Calibre Light" panose="020B03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HK" sz="699" b="0" i="0" kern="1200" cap="none" baseline="0">
                <a:solidFill>
                  <a:schemeClr val="tx1"/>
                </a:solidFill>
                <a:effectLst/>
                <a:latin typeface="Calibre Light" panose="020B0303030202060203" pitchFamily="34" charset="77"/>
                <a:ea typeface="+mn-ea"/>
                <a:cs typeface="+mn-cs"/>
              </a:rPr>
              <a:t>© 2021 CBRE INC.</a:t>
            </a:r>
          </a:p>
        </p:txBody>
      </p:sp>
      <p:sp>
        <p:nvSpPr>
          <p:cNvPr id="14" name="Slide Number Placeholder 1">
            <a:extLst>
              <a:ext uri="{FF2B5EF4-FFF2-40B4-BE49-F238E27FC236}">
                <a16:creationId xmlns:a16="http://schemas.microsoft.com/office/drawing/2014/main" id="{8BA870EC-683A-834F-91BA-91CE85FC6B01}"/>
              </a:ext>
            </a:extLst>
          </p:cNvPr>
          <p:cNvSpPr>
            <a:spLocks noGrp="1"/>
          </p:cNvSpPr>
          <p:nvPr>
            <p:ph type="sldNum" sz="quarter" idx="41"/>
          </p:nvPr>
        </p:nvSpPr>
        <p:spPr>
          <a:xfrm>
            <a:off x="11486046" y="337856"/>
            <a:ext cx="193193" cy="365125"/>
          </a:xfrm>
          <a:prstGeom prst="rect">
            <a:avLst/>
          </a:prstGeom>
        </p:spPr>
        <p:txBody>
          <a:bodyPr/>
          <a:lstStyle>
            <a:lvl1pPr>
              <a:defRPr sz="699" b="1" i="0">
                <a:latin typeface="Calibre Semibold" panose="020B0503030202060203" pitchFamily="34" charset="77"/>
              </a:defRPr>
            </a:lvl1pPr>
          </a:lstStyle>
          <a:p>
            <a:fld id="{B04737BE-6533-4D03-837D-07E19DFF0DD2}" type="slidenum">
              <a:rPr lang="en-GB" smtClean="0"/>
              <a:pPr/>
              <a:t>‹#›</a:t>
            </a:fld>
            <a:endParaRPr lang="en-GB"/>
          </a:p>
        </p:txBody>
      </p:sp>
    </p:spTree>
    <p:extLst>
      <p:ext uri="{BB962C8B-B14F-4D97-AF65-F5344CB8AC3E}">
        <p14:creationId xmlns:p14="http://schemas.microsoft.com/office/powerpoint/2010/main" val="2258319158"/>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Contacts P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3D1F93-0CE6-E344-87B8-3D4A68A803C5}"/>
              </a:ext>
            </a:extLst>
          </p:cNvPr>
          <p:cNvSpPr/>
          <p:nvPr userDrawn="1"/>
        </p:nvSpPr>
        <p:spPr>
          <a:xfrm>
            <a:off x="0" y="1"/>
            <a:ext cx="12192000" cy="6858000"/>
          </a:xfrm>
          <a:prstGeom prst="rect">
            <a:avLst/>
          </a:prstGeom>
          <a:solidFill>
            <a:srgbClr val="012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6" name="Picture 5" descr="A black and white image of a person's face&#10;&#10;Description automatically generated with low confidence">
            <a:extLst>
              <a:ext uri="{FF2B5EF4-FFF2-40B4-BE49-F238E27FC236}">
                <a16:creationId xmlns:a16="http://schemas.microsoft.com/office/drawing/2014/main" id="{2FB1E6F5-D9CA-8F4A-AE4E-CC3F68FBA9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6901" y="648278"/>
            <a:ext cx="922339" cy="228024"/>
          </a:xfrm>
          <a:prstGeom prst="rect">
            <a:avLst/>
          </a:prstGeom>
        </p:spPr>
      </p:pic>
    </p:spTree>
    <p:extLst>
      <p:ext uri="{BB962C8B-B14F-4D97-AF65-F5344CB8AC3E}">
        <p14:creationId xmlns:p14="http://schemas.microsoft.com/office/powerpoint/2010/main" val="164056507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Tilt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653144" y="1008531"/>
            <a:ext cx="10885715" cy="403412"/>
          </a:xfrm>
        </p:spPr>
        <p:txBody>
          <a:bodyPr vert="horz" lIns="0" tIns="36576" rIns="0" bIns="0" rtlCol="0">
            <a:noAutofit/>
          </a:bodyPr>
          <a:lstStyle>
            <a:lvl1pPr>
              <a:defRPr lang="en-US" sz="1940" i="1" dirty="0" smtClean="0">
                <a:solidFill>
                  <a:srgbClr val="69BE28"/>
                </a:solidFill>
                <a:latin typeface="Arial" panose="020B0604020202020204" pitchFamily="34" charset="0"/>
                <a:cs typeface="Arial" panose="020B0604020202020204" pitchFamily="34" charset="0"/>
              </a:defRPr>
            </a:lvl1pPr>
          </a:lstStyle>
          <a:p>
            <a:pPr lvl="0">
              <a:lnSpc>
                <a:spcPct val="90000"/>
              </a:lnSpc>
              <a:spcBef>
                <a:spcPts val="0"/>
              </a:spcBef>
            </a:pPr>
            <a:r>
              <a:rPr lang="en-US"/>
              <a:t>Click to edit Subtitle</a:t>
            </a:r>
          </a:p>
        </p:txBody>
      </p:sp>
      <p:sp>
        <p:nvSpPr>
          <p:cNvPr id="5" name="Text Placeholder 4"/>
          <p:cNvSpPr>
            <a:spLocks noGrp="1"/>
          </p:cNvSpPr>
          <p:nvPr>
            <p:ph type="body" sz="quarter" idx="11"/>
          </p:nvPr>
        </p:nvSpPr>
        <p:spPr>
          <a:xfrm>
            <a:off x="653143" y="1714500"/>
            <a:ext cx="10885712" cy="4235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577939"/>
      </p:ext>
    </p:extLst>
  </p:cSld>
  <p:clrMapOvr>
    <a:masterClrMapping/>
  </p:clrMapOvr>
  <p:transition spd="slow">
    <p:wipe dir="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1/3 Dark-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97089E2-D711-4947-B312-41FA03BA3315}"/>
              </a:ext>
            </a:extLst>
          </p:cNvPr>
          <p:cNvPicPr>
            <a:picLocks noChangeAspect="1"/>
          </p:cNvPicPr>
          <p:nvPr userDrawn="1"/>
        </p:nvPicPr>
        <p:blipFill rotWithShape="1">
          <a:blip r:embed="rId2" cstate="email">
            <a:graysc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4" y="1"/>
            <a:ext cx="4488873" cy="6858000"/>
          </a:xfrm>
          <a:prstGeom prst="rect">
            <a:avLst/>
          </a:prstGeom>
        </p:spPr>
      </p:pic>
      <p:sp>
        <p:nvSpPr>
          <p:cNvPr id="12" name="Rectangle 11">
            <a:extLst>
              <a:ext uri="{FF2B5EF4-FFF2-40B4-BE49-F238E27FC236}">
                <a16:creationId xmlns:a16="http://schemas.microsoft.com/office/drawing/2014/main" id="{F6225AD9-309D-9946-91EB-5C7979229603}"/>
              </a:ext>
            </a:extLst>
          </p:cNvPr>
          <p:cNvSpPr/>
          <p:nvPr userDrawn="1"/>
        </p:nvSpPr>
        <p:spPr>
          <a:xfrm>
            <a:off x="4" y="1"/>
            <a:ext cx="4488873"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398"/>
          </a:p>
        </p:txBody>
      </p:sp>
      <p:pic>
        <p:nvPicPr>
          <p:cNvPr id="4" name="Picture 3" descr="A picture containing drawing&#10;&#10;Description automatically generated">
            <a:extLst>
              <a:ext uri="{FF2B5EF4-FFF2-40B4-BE49-F238E27FC236}">
                <a16:creationId xmlns:a16="http://schemas.microsoft.com/office/drawing/2014/main" id="{FEC3797A-3FB3-F94D-9AEA-CF07487364C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5897"/>
          <a:stretch/>
        </p:blipFill>
        <p:spPr>
          <a:xfrm>
            <a:off x="424933" y="6258129"/>
            <a:ext cx="1180843" cy="366184"/>
          </a:xfrm>
          <a:prstGeom prst="rect">
            <a:avLst/>
          </a:prstGeom>
        </p:spPr>
      </p:pic>
      <p:sp>
        <p:nvSpPr>
          <p:cNvPr id="8" name="Text Placeholder 3">
            <a:extLst>
              <a:ext uri="{FF2B5EF4-FFF2-40B4-BE49-F238E27FC236}">
                <a16:creationId xmlns:a16="http://schemas.microsoft.com/office/drawing/2014/main" id="{0735FFFD-26E9-BE4B-A989-4458F9DFAE1F}"/>
              </a:ext>
            </a:extLst>
          </p:cNvPr>
          <p:cNvSpPr txBox="1">
            <a:spLocks/>
          </p:cNvSpPr>
          <p:nvPr userDrawn="1"/>
        </p:nvSpPr>
        <p:spPr>
          <a:xfrm>
            <a:off x="7762424" y="1974482"/>
            <a:ext cx="3504000" cy="338426"/>
          </a:xfrm>
          <a:prstGeom prst="rect">
            <a:avLst/>
          </a:prstGeom>
        </p:spPr>
        <p:txBody>
          <a:bodyPr>
            <a:spAutoFit/>
          </a:bodyPr>
          <a:lstStyle>
            <a:lvl1pPr marL="0" indent="0" algn="l" rtl="0" eaLnBrk="1" fontAlgn="base" hangingPunct="1">
              <a:spcBef>
                <a:spcPts val="600"/>
              </a:spcBef>
              <a:spcAft>
                <a:spcPts val="600"/>
              </a:spcAft>
              <a:buClr>
                <a:schemeClr val="bg2"/>
              </a:buClr>
              <a:buFontTx/>
              <a:buNone/>
              <a:defRPr sz="1200" b="0" i="0" cap="all">
                <a:solidFill>
                  <a:srgbClr val="00A657"/>
                </a:solidFill>
                <a:latin typeface="Futura Bk BT Book" panose="020B0502020204020303" pitchFamily="34" charset="0"/>
                <a:ea typeface="+mn-ea"/>
                <a:cs typeface="Arial"/>
              </a:defRPr>
            </a:lvl1pPr>
            <a:lvl2pPr marL="1587" indent="0" algn="l" rtl="0" eaLnBrk="1" fontAlgn="base" hangingPunct="1">
              <a:spcBef>
                <a:spcPts val="0"/>
              </a:spcBef>
              <a:spcAft>
                <a:spcPts val="0"/>
              </a:spcAft>
              <a:buClr>
                <a:schemeClr val="accent2"/>
              </a:buClr>
              <a:buFont typeface="Wingdings" pitchFamily="2" charset="2"/>
              <a:buNone/>
              <a:tabLst/>
              <a:defRPr sz="1200" b="0" i="0">
                <a:solidFill>
                  <a:schemeClr val="tx1"/>
                </a:solidFill>
                <a:latin typeface="Futura Bk BT Book" panose="020B0502020204020303" pitchFamily="34" charset="0"/>
                <a:cs typeface="Arial"/>
              </a:defRPr>
            </a:lvl2pPr>
            <a:lvl3pPr marL="171450" indent="-171450" algn="l" rtl="0" eaLnBrk="1" fontAlgn="base" hangingPunct="1">
              <a:spcBef>
                <a:spcPts val="0"/>
              </a:spcBef>
              <a:spcAft>
                <a:spcPts val="0"/>
              </a:spcAft>
              <a:buClr>
                <a:schemeClr val="bg2"/>
              </a:buClr>
              <a:buFont typeface="Arial" pitchFamily="34" charset="0"/>
              <a:buChar char="•"/>
              <a:defRPr sz="1200" b="0" i="0">
                <a:solidFill>
                  <a:schemeClr val="tx1"/>
                </a:solidFill>
                <a:latin typeface="Futura Bk BT Book" panose="020B0502020204020303" pitchFamily="34" charset="0"/>
                <a:cs typeface="Arial"/>
              </a:defRPr>
            </a:lvl3pPr>
            <a:lvl4pPr marL="401638" indent="-230188" algn="l" rtl="0" eaLnBrk="1" fontAlgn="base" hangingPunct="1">
              <a:spcBef>
                <a:spcPts val="0"/>
              </a:spcBef>
              <a:spcAft>
                <a:spcPts val="0"/>
              </a:spcAft>
              <a:buClr>
                <a:schemeClr val="bg2"/>
              </a:buClr>
              <a:buFont typeface="Arial" pitchFamily="34" charset="0"/>
              <a:buChar char="–"/>
              <a:tabLst/>
              <a:defRPr sz="1200" b="0" i="0">
                <a:solidFill>
                  <a:schemeClr val="tx1"/>
                </a:solidFill>
                <a:latin typeface="Futura Bk BT Book" panose="020B0502020204020303" pitchFamily="34" charset="0"/>
                <a:cs typeface="Arial"/>
              </a:defRPr>
            </a:lvl4pPr>
            <a:lvl5pPr marL="573088" indent="-171450" algn="l" rtl="0" eaLnBrk="1" fontAlgn="base" hangingPunct="1">
              <a:spcBef>
                <a:spcPts val="0"/>
              </a:spcBef>
              <a:spcAft>
                <a:spcPts val="0"/>
              </a:spcAft>
              <a:buClr>
                <a:schemeClr val="bg2"/>
              </a:buClr>
              <a:buFont typeface="Arial" pitchFamily="34" charset="0"/>
              <a:buChar char="•"/>
              <a:defRPr sz="1200" b="0" i="0">
                <a:solidFill>
                  <a:schemeClr val="tx1"/>
                </a:solidFill>
                <a:latin typeface="Futura Bk BT Book" panose="020B0502020204020303" pitchFamily="34" charset="0"/>
                <a:cs typeface="Arial"/>
              </a:defRPr>
            </a:lvl5pPr>
            <a:lvl6pPr marL="1344613" indent="-265113" algn="l" rtl="0" eaLnBrk="1" fontAlgn="base" hangingPunct="1">
              <a:spcBef>
                <a:spcPts val="600"/>
              </a:spcBef>
              <a:spcAft>
                <a:spcPts val="0"/>
              </a:spcAft>
              <a:buClr>
                <a:schemeClr val="tx1"/>
              </a:buClr>
              <a:buFont typeface="Arial" pitchFamily="34" charset="0"/>
              <a:buChar char="–"/>
              <a:defRPr sz="1800">
                <a:solidFill>
                  <a:schemeClr val="tx1"/>
                </a:solidFill>
                <a:latin typeface="+mn-lt"/>
              </a:defRPr>
            </a:lvl6pPr>
            <a:lvl7pPr marL="1619250" indent="-274638" algn="l" rtl="0" eaLnBrk="1" fontAlgn="base" hangingPunct="1">
              <a:spcBef>
                <a:spcPts val="600"/>
              </a:spcBef>
              <a:spcAft>
                <a:spcPts val="0"/>
              </a:spcAft>
              <a:buClr>
                <a:schemeClr val="tx1"/>
              </a:buClr>
              <a:buFont typeface="Arial" pitchFamily="34" charset="0"/>
              <a:buChar char="•"/>
              <a:defRPr sz="1800">
                <a:solidFill>
                  <a:schemeClr val="tx1"/>
                </a:solidFill>
                <a:latin typeface="+mn-lt"/>
              </a:defRPr>
            </a:lvl7pPr>
            <a:lvl8pPr marL="1884363" indent="-265113" algn="l" rtl="0" eaLnBrk="1" fontAlgn="base" hangingPunct="1">
              <a:spcBef>
                <a:spcPts val="600"/>
              </a:spcBef>
              <a:spcAft>
                <a:spcPts val="0"/>
              </a:spcAft>
              <a:buClr>
                <a:schemeClr val="tx1"/>
              </a:buClr>
              <a:buFont typeface="Arial" pitchFamily="34" charset="0"/>
              <a:buChar char="–"/>
              <a:defRPr sz="1800">
                <a:solidFill>
                  <a:schemeClr val="tx1"/>
                </a:solidFill>
                <a:latin typeface="+mn-lt"/>
              </a:defRPr>
            </a:lvl8pPr>
            <a:lvl9pPr marL="2149475" indent="-265113" algn="l" rtl="0" eaLnBrk="1" fontAlgn="base" hangingPunct="1">
              <a:spcBef>
                <a:spcPts val="600"/>
              </a:spcBef>
              <a:spcAft>
                <a:spcPts val="0"/>
              </a:spcAft>
              <a:buClr>
                <a:schemeClr val="tx1"/>
              </a:buClr>
              <a:buFont typeface="Arial" pitchFamily="34" charset="0"/>
              <a:buChar char="•"/>
              <a:defRPr sz="1800">
                <a:solidFill>
                  <a:schemeClr val="tx1"/>
                </a:solidFill>
                <a:latin typeface="+mn-lt"/>
              </a:defRPr>
            </a:lvl9pPr>
          </a:lstStyle>
          <a:p>
            <a:endParaRPr lang="en-US" sz="1599" kern="0"/>
          </a:p>
        </p:txBody>
      </p:sp>
      <p:sp>
        <p:nvSpPr>
          <p:cNvPr id="13" name="Rectangle 12">
            <a:extLst>
              <a:ext uri="{FF2B5EF4-FFF2-40B4-BE49-F238E27FC236}">
                <a16:creationId xmlns:a16="http://schemas.microsoft.com/office/drawing/2014/main" id="{3951879D-26FE-E843-9D30-BD343D5B0142}"/>
              </a:ext>
            </a:extLst>
          </p:cNvPr>
          <p:cNvSpPr/>
          <p:nvPr userDrawn="1"/>
        </p:nvSpPr>
        <p:spPr>
          <a:xfrm>
            <a:off x="370402" y="1203788"/>
            <a:ext cx="184731" cy="461345"/>
          </a:xfrm>
          <a:prstGeom prst="rect">
            <a:avLst/>
          </a:prstGeom>
        </p:spPr>
        <p:txBody>
          <a:bodyPr wrap="none">
            <a:spAutoFit/>
          </a:bodyPr>
          <a:lstStyle/>
          <a:p>
            <a:endParaRPr lang="en-GB" sz="2398" b="1">
              <a:solidFill>
                <a:schemeClr val="accent2"/>
              </a:solidFill>
              <a:latin typeface="Futura Hv BT Heavy" panose="020B0702020204020204" pitchFamily="34" charset="0"/>
            </a:endParaRPr>
          </a:p>
        </p:txBody>
      </p:sp>
      <p:sp>
        <p:nvSpPr>
          <p:cNvPr id="15" name="Text Placeholder 3">
            <a:extLst>
              <a:ext uri="{FF2B5EF4-FFF2-40B4-BE49-F238E27FC236}">
                <a16:creationId xmlns:a16="http://schemas.microsoft.com/office/drawing/2014/main" id="{BFB83468-DDE4-F542-A85E-A35DB7E209F1}"/>
              </a:ext>
            </a:extLst>
          </p:cNvPr>
          <p:cNvSpPr>
            <a:spLocks noGrp="1"/>
          </p:cNvSpPr>
          <p:nvPr>
            <p:ph type="body" sz="quarter" idx="12" hasCustomPrompt="1"/>
          </p:nvPr>
        </p:nvSpPr>
        <p:spPr>
          <a:xfrm>
            <a:off x="552264" y="1395965"/>
            <a:ext cx="10949517" cy="4165600"/>
          </a:xfrm>
          <a:prstGeom prst="rect">
            <a:avLst/>
          </a:prstGeom>
        </p:spPr>
        <p:txBody>
          <a:bodyPr/>
          <a:lstStyle>
            <a:lvl1pPr>
              <a:spcAft>
                <a:spcPts val="799"/>
              </a:spcAft>
              <a:defRPr sz="1599" b="1" i="0">
                <a:solidFill>
                  <a:schemeClr val="accent2"/>
                </a:solidFill>
                <a:latin typeface="+mj-lt"/>
              </a:defRPr>
            </a:lvl1pPr>
            <a:lvl2pPr>
              <a:buClr>
                <a:schemeClr val="bg1"/>
              </a:buClr>
              <a:defRPr sz="1599" b="0" i="0">
                <a:solidFill>
                  <a:schemeClr val="bg1"/>
                </a:solidFill>
                <a:latin typeface="Futura Md BT Medium" panose="020B0602020204020303" pitchFamily="34" charset="0"/>
              </a:defRPr>
            </a:lvl2pPr>
            <a:lvl3pPr>
              <a:buClr>
                <a:schemeClr val="bg1"/>
              </a:buClr>
              <a:defRPr sz="1599" b="0" i="0">
                <a:solidFill>
                  <a:schemeClr val="bg1"/>
                </a:solidFill>
                <a:latin typeface="Futura Md BT Medium" panose="020B0602020204020303" pitchFamily="34" charset="0"/>
              </a:defRPr>
            </a:lvl3pPr>
            <a:lvl4pPr>
              <a:buClr>
                <a:schemeClr val="bg1"/>
              </a:buClr>
              <a:defRPr sz="1599" b="0" i="0">
                <a:solidFill>
                  <a:schemeClr val="bg1"/>
                </a:solidFill>
                <a:latin typeface="Futura Md BT Medium" panose="020B0602020204020303" pitchFamily="34" charset="0"/>
              </a:defRPr>
            </a:lvl4pPr>
            <a:lvl5pPr>
              <a:buClr>
                <a:schemeClr val="bg1"/>
              </a:buClr>
              <a:defRPr sz="1599" b="0" i="0">
                <a:solidFill>
                  <a:schemeClr val="bg1"/>
                </a:solidFill>
                <a:latin typeface="Futura Md BT Medium" panose="020B0602020204020303" pitchFamily="34" charset="0"/>
              </a:defRPr>
            </a:lvl5pPr>
          </a:lstStyle>
          <a:p>
            <a:pPr lvl="0"/>
            <a:r>
              <a:rPr lang="en-US" noProof="0"/>
              <a:t>Heading </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3">
            <a:extLst>
              <a:ext uri="{FF2B5EF4-FFF2-40B4-BE49-F238E27FC236}">
                <a16:creationId xmlns:a16="http://schemas.microsoft.com/office/drawing/2014/main" id="{83AEC8A3-2CE1-D248-92E2-B4CF69E561EA}"/>
              </a:ext>
            </a:extLst>
          </p:cNvPr>
          <p:cNvSpPr>
            <a:spLocks noGrp="1"/>
          </p:cNvSpPr>
          <p:nvPr>
            <p:ph type="title"/>
          </p:nvPr>
        </p:nvSpPr>
        <p:spPr>
          <a:xfrm>
            <a:off x="621641" y="432178"/>
            <a:ext cx="10948723" cy="502583"/>
          </a:xfrm>
          <a:prstGeom prst="rect">
            <a:avLst/>
          </a:prstGeom>
        </p:spPr>
        <p:txBody>
          <a:bodyPr/>
          <a:lstStyle>
            <a:lvl1pPr>
              <a:defRPr sz="2664">
                <a:latin typeface="+mj-lt"/>
              </a:defRPr>
            </a:lvl1pPr>
          </a:lstStyle>
          <a:p>
            <a:endParaRPr lang="en-US"/>
          </a:p>
        </p:txBody>
      </p:sp>
    </p:spTree>
    <p:extLst>
      <p:ext uri="{BB962C8B-B14F-4D97-AF65-F5344CB8AC3E}">
        <p14:creationId xmlns:p14="http://schemas.microsoft.com/office/powerpoint/2010/main" val="666452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ext Cover 1">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6" y="1554449"/>
            <a:ext cx="1328469" cy="412100"/>
          </a:xfrm>
          <a:prstGeom prst="rect">
            <a:avLst/>
          </a:prstGeom>
        </p:spPr>
        <p:txBody>
          <a:bodyPr lIns="0" tIns="0" rIns="0" bIns="0"/>
          <a:lstStyle>
            <a:lvl1pPr marL="0" marR="0" indent="0" defTabSz="553979" eaLnBrk="1" fontAlgn="auto" latinLnBrk="0" hangingPunct="1">
              <a:lnSpc>
                <a:spcPts val="1697"/>
              </a:lnSpc>
              <a:spcBef>
                <a:spcPts val="0"/>
              </a:spcBef>
              <a:spcAft>
                <a:spcPts val="0"/>
              </a:spcAft>
              <a:buClrTx/>
              <a:buSzTx/>
              <a:buFontTx/>
              <a:buNone/>
              <a:tabLst/>
              <a:defRPr lang="en-US"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1239" y="1451249"/>
            <a:ext cx="7585236" cy="3210125"/>
          </a:xfrm>
        </p:spPr>
        <p:txBody>
          <a:bodyPr/>
          <a:lstStyle>
            <a:lvl1pPr>
              <a:defRPr sz="6594">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84577" y="4727575"/>
            <a:ext cx="5534025" cy="1250951"/>
          </a:xfrm>
        </p:spPr>
        <p:txBody>
          <a:bodyPr tIns="0">
            <a:noAutofit/>
          </a:bodyPr>
          <a:lstStyle>
            <a:lvl1pPr>
              <a:spcBef>
                <a:spcPts val="0"/>
              </a:spcBef>
              <a:spcAft>
                <a:spcPts val="0"/>
              </a:spcAft>
              <a:defRPr sz="1698">
                <a:solidFill>
                  <a:schemeClr val="bg1"/>
                </a:solidFill>
                <a:latin typeface="+mn-lt"/>
              </a:defRPr>
            </a:lvl1pPr>
            <a:lvl2pPr>
              <a:spcBef>
                <a:spcPts val="0"/>
              </a:spcBef>
              <a:spcAft>
                <a:spcPts val="0"/>
              </a:spcAft>
              <a:defRPr sz="1698">
                <a:solidFill>
                  <a:schemeClr val="bg1"/>
                </a:solidFill>
              </a:defRPr>
            </a:lvl2pPr>
            <a:lvl3pPr>
              <a:defRPr>
                <a:solidFill>
                  <a:schemeClr val="bg1"/>
                </a:solidFill>
              </a:defRPr>
            </a:lvl3pPr>
            <a:lvl4pPr>
              <a:defRPr>
                <a:solidFill>
                  <a:schemeClr val="bg1"/>
                </a:solidFill>
              </a:defRPr>
            </a:lvl4pPr>
            <a:lvl5pPr>
              <a:defRPr sz="1698" b="0">
                <a:solidFill>
                  <a:schemeClr val="bg1"/>
                </a:solidFill>
                <a:latin typeface="+mn-lt"/>
              </a:defRPr>
            </a:lvl5pPr>
          </a:lstStyle>
          <a:p>
            <a:pPr lvl="0"/>
            <a:r>
              <a:rPr lang="en-US"/>
              <a:t>Subheading</a:t>
            </a:r>
          </a:p>
          <a:p>
            <a:pPr lvl="1"/>
            <a:r>
              <a:rPr lang="en-US"/>
              <a:t>Subheading 2</a:t>
            </a:r>
          </a:p>
        </p:txBody>
      </p:sp>
      <p:sp>
        <p:nvSpPr>
          <p:cNvPr id="22" name="Rectangle 21">
            <a:extLst>
              <a:ext uri="{FF2B5EF4-FFF2-40B4-BE49-F238E27FC236}">
                <a16:creationId xmlns:a16="http://schemas.microsoft.com/office/drawing/2014/main" id="{51402F92-C298-4C9D-B165-225CA6300EEC}"/>
              </a:ext>
            </a:extLst>
          </p:cNvPr>
          <p:cNvSpPr/>
          <p:nvPr/>
        </p:nvSpPr>
        <p:spPr>
          <a:xfrm>
            <a:off x="2" y="2"/>
            <a:ext cx="3584575" cy="1091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cxnSp>
        <p:nvCxnSpPr>
          <p:cNvPr id="16" name="Straight Connector 15">
            <a:extLst>
              <a:ext uri="{FF2B5EF4-FFF2-40B4-BE49-F238E27FC236}">
                <a16:creationId xmlns:a16="http://schemas.microsoft.com/office/drawing/2014/main" id="{1966C4C6-F1A2-4A38-9A31-435D9A2CDF67}"/>
              </a:ext>
            </a:extLst>
          </p:cNvPr>
          <p:cNvCxnSpPr>
            <a:cxnSpLocks/>
          </p:cNvCxnSpPr>
          <p:nvPr/>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E35D7B5-D90F-42C0-A009-8563EAB2BC7A}"/>
              </a:ext>
            </a:extLst>
          </p:cNvPr>
          <p:cNvSpPr/>
          <p:nvPr/>
        </p:nvSpPr>
        <p:spPr>
          <a:xfrm>
            <a:off x="2" y="2"/>
            <a:ext cx="3584575" cy="1091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1" name="CBRE Vector Logo">
            <a:extLst>
              <a:ext uri="{FF2B5EF4-FFF2-40B4-BE49-F238E27FC236}">
                <a16:creationId xmlns:a16="http://schemas.microsoft.com/office/drawing/2014/main" id="{F9796778-32CE-488E-AC58-62F8EB4EE904}"/>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282323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250" fill="hold"/>
                                        <p:tgtEl>
                                          <p:spTgt spid="16"/>
                                        </p:tgtEl>
                                        <p:attrNameLst>
                                          <p:attrName>ppt_x</p:attrName>
                                        </p:attrNameLst>
                                      </p:cBhvr>
                                      <p:tavLst>
                                        <p:tav tm="0">
                                          <p:val>
                                            <p:strVal val="0-#ppt_w/2"/>
                                          </p:val>
                                        </p:tav>
                                        <p:tav tm="100000">
                                          <p:val>
                                            <p:strVal val="#ppt_x"/>
                                          </p:val>
                                        </p:tav>
                                      </p:tavLst>
                                    </p:anim>
                                    <p:anim calcmode="lin" valueType="num">
                                      <p:cBhvr additive="base">
                                        <p:cTn id="13" dur="2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ext Cover 2">
    <p:bg>
      <p:bgPr>
        <a:solidFill>
          <a:schemeClr val="accent6"/>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6" y="1554449"/>
            <a:ext cx="1328469" cy="412100"/>
          </a:xfrm>
          <a:prstGeom prst="rect">
            <a:avLst/>
          </a:prstGeom>
        </p:spPr>
        <p:txBody>
          <a:bodyPr lIns="0" tIns="0" rIns="0" bIns="0"/>
          <a:lstStyle>
            <a:lvl1pPr marL="0" marR="0" indent="0" defTabSz="553979" eaLnBrk="1" fontAlgn="auto" latinLnBrk="0" hangingPunct="1">
              <a:lnSpc>
                <a:spcPts val="1697"/>
              </a:lnSpc>
              <a:spcBef>
                <a:spcPts val="0"/>
              </a:spcBef>
              <a:spcAft>
                <a:spcPts val="0"/>
              </a:spcAft>
              <a:buClrTx/>
              <a:buSzTx/>
              <a:buFontTx/>
              <a:buNone/>
              <a:tabLst/>
              <a:defRPr lang="en-US" sz="1050" b="1"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93749" y="1524786"/>
            <a:ext cx="7021091" cy="3024184"/>
          </a:xfrm>
        </p:spPr>
        <p:txBody>
          <a:bodyPr/>
          <a:lstStyle>
            <a:lvl1pPr>
              <a:lnSpc>
                <a:spcPct val="80000"/>
              </a:lnSpc>
              <a:defRPr sz="9591">
                <a:solidFill>
                  <a:schemeClr val="bg1"/>
                </a:solidFill>
              </a:defRPr>
            </a:lvl1pPr>
          </a:lstStyle>
          <a:p>
            <a:r>
              <a:rPr lang="en-US"/>
              <a:t>Click to edit Master title style</a:t>
            </a:r>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2" y="2"/>
            <a:ext cx="3584575" cy="1091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solidFill>
                <a:schemeClr val="accent6"/>
              </a:solidFill>
            </a:endParaRPr>
          </a:p>
        </p:txBody>
      </p:sp>
      <p:sp>
        <p:nvSpPr>
          <p:cNvPr id="9" name="CBRE Vector Logo">
            <a:extLst>
              <a:ext uri="{FF2B5EF4-FFF2-40B4-BE49-F238E27FC236}">
                <a16:creationId xmlns:a16="http://schemas.microsoft.com/office/drawing/2014/main" id="{279FC41B-1FE1-46E6-8871-A2282DFC12FB}"/>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92707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ext Cover 3">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87340F4-9434-47C2-9CB2-6C0ACFBEFAB5}"/>
              </a:ext>
            </a:extLst>
          </p:cNvPr>
          <p:cNvCxnSpPr>
            <a:cxnSpLocks/>
          </p:cNvCxnSpPr>
          <p:nvPr/>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6" y="1554449"/>
            <a:ext cx="1328469" cy="412100"/>
          </a:xfrm>
          <a:prstGeom prst="rect">
            <a:avLst/>
          </a:prstGeom>
        </p:spPr>
        <p:txBody>
          <a:bodyPr lIns="0" tIns="0" rIns="0" bIns="0"/>
          <a:lstStyle>
            <a:lvl1pPr marL="0" marR="0" indent="0" defTabSz="553979" eaLnBrk="1" fontAlgn="auto" latinLnBrk="0" hangingPunct="1">
              <a:lnSpc>
                <a:spcPts val="1697"/>
              </a:lnSpc>
              <a:spcBef>
                <a:spcPts val="0"/>
              </a:spcBef>
              <a:spcAft>
                <a:spcPts val="0"/>
              </a:spcAft>
              <a:buClrTx/>
              <a:buSzTx/>
              <a:buFontTx/>
              <a:buNone/>
              <a:tabLst/>
              <a:defRPr lang="en-US"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6" y="1457151"/>
            <a:ext cx="7070725" cy="3168822"/>
          </a:xfrm>
        </p:spPr>
        <p:txBody>
          <a:bodyPr/>
          <a:lstStyle>
            <a:lvl1pPr>
              <a:defRPr sz="6594">
                <a:solidFill>
                  <a:schemeClr val="accent6"/>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3593749" y="4727575"/>
            <a:ext cx="5522912" cy="1250951"/>
          </a:xfrm>
        </p:spPr>
        <p:txBody>
          <a:bodyPr tIns="0">
            <a:noAutofit/>
          </a:bodyPr>
          <a:lstStyle>
            <a:lvl1pPr>
              <a:spcBef>
                <a:spcPts val="0"/>
              </a:spcBef>
              <a:spcAft>
                <a:spcPts val="0"/>
              </a:spcAft>
              <a:defRPr sz="1698">
                <a:solidFill>
                  <a:schemeClr val="tx1"/>
                </a:solidFill>
                <a:latin typeface="+mn-lt"/>
              </a:defRPr>
            </a:lvl1pPr>
            <a:lvl2pPr>
              <a:spcBef>
                <a:spcPts val="0"/>
              </a:spcBef>
              <a:spcAft>
                <a:spcPts val="0"/>
              </a:spcAft>
              <a:defRPr sz="1698">
                <a:solidFill>
                  <a:schemeClr val="tx1"/>
                </a:solidFill>
              </a:defRPr>
            </a:lvl2pPr>
            <a:lvl3pPr>
              <a:defRPr>
                <a:solidFill>
                  <a:schemeClr val="bg1"/>
                </a:solidFill>
              </a:defRPr>
            </a:lvl3pPr>
            <a:lvl4pPr>
              <a:defRPr>
                <a:solidFill>
                  <a:schemeClr val="bg1"/>
                </a:solidFill>
              </a:defRPr>
            </a:lvl4pPr>
            <a:lvl5pPr>
              <a:defRPr sz="1698" b="0">
                <a:solidFill>
                  <a:schemeClr val="accent6"/>
                </a:solidFill>
                <a:latin typeface="+mn-lt"/>
              </a:defRPr>
            </a:lvl5pPr>
          </a:lstStyle>
          <a:p>
            <a:pPr lvl="0"/>
            <a:r>
              <a:rPr lang="en-US"/>
              <a:t>Subheading</a:t>
            </a:r>
          </a:p>
          <a:p>
            <a:pPr lvl="1"/>
            <a:r>
              <a:rPr lang="en-US"/>
              <a:t>Subheading 2</a:t>
            </a:r>
          </a:p>
        </p:txBody>
      </p:sp>
      <p:sp>
        <p:nvSpPr>
          <p:cNvPr id="22" name="Rectangle 21">
            <a:extLst>
              <a:ext uri="{FF2B5EF4-FFF2-40B4-BE49-F238E27FC236}">
                <a16:creationId xmlns:a16="http://schemas.microsoft.com/office/drawing/2014/main" id="{51402F92-C298-4C9D-B165-225CA6300EEC}"/>
              </a:ext>
            </a:extLst>
          </p:cNvPr>
          <p:cNvSpPr/>
          <p:nvPr/>
        </p:nvSpPr>
        <p:spPr>
          <a:xfrm>
            <a:off x="2" y="2"/>
            <a:ext cx="3584575" cy="109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1" name="CBRE Vector Logo">
            <a:extLst>
              <a:ext uri="{FF2B5EF4-FFF2-40B4-BE49-F238E27FC236}">
                <a16:creationId xmlns:a16="http://schemas.microsoft.com/office/drawing/2014/main" id="{DD23A135-161C-46FC-B786-381F0472101C}"/>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403896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ext Cover 4">
    <p:bg>
      <p:bgPr>
        <a:solidFill>
          <a:schemeClr val="bg1"/>
        </a:solidFill>
        <a:effectLst/>
      </p:bgPr>
    </p:bg>
    <p:spTree>
      <p:nvGrpSpPr>
        <p:cNvPr id="1" name=""/>
        <p:cNvGrpSpPr/>
        <p:nvPr/>
      </p:nvGrpSpPr>
      <p:grpSpPr>
        <a:xfrm>
          <a:off x="0" y="0"/>
          <a:ext cx="0" cy="0"/>
          <a:chOff x="0" y="0"/>
          <a:chExt cx="0" cy="0"/>
        </a:xfrm>
      </p:grpSpPr>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1554448"/>
            <a:ext cx="1328469"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24787"/>
            <a:ext cx="7543378" cy="3024184"/>
          </a:xfrm>
        </p:spPr>
        <p:txBody>
          <a:bodyPr/>
          <a:lstStyle>
            <a:lvl1pPr>
              <a:lnSpc>
                <a:spcPct val="80000"/>
              </a:lnSpc>
              <a:defRPr sz="9600">
                <a:solidFill>
                  <a:schemeClr val="accent6"/>
                </a:solidFill>
              </a:defRPr>
            </a:lvl1pPr>
          </a:lstStyle>
          <a:p>
            <a:r>
              <a:rPr lang="en-US"/>
              <a:t>Click to edit Master title style</a:t>
            </a:r>
            <a:endParaRPr lang="en-GB"/>
          </a:p>
        </p:txBody>
      </p:sp>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1402F92-C298-4C9D-B165-225CA6300EEC}"/>
              </a:ext>
            </a:extLst>
          </p:cNvPr>
          <p:cNvSpPr/>
          <p:nvPr/>
        </p:nvSpPr>
        <p:spPr>
          <a:xfrm>
            <a:off x="0" y="0"/>
            <a:ext cx="3584575" cy="1091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9CA78638-F7C0-4118-97E4-22DFB1A4D985}"/>
              </a:ext>
            </a:extLst>
          </p:cNvPr>
          <p:cNvPicPr>
            <a:picLocks noChangeAspect="1"/>
          </p:cNvPicPr>
          <p:nvPr userDrawn="1"/>
        </p:nvPicPr>
        <p:blipFill>
          <a:blip r:embed="rId2"/>
          <a:stretch>
            <a:fillRect/>
          </a:stretch>
        </p:blipFill>
        <p:spPr>
          <a:xfrm>
            <a:off x="10755020" y="482113"/>
            <a:ext cx="921449" cy="229614"/>
          </a:xfrm>
          <a:prstGeom prst="rect">
            <a:avLst/>
          </a:prstGeom>
        </p:spPr>
      </p:pic>
    </p:spTree>
    <p:extLst>
      <p:ext uri="{BB962C8B-B14F-4D97-AF65-F5344CB8AC3E}">
        <p14:creationId xmlns:p14="http://schemas.microsoft.com/office/powerpoint/2010/main" val="16899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ext Cover 4">
    <p:bg>
      <p:bgPr>
        <a:solidFill>
          <a:schemeClr val="bg1"/>
        </a:solidFill>
        <a:effectLst/>
      </p:bgPr>
    </p:bg>
    <p:spTree>
      <p:nvGrpSpPr>
        <p:cNvPr id="1" name=""/>
        <p:cNvGrpSpPr/>
        <p:nvPr/>
      </p:nvGrpSpPr>
      <p:grpSpPr>
        <a:xfrm>
          <a:off x="0" y="0"/>
          <a:ext cx="0" cy="0"/>
          <a:chOff x="0" y="0"/>
          <a:chExt cx="0" cy="0"/>
        </a:xfrm>
      </p:grpSpPr>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6" y="1554449"/>
            <a:ext cx="1328469" cy="412100"/>
          </a:xfrm>
          <a:prstGeom prst="rect">
            <a:avLst/>
          </a:prstGeom>
        </p:spPr>
        <p:txBody>
          <a:bodyPr lIns="0" tIns="0" rIns="0" bIns="0"/>
          <a:lstStyle>
            <a:lvl1pPr marL="0" marR="0" indent="0" defTabSz="553979" eaLnBrk="1" fontAlgn="auto" latinLnBrk="0" hangingPunct="1">
              <a:lnSpc>
                <a:spcPts val="1697"/>
              </a:lnSpc>
              <a:spcBef>
                <a:spcPts val="0"/>
              </a:spcBef>
              <a:spcAft>
                <a:spcPts val="0"/>
              </a:spcAft>
              <a:buClrTx/>
              <a:buSzTx/>
              <a:buFontTx/>
              <a:buNone/>
              <a:tabLst/>
              <a:defRPr lang="en-US" sz="1050" b="1"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24786"/>
            <a:ext cx="7543379" cy="3024184"/>
          </a:xfrm>
        </p:spPr>
        <p:txBody>
          <a:bodyPr/>
          <a:lstStyle>
            <a:lvl1pPr>
              <a:lnSpc>
                <a:spcPct val="80000"/>
              </a:lnSpc>
              <a:defRPr sz="9591">
                <a:solidFill>
                  <a:schemeClr val="accent6"/>
                </a:solidFill>
              </a:defRPr>
            </a:lvl1pPr>
          </a:lstStyle>
          <a:p>
            <a:r>
              <a:rPr lang="en-US"/>
              <a:t>Click to edit Master title style</a:t>
            </a:r>
          </a:p>
        </p:txBody>
      </p:sp>
      <p:cxnSp>
        <p:nvCxnSpPr>
          <p:cNvPr id="25" name="Straight Connector 24">
            <a:extLst>
              <a:ext uri="{FF2B5EF4-FFF2-40B4-BE49-F238E27FC236}">
                <a16:creationId xmlns:a16="http://schemas.microsoft.com/office/drawing/2014/main" id="{887340F4-9434-47C2-9CB2-6C0ACFBEFAB5}"/>
              </a:ext>
            </a:extLst>
          </p:cNvPr>
          <p:cNvCxnSpPr>
            <a:cxnSpLocks/>
          </p:cNvCxnSpPr>
          <p:nvPr userDrawn="1"/>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1402F92-C298-4C9D-B165-225CA6300EEC}"/>
              </a:ext>
            </a:extLst>
          </p:cNvPr>
          <p:cNvSpPr/>
          <p:nvPr/>
        </p:nvSpPr>
        <p:spPr>
          <a:xfrm>
            <a:off x="2" y="2"/>
            <a:ext cx="3584575" cy="109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9" name="CBRE Vector Logo">
            <a:extLst>
              <a:ext uri="{FF2B5EF4-FFF2-40B4-BE49-F238E27FC236}">
                <a16:creationId xmlns:a16="http://schemas.microsoft.com/office/drawing/2014/main" id="{BBFCCC10-059A-481E-B4A5-FE05AAFBEF9A}"/>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9238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250" fill="hold"/>
                                        <p:tgtEl>
                                          <p:spTgt spid="25"/>
                                        </p:tgtEl>
                                        <p:attrNameLst>
                                          <p:attrName>ppt_x</p:attrName>
                                        </p:attrNameLst>
                                      </p:cBhvr>
                                      <p:tavLst>
                                        <p:tav tm="0">
                                          <p:val>
                                            <p:strVal val="0-#ppt_w/2"/>
                                          </p:val>
                                        </p:tav>
                                        <p:tav tm="100000">
                                          <p:val>
                                            <p:strVal val="#ppt_x"/>
                                          </p:val>
                                        </p:tav>
                                      </p:tavLst>
                                    </p:anim>
                                    <p:anim calcmode="lin" valueType="num">
                                      <p:cBhvr additive="base">
                                        <p:cTn id="8" dur="22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Image Cover 1">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1"/>
            <a:ext cx="8094664" cy="4775199"/>
          </a:xfrm>
        </p:spPr>
        <p:txBody>
          <a:bodyPr/>
          <a:lstStyle>
            <a:lvl1pPr>
              <a:defRPr>
                <a:solidFill>
                  <a:schemeClr val="bg1"/>
                </a:solidFill>
              </a:defRPr>
            </a:lvl1pPr>
          </a:lstStyle>
          <a:p>
            <a:r>
              <a:rPr lang="en-US"/>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6217054"/>
            <a:ext cx="1435101" cy="412100"/>
          </a:xfrm>
          <a:prstGeom prst="rect">
            <a:avLst/>
          </a:prstGeom>
        </p:spPr>
        <p:txBody>
          <a:bodyPr lIns="0" tIns="0" rIns="0" bIns="0"/>
          <a:lstStyle>
            <a:lvl1pPr marL="0" marR="0" indent="0" defTabSz="553979" eaLnBrk="1" fontAlgn="auto" latinLnBrk="0" hangingPunct="1">
              <a:lnSpc>
                <a:spcPts val="1697"/>
              </a:lnSpc>
              <a:spcBef>
                <a:spcPts val="0"/>
              </a:spcBef>
              <a:spcAft>
                <a:spcPts val="0"/>
              </a:spcAft>
              <a:buClrTx/>
              <a:buSzTx/>
              <a:buFontTx/>
              <a:buNone/>
              <a:tabLst/>
              <a:defRPr lang="en-US"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6" y="1548315"/>
            <a:ext cx="2459036" cy="1929900"/>
          </a:xfrm>
        </p:spPr>
        <p:txBody>
          <a:bodyPr/>
          <a:lstStyle>
            <a:lvl1pPr>
              <a:lnSpc>
                <a:spcPct val="85000"/>
              </a:lnSpc>
              <a:defRPr sz="4396">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02100"/>
            <a:ext cx="2459036" cy="1149349"/>
          </a:xfrm>
        </p:spPr>
        <p:txBody>
          <a:bodyPr tIns="0">
            <a:noAutofit/>
          </a:bodyPr>
          <a:lstStyle>
            <a:lvl1pPr>
              <a:defRPr sz="1698">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sz="1698" b="0">
                <a:solidFill>
                  <a:schemeClr val="bg1"/>
                </a:solidFill>
                <a:latin typeface="+mn-lt"/>
              </a:defRPr>
            </a:lvl5pPr>
          </a:lstStyle>
          <a:p>
            <a:pPr lvl="0"/>
            <a:r>
              <a:rPr lang="en-US"/>
              <a:t>Fifth level</a:t>
            </a:r>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2" y="2"/>
            <a:ext cx="3584575" cy="1091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2" name="CBRE Vector Logo">
            <a:extLst>
              <a:ext uri="{FF2B5EF4-FFF2-40B4-BE49-F238E27FC236}">
                <a16:creationId xmlns:a16="http://schemas.microsoft.com/office/drawing/2014/main" id="{4B4D5FB6-8681-4D7A-879A-3239F2DEE883}"/>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17861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Image Cover 2">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511176" y="1612900"/>
            <a:ext cx="2460624" cy="4775199"/>
          </a:xfrm>
        </p:spPr>
        <p:txBody>
          <a:bodyPr/>
          <a:lstStyle>
            <a:lvl1pPr>
              <a:defRPr>
                <a:solidFill>
                  <a:schemeClr val="bg1"/>
                </a:solidFill>
              </a:defRPr>
            </a:lvl1pPr>
          </a:lstStyle>
          <a:p>
            <a:r>
              <a:rPr lang="en-US"/>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10244138" y="6215180"/>
            <a:ext cx="1435101" cy="412100"/>
          </a:xfrm>
          <a:prstGeom prst="rect">
            <a:avLst/>
          </a:prstGeom>
        </p:spPr>
        <p:txBody>
          <a:bodyPr lIns="0" tIns="0" rIns="0" bIns="0"/>
          <a:lstStyle>
            <a:lvl1pPr marL="0" marR="0" indent="0" algn="r" defTabSz="553979" eaLnBrk="1" fontAlgn="auto" latinLnBrk="0" hangingPunct="1">
              <a:lnSpc>
                <a:spcPts val="1697"/>
              </a:lnSpc>
              <a:spcBef>
                <a:spcPts val="0"/>
              </a:spcBef>
              <a:spcAft>
                <a:spcPts val="0"/>
              </a:spcAft>
              <a:buClrTx/>
              <a:buSzTx/>
              <a:buFontTx/>
              <a:buNone/>
              <a:tabLst/>
              <a:defRPr lang="en-US"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5" y="1556511"/>
            <a:ext cx="5022844" cy="1820100"/>
          </a:xfrm>
        </p:spPr>
        <p:txBody>
          <a:bodyPr/>
          <a:lstStyle>
            <a:lvl1pPr>
              <a:lnSpc>
                <a:spcPct val="85000"/>
              </a:lnSpc>
              <a:defRPr sz="5395">
                <a:solidFill>
                  <a:schemeClr val="bg1"/>
                </a:solidFill>
              </a:defRPr>
            </a:lvl1pPr>
          </a:lstStyle>
          <a:p>
            <a:r>
              <a:rPr lang="en-US"/>
              <a:t>Click to edit Master title style</a:t>
            </a:r>
          </a:p>
        </p:txBody>
      </p:sp>
      <p:sp>
        <p:nvSpPr>
          <p:cNvPr id="22" name="Rectangle 21">
            <a:extLst>
              <a:ext uri="{FF2B5EF4-FFF2-40B4-BE49-F238E27FC236}">
                <a16:creationId xmlns:a16="http://schemas.microsoft.com/office/drawing/2014/main" id="{51402F92-C298-4C9D-B165-225CA6300EEC}"/>
              </a:ext>
            </a:extLst>
          </p:cNvPr>
          <p:cNvSpPr/>
          <p:nvPr/>
        </p:nvSpPr>
        <p:spPr>
          <a:xfrm>
            <a:off x="2" y="2"/>
            <a:ext cx="3584575" cy="10916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cxnSp>
        <p:nvCxnSpPr>
          <p:cNvPr id="12" name="Straight Connector 11">
            <a:extLst>
              <a:ext uri="{FF2B5EF4-FFF2-40B4-BE49-F238E27FC236}">
                <a16:creationId xmlns:a16="http://schemas.microsoft.com/office/drawing/2014/main" id="{AB018907-F5F5-4558-B1B2-0103D1675075}"/>
              </a:ext>
            </a:extLst>
          </p:cNvPr>
          <p:cNvCxnSpPr>
            <a:cxnSpLocks/>
          </p:cNvCxnSpPr>
          <p:nvPr userDrawn="1"/>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CBRE Vector Logo">
            <a:extLst>
              <a:ext uri="{FF2B5EF4-FFF2-40B4-BE49-F238E27FC236}">
                <a16:creationId xmlns:a16="http://schemas.microsoft.com/office/drawing/2014/main" id="{82DBAA3F-69EC-44A9-B319-FA842EEDB687}"/>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chemeClr val="bg1"/>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60157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250" fill="hold"/>
                                        <p:tgtEl>
                                          <p:spTgt spid="12"/>
                                        </p:tgtEl>
                                        <p:attrNameLst>
                                          <p:attrName>ppt_x</p:attrName>
                                        </p:attrNameLst>
                                      </p:cBhvr>
                                      <p:tavLst>
                                        <p:tav tm="0">
                                          <p:val>
                                            <p:strVal val="0-#ppt_w/2"/>
                                          </p:val>
                                        </p:tav>
                                        <p:tav tm="100000">
                                          <p:val>
                                            <p:strVal val="#ppt_x"/>
                                          </p:val>
                                        </p:tav>
                                      </p:tavLst>
                                    </p:anim>
                                    <p:anim calcmode="lin" valueType="num">
                                      <p:cBhvr additive="base">
                                        <p:cTn id="13" dur="2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Image Cover 3">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7" y="1606551"/>
            <a:ext cx="8094663" cy="4775199"/>
          </a:xfrm>
        </p:spPr>
        <p:txBody>
          <a:bodyPr/>
          <a:lstStyle>
            <a:lvl1pPr>
              <a:defRPr>
                <a:solidFill>
                  <a:schemeClr val="accent3"/>
                </a:solidFill>
              </a:defRPr>
            </a:lvl1pPr>
          </a:lstStyle>
          <a:p>
            <a:r>
              <a:rPr lang="en-US"/>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4" y="601448"/>
            <a:ext cx="6558603"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5" y="6217054"/>
            <a:ext cx="1435101" cy="412100"/>
          </a:xfrm>
          <a:prstGeom prst="rect">
            <a:avLst/>
          </a:prstGeom>
        </p:spPr>
        <p:txBody>
          <a:bodyPr lIns="0" tIns="0" rIns="0" bIns="0"/>
          <a:lstStyle>
            <a:lvl1pPr marL="0" marR="0" indent="0" defTabSz="553979" eaLnBrk="1" fontAlgn="auto" latinLnBrk="0" hangingPunct="1">
              <a:lnSpc>
                <a:spcPts val="1697"/>
              </a:lnSpc>
              <a:spcBef>
                <a:spcPts val="0"/>
              </a:spcBef>
              <a:spcAft>
                <a:spcPts val="0"/>
              </a:spcAft>
              <a:buClrTx/>
              <a:buSzTx/>
              <a:buFontTx/>
              <a:buNone/>
              <a:tabLst/>
              <a:defRPr lang="en-US" sz="1050" b="0" kern="1200" spc="-3" dirty="0" err="1" smtClean="0">
                <a:solidFill>
                  <a:schemeClr val="accent6"/>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5" y="1548315"/>
            <a:ext cx="2970211" cy="1929900"/>
          </a:xfrm>
        </p:spPr>
        <p:txBody>
          <a:bodyPr/>
          <a:lstStyle>
            <a:lvl1pPr>
              <a:lnSpc>
                <a:spcPct val="85000"/>
              </a:lnSpc>
              <a:defRPr sz="4396">
                <a:solidFill>
                  <a:schemeClr val="accent6"/>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29157"/>
            <a:ext cx="2971800" cy="1122293"/>
          </a:xfrm>
        </p:spPr>
        <p:txBody>
          <a:bodyPr tIns="0">
            <a:noAutofit/>
          </a:bodyPr>
          <a:lstStyle>
            <a:lvl1pPr>
              <a:spcAft>
                <a:spcPts val="0"/>
              </a:spcAft>
              <a:defRPr sz="1698">
                <a:solidFill>
                  <a:schemeClr val="tx1"/>
                </a:solidFill>
                <a:latin typeface="+mn-lt"/>
              </a:defRPr>
            </a:lvl1pPr>
            <a:lvl2pPr>
              <a:defRPr sz="1698">
                <a:solidFill>
                  <a:schemeClr val="tx1"/>
                </a:solidFill>
              </a:defRPr>
            </a:lvl2pPr>
            <a:lvl3pPr>
              <a:defRPr>
                <a:solidFill>
                  <a:schemeClr val="bg1"/>
                </a:solidFill>
              </a:defRPr>
            </a:lvl3pPr>
            <a:lvl4pPr>
              <a:defRPr>
                <a:solidFill>
                  <a:schemeClr val="bg1"/>
                </a:solidFill>
              </a:defRPr>
            </a:lvl4pPr>
            <a:lvl5pPr>
              <a:defRPr sz="1698" b="0">
                <a:solidFill>
                  <a:schemeClr val="accent6"/>
                </a:solidFill>
                <a:latin typeface="+mn-lt"/>
              </a:defRPr>
            </a:lvl5pPr>
          </a:lstStyle>
          <a:p>
            <a:pPr lvl="0"/>
            <a:r>
              <a:rPr lang="en-US"/>
              <a:t>Subheading</a:t>
            </a:r>
          </a:p>
        </p:txBody>
      </p:sp>
      <p:sp>
        <p:nvSpPr>
          <p:cNvPr id="22" name="Rectangle 21">
            <a:extLst>
              <a:ext uri="{FF2B5EF4-FFF2-40B4-BE49-F238E27FC236}">
                <a16:creationId xmlns:a16="http://schemas.microsoft.com/office/drawing/2014/main" id="{51402F92-C298-4C9D-B165-225CA6300EEC}"/>
              </a:ext>
            </a:extLst>
          </p:cNvPr>
          <p:cNvSpPr/>
          <p:nvPr/>
        </p:nvSpPr>
        <p:spPr>
          <a:xfrm>
            <a:off x="2" y="2"/>
            <a:ext cx="3584575" cy="109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2" name="CBRE Vector Logo">
            <a:extLst>
              <a:ext uri="{FF2B5EF4-FFF2-40B4-BE49-F238E27FC236}">
                <a16:creationId xmlns:a16="http://schemas.microsoft.com/office/drawing/2014/main" id="{C56BE5B1-7E5E-48E5-86EF-238C8C404F73}"/>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40381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Image Cover 4">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511176" y="1612900"/>
            <a:ext cx="2460624" cy="4775199"/>
          </a:xfrm>
        </p:spPr>
        <p:txBody>
          <a:bodyPr/>
          <a:lstStyle>
            <a:lvl1pPr>
              <a:defRPr>
                <a:solidFill>
                  <a:schemeClr val="accent6"/>
                </a:solidFill>
              </a:defRPr>
            </a:lvl1pPr>
          </a:lstStyle>
          <a:p>
            <a:r>
              <a:rPr lang="en-US"/>
              <a:t>Click icon to add picture</a:t>
            </a:r>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7" y="601448"/>
            <a:ext cx="655860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10244138" y="6215180"/>
            <a:ext cx="1435101" cy="412100"/>
          </a:xfrm>
          <a:prstGeom prst="rect">
            <a:avLst/>
          </a:prstGeom>
        </p:spPr>
        <p:txBody>
          <a:bodyPr lIns="0" tIns="0" rIns="0" bIns="0"/>
          <a:lstStyle>
            <a:lvl1pPr marL="0" marR="0" indent="0" algn="r" defTabSz="553979" eaLnBrk="1" fontAlgn="auto" latinLnBrk="0" hangingPunct="1">
              <a:lnSpc>
                <a:spcPts val="1697"/>
              </a:lnSpc>
              <a:spcBef>
                <a:spcPts val="0"/>
              </a:spcBef>
              <a:spcAft>
                <a:spcPts val="0"/>
              </a:spcAft>
              <a:buClrTx/>
              <a:buSzTx/>
              <a:buFontTx/>
              <a:buNone/>
              <a:tabLst/>
              <a:defRPr lang="en-US" sz="1050" b="0" kern="1200" spc="-3" dirty="0" err="1" smtClean="0">
                <a:solidFill>
                  <a:schemeClr val="tx1"/>
                </a:solidFill>
                <a:latin typeface="Space Mono" panose="02000509040000020004" pitchFamily="49" charset="0"/>
                <a:ea typeface="+mn-ea"/>
                <a:cs typeface="Space Mono" panose="02000509040000020004" pitchFamily="49" charset="0"/>
              </a:defRPr>
            </a:lvl1pPr>
          </a:lstStyle>
          <a:p>
            <a:r>
              <a:rPr lang="en-US"/>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3584577" y="1556511"/>
            <a:ext cx="5022844" cy="1820100"/>
          </a:xfrm>
        </p:spPr>
        <p:txBody>
          <a:bodyPr/>
          <a:lstStyle>
            <a:lvl1pPr>
              <a:lnSpc>
                <a:spcPct val="85000"/>
              </a:lnSpc>
              <a:defRPr sz="5395">
                <a:solidFill>
                  <a:schemeClr val="accent6"/>
                </a:solidFill>
              </a:defRPr>
            </a:lvl1pPr>
          </a:lstStyle>
          <a:p>
            <a:r>
              <a:rPr lang="en-US"/>
              <a:t>Click to edit Master title style</a:t>
            </a:r>
          </a:p>
        </p:txBody>
      </p:sp>
      <p:sp>
        <p:nvSpPr>
          <p:cNvPr id="22" name="Rectangle 21">
            <a:extLst>
              <a:ext uri="{FF2B5EF4-FFF2-40B4-BE49-F238E27FC236}">
                <a16:creationId xmlns:a16="http://schemas.microsoft.com/office/drawing/2014/main" id="{51402F92-C298-4C9D-B165-225CA6300EEC}"/>
              </a:ext>
            </a:extLst>
          </p:cNvPr>
          <p:cNvSpPr/>
          <p:nvPr/>
        </p:nvSpPr>
        <p:spPr>
          <a:xfrm>
            <a:off x="1" y="2"/>
            <a:ext cx="3584576" cy="109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0" name="CBRE Vector Logo">
            <a:extLst>
              <a:ext uri="{FF2B5EF4-FFF2-40B4-BE49-F238E27FC236}">
                <a16:creationId xmlns:a16="http://schemas.microsoft.com/office/drawing/2014/main" id="{2E2EAA08-5BCE-48AA-B638-B6BB3E345AA7}"/>
              </a:ext>
            </a:extLst>
          </p:cNvPr>
          <p:cNvSpPr>
            <a:spLocks noChangeAspect="1"/>
          </p:cNvSpPr>
          <p:nvPr userDrawn="1"/>
        </p:nvSpPr>
        <p:spPr>
          <a:xfrm>
            <a:off x="10755021" y="482114"/>
            <a:ext cx="924217" cy="229615"/>
          </a:xfrm>
          <a:custGeom>
            <a:avLst/>
            <a:gdLst>
              <a:gd name="connsiteX0" fmla="*/ 306851 w 924217"/>
              <a:gd name="connsiteY0" fmla="*/ 137455 h 229615"/>
              <a:gd name="connsiteX1" fmla="*/ 306851 w 924217"/>
              <a:gd name="connsiteY1" fmla="*/ 175680 h 229615"/>
              <a:gd name="connsiteX2" fmla="*/ 383040 w 924217"/>
              <a:gd name="connsiteY2" fmla="*/ 175680 h 229615"/>
              <a:gd name="connsiteX3" fmla="*/ 402153 w 924217"/>
              <a:gd name="connsiteY3" fmla="*/ 156305 h 229615"/>
              <a:gd name="connsiteX4" fmla="*/ 385134 w 924217"/>
              <a:gd name="connsiteY4" fmla="*/ 137455 h 229615"/>
              <a:gd name="connsiteX5" fmla="*/ 384873 w 924217"/>
              <a:gd name="connsiteY5" fmla="*/ 137455 h 229615"/>
              <a:gd name="connsiteX6" fmla="*/ 384611 w 924217"/>
              <a:gd name="connsiteY6" fmla="*/ 137455 h 229615"/>
              <a:gd name="connsiteX7" fmla="*/ 539868 w 924217"/>
              <a:gd name="connsiteY7" fmla="*/ 50530 h 229615"/>
              <a:gd name="connsiteX8" fmla="*/ 539868 w 924217"/>
              <a:gd name="connsiteY8" fmla="*/ 87185 h 229615"/>
              <a:gd name="connsiteX9" fmla="*/ 618414 w 924217"/>
              <a:gd name="connsiteY9" fmla="*/ 87185 h 229615"/>
              <a:gd name="connsiteX10" fmla="*/ 636479 w 924217"/>
              <a:gd name="connsiteY10" fmla="*/ 71476 h 229615"/>
              <a:gd name="connsiteX11" fmla="*/ 636218 w 924217"/>
              <a:gd name="connsiteY11" fmla="*/ 71476 h 229615"/>
              <a:gd name="connsiteX12" fmla="*/ 636218 w 924217"/>
              <a:gd name="connsiteY12" fmla="*/ 66501 h 229615"/>
              <a:gd name="connsiteX13" fmla="*/ 618414 w 924217"/>
              <a:gd name="connsiteY13" fmla="*/ 50530 h 229615"/>
              <a:gd name="connsiteX14" fmla="*/ 306589 w 924217"/>
              <a:gd name="connsiteY14" fmla="*/ 49745 h 229615"/>
              <a:gd name="connsiteX15" fmla="*/ 306851 w 924217"/>
              <a:gd name="connsiteY15" fmla="*/ 87447 h 229615"/>
              <a:gd name="connsiteX16" fmla="*/ 386443 w 924217"/>
              <a:gd name="connsiteY16" fmla="*/ 87185 h 229615"/>
              <a:gd name="connsiteX17" fmla="*/ 402676 w 924217"/>
              <a:gd name="connsiteY17" fmla="*/ 68073 h 229615"/>
              <a:gd name="connsiteX18" fmla="*/ 386967 w 924217"/>
              <a:gd name="connsiteY18" fmla="*/ 49745 h 229615"/>
              <a:gd name="connsiteX19" fmla="*/ 386705 w 924217"/>
              <a:gd name="connsiteY19" fmla="*/ 49745 h 229615"/>
              <a:gd name="connsiteX20" fmla="*/ 386443 w 924217"/>
              <a:gd name="connsiteY20" fmla="*/ 49745 h 229615"/>
              <a:gd name="connsiteX21" fmla="*/ 484363 w 924217"/>
              <a:gd name="connsiteY21" fmla="*/ 261 h 229615"/>
              <a:gd name="connsiteX22" fmla="*/ 606108 w 924217"/>
              <a:gd name="connsiteY22" fmla="*/ 261 h 229615"/>
              <a:gd name="connsiteX23" fmla="*/ 688581 w 924217"/>
              <a:gd name="connsiteY23" fmla="*/ 60479 h 229615"/>
              <a:gd name="connsiteX24" fmla="*/ 654807 w 924217"/>
              <a:gd name="connsiteY24" fmla="*/ 111010 h 229615"/>
              <a:gd name="connsiteX25" fmla="*/ 687796 w 924217"/>
              <a:gd name="connsiteY25" fmla="*/ 155519 h 229615"/>
              <a:gd name="connsiteX26" fmla="*/ 687796 w 924217"/>
              <a:gd name="connsiteY26" fmla="*/ 229614 h 229615"/>
              <a:gd name="connsiteX27" fmla="*/ 633076 w 924217"/>
              <a:gd name="connsiteY27" fmla="*/ 229614 h 229615"/>
              <a:gd name="connsiteX28" fmla="*/ 633076 w 924217"/>
              <a:gd name="connsiteY28" fmla="*/ 169396 h 229615"/>
              <a:gd name="connsiteX29" fmla="*/ 601658 w 924217"/>
              <a:gd name="connsiteY29" fmla="*/ 136930 h 229615"/>
              <a:gd name="connsiteX30" fmla="*/ 540130 w 924217"/>
              <a:gd name="connsiteY30" fmla="*/ 136930 h 229615"/>
              <a:gd name="connsiteX31" fmla="*/ 540130 w 924217"/>
              <a:gd name="connsiteY31" fmla="*/ 229614 h 229615"/>
              <a:gd name="connsiteX32" fmla="*/ 484363 w 924217"/>
              <a:gd name="connsiteY32" fmla="*/ 229614 h 229615"/>
              <a:gd name="connsiteX33" fmla="*/ 722879 w 924217"/>
              <a:gd name="connsiteY33" fmla="*/ 0 h 229615"/>
              <a:gd name="connsiteX34" fmla="*/ 923955 w 924217"/>
              <a:gd name="connsiteY34" fmla="*/ 0 h 229615"/>
              <a:gd name="connsiteX35" fmla="*/ 923955 w 924217"/>
              <a:gd name="connsiteY35" fmla="*/ 50007 h 229615"/>
              <a:gd name="connsiteX36" fmla="*/ 778908 w 924217"/>
              <a:gd name="connsiteY36" fmla="*/ 50007 h 229615"/>
              <a:gd name="connsiteX37" fmla="*/ 779170 w 924217"/>
              <a:gd name="connsiteY37" fmla="*/ 86924 h 229615"/>
              <a:gd name="connsiteX38" fmla="*/ 909817 w 924217"/>
              <a:gd name="connsiteY38" fmla="*/ 86924 h 229615"/>
              <a:gd name="connsiteX39" fmla="*/ 909817 w 924217"/>
              <a:gd name="connsiteY39" fmla="*/ 137193 h 229615"/>
              <a:gd name="connsiteX40" fmla="*/ 779170 w 924217"/>
              <a:gd name="connsiteY40" fmla="*/ 137193 h 229615"/>
              <a:gd name="connsiteX41" fmla="*/ 779170 w 924217"/>
              <a:gd name="connsiteY41" fmla="*/ 177251 h 229615"/>
              <a:gd name="connsiteX42" fmla="*/ 924217 w 924217"/>
              <a:gd name="connsiteY42" fmla="*/ 177251 h 229615"/>
              <a:gd name="connsiteX43" fmla="*/ 924217 w 924217"/>
              <a:gd name="connsiteY43" fmla="*/ 229615 h 229615"/>
              <a:gd name="connsiteX44" fmla="*/ 723141 w 924217"/>
              <a:gd name="connsiteY44" fmla="*/ 229615 h 229615"/>
              <a:gd name="connsiteX45" fmla="*/ 722879 w 924217"/>
              <a:gd name="connsiteY45" fmla="*/ 0 h 229615"/>
              <a:gd name="connsiteX46" fmla="*/ 250298 w 924217"/>
              <a:gd name="connsiteY46" fmla="*/ 0 h 229615"/>
              <a:gd name="connsiteX47" fmla="*/ 369163 w 924217"/>
              <a:gd name="connsiteY47" fmla="*/ 0 h 229615"/>
              <a:gd name="connsiteX48" fmla="*/ 454254 w 924217"/>
              <a:gd name="connsiteY48" fmla="*/ 56815 h 229615"/>
              <a:gd name="connsiteX49" fmla="*/ 419956 w 924217"/>
              <a:gd name="connsiteY49" fmla="*/ 111011 h 229615"/>
              <a:gd name="connsiteX50" fmla="*/ 456611 w 924217"/>
              <a:gd name="connsiteY50" fmla="*/ 163113 h 229615"/>
              <a:gd name="connsiteX51" fmla="*/ 368902 w 924217"/>
              <a:gd name="connsiteY51" fmla="*/ 229091 h 229615"/>
              <a:gd name="connsiteX52" fmla="*/ 250298 w 924217"/>
              <a:gd name="connsiteY52" fmla="*/ 229091 h 229615"/>
              <a:gd name="connsiteX53" fmla="*/ 250298 w 924217"/>
              <a:gd name="connsiteY53" fmla="*/ 0 h 229615"/>
              <a:gd name="connsiteX54" fmla="*/ 213644 w 924217"/>
              <a:gd name="connsiteY54" fmla="*/ 0 h 229615"/>
              <a:gd name="connsiteX55" fmla="*/ 215476 w 924217"/>
              <a:gd name="connsiteY55" fmla="*/ 0 h 229615"/>
              <a:gd name="connsiteX56" fmla="*/ 215215 w 924217"/>
              <a:gd name="connsiteY56" fmla="*/ 52102 h 229615"/>
              <a:gd name="connsiteX57" fmla="*/ 213382 w 924217"/>
              <a:gd name="connsiteY57" fmla="*/ 52102 h 229615"/>
              <a:gd name="connsiteX58" fmla="*/ 109702 w 924217"/>
              <a:gd name="connsiteY58" fmla="*/ 53149 h 229615"/>
              <a:gd name="connsiteX59" fmla="*/ 54720 w 924217"/>
              <a:gd name="connsiteY59" fmla="*/ 112582 h 229615"/>
              <a:gd name="connsiteX60" fmla="*/ 111535 w 924217"/>
              <a:gd name="connsiteY60" fmla="*/ 173062 h 229615"/>
              <a:gd name="connsiteX61" fmla="*/ 213905 w 924217"/>
              <a:gd name="connsiteY61" fmla="*/ 174109 h 229615"/>
              <a:gd name="connsiteX62" fmla="*/ 216000 w 924217"/>
              <a:gd name="connsiteY62" fmla="*/ 174109 h 229615"/>
              <a:gd name="connsiteX63" fmla="*/ 215738 w 924217"/>
              <a:gd name="connsiteY63" fmla="*/ 229353 h 229615"/>
              <a:gd name="connsiteX64" fmla="*/ 213905 w 924217"/>
              <a:gd name="connsiteY64" fmla="*/ 229353 h 229615"/>
              <a:gd name="connsiteX65" fmla="*/ 145309 w 924217"/>
              <a:gd name="connsiteY65" fmla="*/ 229353 h 229615"/>
              <a:gd name="connsiteX66" fmla="*/ 126720 w 924217"/>
              <a:gd name="connsiteY66" fmla="*/ 229091 h 229615"/>
              <a:gd name="connsiteX67" fmla="*/ 64407 w 924217"/>
              <a:gd name="connsiteY67" fmla="*/ 216524 h 229615"/>
              <a:gd name="connsiteX68" fmla="*/ 1833 w 924217"/>
              <a:gd name="connsiteY68" fmla="*/ 137455 h 229615"/>
              <a:gd name="connsiteX69" fmla="*/ 0 w 924217"/>
              <a:gd name="connsiteY69" fmla="*/ 114415 h 229615"/>
              <a:gd name="connsiteX70" fmla="*/ 22516 w 924217"/>
              <a:gd name="connsiteY70" fmla="*/ 46080 h 229615"/>
              <a:gd name="connsiteX71" fmla="*/ 67811 w 924217"/>
              <a:gd name="connsiteY71" fmla="*/ 9687 h 229615"/>
              <a:gd name="connsiteX72" fmla="*/ 115462 w 924217"/>
              <a:gd name="connsiteY72" fmla="*/ 262 h 22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924217" h="229615">
                <a:moveTo>
                  <a:pt x="306851" y="137455"/>
                </a:moveTo>
                <a:lnTo>
                  <a:pt x="306851" y="175680"/>
                </a:lnTo>
                <a:lnTo>
                  <a:pt x="383040" y="175680"/>
                </a:lnTo>
                <a:cubicBezTo>
                  <a:pt x="393251" y="175680"/>
                  <a:pt x="402153" y="166778"/>
                  <a:pt x="402153" y="156305"/>
                </a:cubicBezTo>
                <a:cubicBezTo>
                  <a:pt x="402153" y="146618"/>
                  <a:pt x="394822" y="138502"/>
                  <a:pt x="385134" y="137455"/>
                </a:cubicBezTo>
                <a:lnTo>
                  <a:pt x="384873" y="137455"/>
                </a:lnTo>
                <a:lnTo>
                  <a:pt x="384611" y="137455"/>
                </a:lnTo>
                <a:close/>
                <a:moveTo>
                  <a:pt x="539868" y="50530"/>
                </a:moveTo>
                <a:lnTo>
                  <a:pt x="539868" y="87185"/>
                </a:lnTo>
                <a:lnTo>
                  <a:pt x="618414" y="87185"/>
                </a:lnTo>
                <a:cubicBezTo>
                  <a:pt x="627839" y="87185"/>
                  <a:pt x="635432" y="79068"/>
                  <a:pt x="636479" y="71476"/>
                </a:cubicBezTo>
                <a:lnTo>
                  <a:pt x="636218" y="71476"/>
                </a:lnTo>
                <a:lnTo>
                  <a:pt x="636218" y="66501"/>
                </a:lnTo>
                <a:cubicBezTo>
                  <a:pt x="635170" y="57337"/>
                  <a:pt x="627839" y="50530"/>
                  <a:pt x="618414" y="50530"/>
                </a:cubicBezTo>
                <a:close/>
                <a:moveTo>
                  <a:pt x="306589" y="49745"/>
                </a:moveTo>
                <a:lnTo>
                  <a:pt x="306851" y="87447"/>
                </a:lnTo>
                <a:lnTo>
                  <a:pt x="386443" y="87185"/>
                </a:lnTo>
                <a:cubicBezTo>
                  <a:pt x="395607" y="85876"/>
                  <a:pt x="402676" y="77236"/>
                  <a:pt x="402676" y="68073"/>
                </a:cubicBezTo>
                <a:cubicBezTo>
                  <a:pt x="402676" y="58909"/>
                  <a:pt x="396131" y="51316"/>
                  <a:pt x="386967" y="49745"/>
                </a:cubicBezTo>
                <a:lnTo>
                  <a:pt x="386705" y="49745"/>
                </a:lnTo>
                <a:lnTo>
                  <a:pt x="386443" y="49745"/>
                </a:lnTo>
                <a:close/>
                <a:moveTo>
                  <a:pt x="484363" y="261"/>
                </a:moveTo>
                <a:lnTo>
                  <a:pt x="606108" y="261"/>
                </a:lnTo>
                <a:cubicBezTo>
                  <a:pt x="645643" y="261"/>
                  <a:pt x="688319" y="10734"/>
                  <a:pt x="688581" y="60479"/>
                </a:cubicBezTo>
                <a:cubicBezTo>
                  <a:pt x="688581" y="100799"/>
                  <a:pt x="654807" y="111010"/>
                  <a:pt x="654807" y="111010"/>
                </a:cubicBezTo>
                <a:cubicBezTo>
                  <a:pt x="654807" y="111010"/>
                  <a:pt x="687796" y="121221"/>
                  <a:pt x="687796" y="155519"/>
                </a:cubicBezTo>
                <a:lnTo>
                  <a:pt x="687796" y="229614"/>
                </a:lnTo>
                <a:lnTo>
                  <a:pt x="633076" y="229614"/>
                </a:lnTo>
                <a:lnTo>
                  <a:pt x="633076" y="169396"/>
                </a:lnTo>
                <a:cubicBezTo>
                  <a:pt x="633076" y="151592"/>
                  <a:pt x="619199" y="137192"/>
                  <a:pt x="601658" y="136930"/>
                </a:cubicBezTo>
                <a:cubicBezTo>
                  <a:pt x="601658" y="136930"/>
                  <a:pt x="540130" y="136930"/>
                  <a:pt x="540130" y="136930"/>
                </a:cubicBezTo>
                <a:cubicBezTo>
                  <a:pt x="540130" y="136930"/>
                  <a:pt x="540130" y="223068"/>
                  <a:pt x="540130" y="229614"/>
                </a:cubicBezTo>
                <a:cubicBezTo>
                  <a:pt x="534370" y="229614"/>
                  <a:pt x="484363" y="229614"/>
                  <a:pt x="484363" y="229614"/>
                </a:cubicBezTo>
                <a:close/>
                <a:moveTo>
                  <a:pt x="722879" y="0"/>
                </a:moveTo>
                <a:lnTo>
                  <a:pt x="923955" y="0"/>
                </a:lnTo>
                <a:lnTo>
                  <a:pt x="923955" y="50007"/>
                </a:lnTo>
                <a:lnTo>
                  <a:pt x="778908" y="50007"/>
                </a:lnTo>
                <a:lnTo>
                  <a:pt x="779170" y="86924"/>
                </a:lnTo>
                <a:lnTo>
                  <a:pt x="909817" y="86924"/>
                </a:lnTo>
                <a:lnTo>
                  <a:pt x="909817" y="137193"/>
                </a:lnTo>
                <a:lnTo>
                  <a:pt x="779170" y="137193"/>
                </a:lnTo>
                <a:lnTo>
                  <a:pt x="779170" y="177251"/>
                </a:lnTo>
                <a:lnTo>
                  <a:pt x="924217" y="177251"/>
                </a:lnTo>
                <a:lnTo>
                  <a:pt x="924217" y="229615"/>
                </a:lnTo>
                <a:cubicBezTo>
                  <a:pt x="924217" y="229615"/>
                  <a:pt x="729948" y="229615"/>
                  <a:pt x="723141" y="229615"/>
                </a:cubicBezTo>
                <a:cubicBezTo>
                  <a:pt x="722879" y="223069"/>
                  <a:pt x="722879" y="0"/>
                  <a:pt x="722879" y="0"/>
                </a:cubicBezTo>
                <a:close/>
                <a:moveTo>
                  <a:pt x="250298" y="0"/>
                </a:moveTo>
                <a:lnTo>
                  <a:pt x="369163" y="0"/>
                </a:lnTo>
                <a:cubicBezTo>
                  <a:pt x="432785" y="0"/>
                  <a:pt x="454516" y="26444"/>
                  <a:pt x="454254" y="56815"/>
                </a:cubicBezTo>
                <a:cubicBezTo>
                  <a:pt x="454516" y="76713"/>
                  <a:pt x="449280" y="101324"/>
                  <a:pt x="419956" y="111011"/>
                </a:cubicBezTo>
                <a:cubicBezTo>
                  <a:pt x="419956" y="111011"/>
                  <a:pt x="456611" y="123316"/>
                  <a:pt x="456611" y="163113"/>
                </a:cubicBezTo>
                <a:cubicBezTo>
                  <a:pt x="456611" y="196102"/>
                  <a:pt x="433047" y="229091"/>
                  <a:pt x="368902" y="229091"/>
                </a:cubicBezTo>
                <a:cubicBezTo>
                  <a:pt x="368902" y="229091"/>
                  <a:pt x="256843" y="229091"/>
                  <a:pt x="250298" y="229091"/>
                </a:cubicBezTo>
                <a:cubicBezTo>
                  <a:pt x="250298" y="222545"/>
                  <a:pt x="250298" y="0"/>
                  <a:pt x="250298" y="0"/>
                </a:cubicBezTo>
                <a:close/>
                <a:moveTo>
                  <a:pt x="213644" y="0"/>
                </a:moveTo>
                <a:lnTo>
                  <a:pt x="215476" y="0"/>
                </a:lnTo>
                <a:lnTo>
                  <a:pt x="215215" y="52102"/>
                </a:lnTo>
                <a:lnTo>
                  <a:pt x="213382" y="52102"/>
                </a:lnTo>
                <a:cubicBezTo>
                  <a:pt x="212596" y="52102"/>
                  <a:pt x="125673" y="51055"/>
                  <a:pt x="109702" y="53149"/>
                </a:cubicBezTo>
                <a:cubicBezTo>
                  <a:pt x="76189" y="57600"/>
                  <a:pt x="54720" y="80902"/>
                  <a:pt x="54720" y="112582"/>
                </a:cubicBezTo>
                <a:cubicBezTo>
                  <a:pt x="54720" y="137978"/>
                  <a:pt x="69644" y="168873"/>
                  <a:pt x="111535" y="173062"/>
                </a:cubicBezTo>
                <a:cubicBezTo>
                  <a:pt x="137716" y="175680"/>
                  <a:pt x="213120" y="174109"/>
                  <a:pt x="213905" y="174109"/>
                </a:cubicBezTo>
                <a:lnTo>
                  <a:pt x="216000" y="174109"/>
                </a:lnTo>
                <a:lnTo>
                  <a:pt x="215738" y="229353"/>
                </a:lnTo>
                <a:lnTo>
                  <a:pt x="213905" y="229353"/>
                </a:lnTo>
                <a:cubicBezTo>
                  <a:pt x="213905" y="229353"/>
                  <a:pt x="145309" y="229353"/>
                  <a:pt x="145309" y="229353"/>
                </a:cubicBezTo>
                <a:cubicBezTo>
                  <a:pt x="145309" y="229353"/>
                  <a:pt x="126720" y="229091"/>
                  <a:pt x="126720" y="229091"/>
                </a:cubicBezTo>
                <a:cubicBezTo>
                  <a:pt x="92422" y="227258"/>
                  <a:pt x="75404" y="221498"/>
                  <a:pt x="64407" y="216524"/>
                </a:cubicBezTo>
                <a:cubicBezTo>
                  <a:pt x="31680" y="201076"/>
                  <a:pt x="8902" y="172276"/>
                  <a:pt x="1833" y="137455"/>
                </a:cubicBezTo>
                <a:cubicBezTo>
                  <a:pt x="524" y="129862"/>
                  <a:pt x="0" y="122269"/>
                  <a:pt x="0" y="114415"/>
                </a:cubicBezTo>
                <a:cubicBezTo>
                  <a:pt x="0" y="89542"/>
                  <a:pt x="7855" y="65978"/>
                  <a:pt x="22516" y="46080"/>
                </a:cubicBezTo>
                <a:cubicBezTo>
                  <a:pt x="34298" y="30371"/>
                  <a:pt x="49745" y="17804"/>
                  <a:pt x="67811" y="9687"/>
                </a:cubicBezTo>
                <a:cubicBezTo>
                  <a:pt x="86400" y="2095"/>
                  <a:pt x="104465" y="1047"/>
                  <a:pt x="115462" y="262"/>
                </a:cubicBezTo>
                <a:close/>
              </a:path>
            </a:pathLst>
          </a:custGeom>
          <a:solidFill>
            <a:srgbClr val="003F2D"/>
          </a:solidFill>
          <a:ln w="2617" cap="flat">
            <a:noFill/>
            <a:prstDash val="solid"/>
            <a:miter/>
          </a:ln>
        </p:spPr>
        <p:txBody>
          <a:bodyPr wrap="square" rtlCol="0" anchor="ctr">
            <a:noAutofit/>
          </a:bodyPr>
          <a:lstStyle/>
          <a:p>
            <a:endParaRPr lang="en-US" sz="1299"/>
          </a:p>
        </p:txBody>
      </p:sp>
    </p:spTree>
    <p:extLst>
      <p:ext uri="{BB962C8B-B14F-4D97-AF65-F5344CB8AC3E}">
        <p14:creationId xmlns:p14="http://schemas.microsoft.com/office/powerpoint/2010/main" val="21004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ext Agenda 1">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userDrawn="1"/>
        </p:nvCxnSpPr>
        <p:spPr>
          <a:xfrm flipH="1">
            <a:off x="2560639"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7" y="1601789"/>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1" y="1601789"/>
            <a:ext cx="2950015" cy="4275137"/>
          </a:xfrm>
        </p:spPr>
        <p:txBody>
          <a:bodyPr/>
          <a:lstStyle>
            <a:lvl1pPr marL="342583" indent="-342583">
              <a:lnSpc>
                <a:spcPct val="100000"/>
              </a:lnSpc>
              <a:spcBef>
                <a:spcPts val="0"/>
              </a:spcBef>
              <a:spcAft>
                <a:spcPts val="599"/>
              </a:spcAft>
              <a:buFont typeface="+mj-lt"/>
              <a:buAutoNum type="arabicPlain"/>
              <a:tabLst/>
              <a:defRPr sz="1599">
                <a:solidFill>
                  <a:schemeClr val="tx1"/>
                </a:solidFill>
                <a:latin typeface="+mn-lt"/>
              </a:defRPr>
            </a:lvl1pPr>
            <a:lvl2pPr marL="513875" indent="-171292">
              <a:buFont typeface="Calibre" panose="020B0503030202060203" pitchFamily="34" charset="0"/>
              <a:buChar char="–"/>
              <a:defRPr sz="1199">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424091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ext Agenda 1 Dark">
    <p:bg>
      <p:bgPr>
        <a:solidFill>
          <a:srgbClr val="012B2D"/>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2560639"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7" y="1601789"/>
            <a:ext cx="1947863" cy="1325563"/>
          </a:xfrm>
        </p:spPr>
        <p:txBody>
          <a:bodyPr/>
          <a:lstStyle>
            <a:lvl1pPr>
              <a:defRPr>
                <a:solidFill>
                  <a:schemeClr val="bg1"/>
                </a:solidFill>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7683501" y="1601789"/>
            <a:ext cx="2950015" cy="4275137"/>
          </a:xfrm>
        </p:spPr>
        <p:txBody>
          <a:bodyPr/>
          <a:lstStyle>
            <a:lvl1pPr marL="342583" indent="-342583">
              <a:lnSpc>
                <a:spcPct val="100000"/>
              </a:lnSpc>
              <a:spcBef>
                <a:spcPts val="0"/>
              </a:spcBef>
              <a:spcAft>
                <a:spcPts val="599"/>
              </a:spcAft>
              <a:buFont typeface="+mj-lt"/>
              <a:buAutoNum type="arabicPlain"/>
              <a:tabLst/>
              <a:defRPr sz="1599">
                <a:solidFill>
                  <a:schemeClr val="bg1"/>
                </a:solidFill>
                <a:latin typeface="+mn-lt"/>
              </a:defRPr>
            </a:lvl1pPr>
            <a:lvl2pPr marL="513875" indent="-171292">
              <a:buFont typeface="Calibre" panose="020B0503030202060203" pitchFamily="34" charset="0"/>
              <a:buChar char="–"/>
              <a:defRPr sz="1099">
                <a:solidFill>
                  <a:schemeClr val="bg1"/>
                </a:solidFill>
                <a:latin typeface="+mn-lt"/>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78EE95C-17B0-474E-86B9-86CE4D5CE658}"/>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9" name="TextBox 8">
            <a:extLst>
              <a:ext uri="{FF2B5EF4-FFF2-40B4-BE49-F238E27FC236}">
                <a16:creationId xmlns:a16="http://schemas.microsoft.com/office/drawing/2014/main" id="{F73834A5-DF51-4D0D-B974-EB0F420A2288}"/>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075493368"/>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Agenda 2">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27190B2A-4A03-4442-BCB9-881FECD2D9D6}"/>
              </a:ext>
            </a:extLst>
          </p:cNvPr>
          <p:cNvCxnSpPr>
            <a:cxnSpLocks/>
          </p:cNvCxnSpPr>
          <p:nvPr/>
        </p:nvCxnSpPr>
        <p:spPr>
          <a:xfrm flipH="1">
            <a:off x="3575527" y="1812877"/>
            <a:ext cx="8103711"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7" y="1601789"/>
            <a:ext cx="1947863" cy="1325563"/>
          </a:xfrm>
        </p:spPr>
        <p:txBody>
          <a:bodyPr/>
          <a:lstStyle>
            <a:lvl1pPr>
              <a:defRPr/>
            </a:lvl1pPr>
          </a:lstStyle>
          <a:p>
            <a:r>
              <a:rPr lang="en-US"/>
              <a:t>Agenda</a:t>
            </a:r>
          </a:p>
        </p:txBody>
      </p:sp>
      <p:sp>
        <p:nvSpPr>
          <p:cNvPr id="75" name="Agenda Placeholder">
            <a:extLst>
              <a:ext uri="{FF2B5EF4-FFF2-40B4-BE49-F238E27FC236}">
                <a16:creationId xmlns:a16="http://schemas.microsoft.com/office/drawing/2014/main" id="{D00E8ABA-C8B2-4972-8417-C82FB15B6BD6}"/>
              </a:ext>
            </a:extLst>
          </p:cNvPr>
          <p:cNvSpPr>
            <a:spLocks noGrp="1"/>
          </p:cNvSpPr>
          <p:nvPr>
            <p:ph type="body" sz="quarter" idx="10" hasCustomPrompt="1"/>
          </p:nvPr>
        </p:nvSpPr>
        <p:spPr>
          <a:xfrm>
            <a:off x="3584574" y="4102101"/>
            <a:ext cx="7581903" cy="2275550"/>
          </a:xfrm>
        </p:spPr>
        <p:txBody>
          <a:bodyPr rIns="512064" numCol="2" spcCol="768096"/>
          <a:lstStyle>
            <a:lvl1pPr marL="342583" indent="-342583">
              <a:lnSpc>
                <a:spcPct val="100000"/>
              </a:lnSpc>
              <a:spcBef>
                <a:spcPts val="0"/>
              </a:spcBef>
              <a:spcAft>
                <a:spcPts val="599"/>
              </a:spcAft>
              <a:buFont typeface="+mj-lt"/>
              <a:buAutoNum type="arabicPlain"/>
              <a:tabLst/>
              <a:defRPr sz="1599">
                <a:solidFill>
                  <a:schemeClr val="tx1"/>
                </a:solidFill>
                <a:latin typeface="+mn-lt"/>
              </a:defRPr>
            </a:lvl1pPr>
            <a:lvl2pPr marL="513875" indent="-171292">
              <a:buFont typeface="Calibre" panose="020B0503030202060203" pitchFamily="34" charset="0"/>
              <a:buChar char="–"/>
              <a:defRPr sz="1199">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39252"/>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xt Agenda 3">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03E8E9-3E6F-4875-89EC-2887A614A793}"/>
              </a:ext>
            </a:extLst>
          </p:cNvPr>
          <p:cNvSpPr>
            <a:spLocks noGrp="1"/>
          </p:cNvSpPr>
          <p:nvPr>
            <p:ph type="title" hasCustomPrompt="1"/>
          </p:nvPr>
        </p:nvSpPr>
        <p:spPr>
          <a:xfrm>
            <a:off x="511177" y="1601789"/>
            <a:ext cx="1947863" cy="1325563"/>
          </a:xfrm>
        </p:spPr>
        <p:txBody>
          <a:bodyPr/>
          <a:lstStyle>
            <a:lvl1pPr>
              <a:defRPr/>
            </a:lvl1pPr>
          </a:lstStyle>
          <a:p>
            <a:r>
              <a:rPr lang="en-US"/>
              <a:t>Agenda</a:t>
            </a:r>
          </a:p>
        </p:txBody>
      </p:sp>
      <p:cxnSp>
        <p:nvCxnSpPr>
          <p:cNvPr id="13" name="Straight Connector 12">
            <a:extLst>
              <a:ext uri="{FF2B5EF4-FFF2-40B4-BE49-F238E27FC236}">
                <a16:creationId xmlns:a16="http://schemas.microsoft.com/office/drawing/2014/main" id="{0B9F7272-20C6-418C-8A6C-B6F913708AEE}"/>
              </a:ext>
            </a:extLst>
          </p:cNvPr>
          <p:cNvCxnSpPr>
            <a:cxnSpLocks/>
          </p:cNvCxnSpPr>
          <p:nvPr/>
        </p:nvCxnSpPr>
        <p:spPr>
          <a:xfrm flipH="1">
            <a:off x="2560639" y="1812877"/>
            <a:ext cx="4507455"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75" name="Agenda Placeholder">
            <a:extLst>
              <a:ext uri="{FF2B5EF4-FFF2-40B4-BE49-F238E27FC236}">
                <a16:creationId xmlns:a16="http://schemas.microsoft.com/office/drawing/2014/main" id="{E08FCD91-4ED5-4472-8502-99710E85E61C}"/>
              </a:ext>
            </a:extLst>
          </p:cNvPr>
          <p:cNvSpPr>
            <a:spLocks noGrp="1"/>
          </p:cNvSpPr>
          <p:nvPr>
            <p:ph type="body" sz="quarter" idx="10" hasCustomPrompt="1"/>
          </p:nvPr>
        </p:nvSpPr>
        <p:spPr>
          <a:xfrm>
            <a:off x="7683501" y="1601789"/>
            <a:ext cx="2950015" cy="4275137"/>
          </a:xfrm>
        </p:spPr>
        <p:txBody>
          <a:bodyPr/>
          <a:lstStyle>
            <a:lvl1pPr marL="342583" indent="-342583">
              <a:lnSpc>
                <a:spcPct val="100000"/>
              </a:lnSpc>
              <a:spcBef>
                <a:spcPts val="0"/>
              </a:spcBef>
              <a:spcAft>
                <a:spcPts val="599"/>
              </a:spcAft>
              <a:buFont typeface="+mj-lt"/>
              <a:buAutoNum type="arabicPlain"/>
              <a:tabLst/>
              <a:defRPr sz="1599">
                <a:solidFill>
                  <a:schemeClr val="tx1"/>
                </a:solidFill>
                <a:latin typeface="+mn-lt"/>
              </a:defRPr>
            </a:lvl1pPr>
            <a:lvl2pPr marL="513875" indent="-171292">
              <a:buFont typeface="Calibre" panose="020B0503030202060203" pitchFamily="34" charset="0"/>
              <a:buChar char="–"/>
              <a:defRPr sz="1199">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BDB04C03-037A-4942-9253-93DB7247F3BE}"/>
              </a:ext>
            </a:extLst>
          </p:cNvPr>
          <p:cNvSpPr>
            <a:spLocks noGrp="1"/>
          </p:cNvSpPr>
          <p:nvPr>
            <p:ph type="pic" sz="quarter" idx="13"/>
          </p:nvPr>
        </p:nvSpPr>
        <p:spPr>
          <a:xfrm>
            <a:off x="511175" y="2436729"/>
            <a:ext cx="2971800" cy="1973207"/>
          </a:xfrm>
        </p:spPr>
        <p:txBody>
          <a:bodyPr/>
          <a:lstStyle/>
          <a:p>
            <a:r>
              <a:rPr lang="en-US"/>
              <a:t>Click icon to add picture</a:t>
            </a:r>
          </a:p>
        </p:txBody>
      </p:sp>
    </p:spTree>
    <p:extLst>
      <p:ext uri="{BB962C8B-B14F-4D97-AF65-F5344CB8AC3E}">
        <p14:creationId xmlns:p14="http://schemas.microsoft.com/office/powerpoint/2010/main" val="1299768261"/>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Image Agenda 1">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17691"/>
            <a:ext cx="1441744" cy="1325563"/>
          </a:xfrm>
        </p:spPr>
        <p:txBody>
          <a:bodyPr/>
          <a:lstStyle>
            <a:lvl1pPr>
              <a:defRPr>
                <a:solidFill>
                  <a:schemeClr val="tx1"/>
                </a:solidFill>
              </a:defRPr>
            </a:lvl1pPr>
          </a:lstStyle>
          <a:p>
            <a:r>
              <a:rPr lang="en-US"/>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8707439" y="1562877"/>
            <a:ext cx="2971799" cy="4314049"/>
          </a:xfrm>
        </p:spPr>
        <p:txBody>
          <a:bodyPr/>
          <a:lstStyle>
            <a:lvl1pPr marL="342583" indent="-342583">
              <a:lnSpc>
                <a:spcPct val="100000"/>
              </a:lnSpc>
              <a:spcBef>
                <a:spcPts val="0"/>
              </a:spcBef>
              <a:spcAft>
                <a:spcPts val="599"/>
              </a:spcAft>
              <a:buFont typeface="+mj-lt"/>
              <a:buAutoNum type="arabicPlain"/>
              <a:tabLst/>
              <a:defRPr sz="1599">
                <a:solidFill>
                  <a:schemeClr val="tx1"/>
                </a:solidFill>
                <a:latin typeface="+mn-lt"/>
              </a:defRPr>
            </a:lvl1pPr>
            <a:lvl2pPr marL="513875" indent="-171292">
              <a:buFont typeface="Calibre" panose="020B0503030202060203" pitchFamily="34" charset="0"/>
              <a:buChar char="–"/>
              <a:defRPr sz="1199">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7" y="476251"/>
            <a:ext cx="4506913" cy="5905499"/>
          </a:xfrm>
        </p:spPr>
        <p:txBody>
          <a:bodyPr/>
          <a:lstStyle/>
          <a:p>
            <a:r>
              <a:rPr lang="en-US"/>
              <a:t>Click icon to add picture</a:t>
            </a:r>
          </a:p>
        </p:txBody>
      </p:sp>
    </p:spTree>
    <p:extLst>
      <p:ext uri="{BB962C8B-B14F-4D97-AF65-F5344CB8AC3E}">
        <p14:creationId xmlns:p14="http://schemas.microsoft.com/office/powerpoint/2010/main" val="108610977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Image Cover 1">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F222E5-437D-4D26-94F0-6DA259B5944D}"/>
              </a:ext>
            </a:extLst>
          </p:cNvPr>
          <p:cNvSpPr>
            <a:spLocks noGrp="1"/>
          </p:cNvSpPr>
          <p:nvPr>
            <p:ph type="pic" sz="quarter" idx="12"/>
          </p:nvPr>
        </p:nvSpPr>
        <p:spPr>
          <a:xfrm>
            <a:off x="3584575" y="1606550"/>
            <a:ext cx="8094664" cy="4775200"/>
          </a:xfrm>
        </p:spPr>
        <p:txBody>
          <a:bodyPr/>
          <a:lstStyle>
            <a:lvl1pPr>
              <a:defRPr>
                <a:solidFill>
                  <a:schemeClr val="bg1"/>
                </a:solidFill>
              </a:defRPr>
            </a:lvl1pPr>
          </a:lstStyle>
          <a:p>
            <a:r>
              <a:rPr lang="en-US"/>
              <a:t>Click icon to add picture</a:t>
            </a:r>
            <a:endParaRPr lang="en-GB"/>
          </a:p>
        </p:txBody>
      </p:sp>
      <p:cxnSp>
        <p:nvCxnSpPr>
          <p:cNvPr id="7" name="Straight Connector 6">
            <a:extLst>
              <a:ext uri="{FF2B5EF4-FFF2-40B4-BE49-F238E27FC236}">
                <a16:creationId xmlns:a16="http://schemas.microsoft.com/office/drawing/2014/main" id="{4B50443A-8339-4B27-B4A9-FF02F1201B4A}"/>
              </a:ext>
            </a:extLst>
          </p:cNvPr>
          <p:cNvCxnSpPr>
            <a:cxnSpLocks/>
          </p:cNvCxnSpPr>
          <p:nvPr userDrawn="1"/>
        </p:nvCxnSpPr>
        <p:spPr>
          <a:xfrm>
            <a:off x="3584575" y="601449"/>
            <a:ext cx="6558602"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26" name="Holder 3">
            <a:extLst>
              <a:ext uri="{FF2B5EF4-FFF2-40B4-BE49-F238E27FC236}">
                <a16:creationId xmlns:a16="http://schemas.microsoft.com/office/drawing/2014/main" id="{76276979-8C48-B54F-A483-0C1D538B4166}"/>
              </a:ext>
            </a:extLst>
          </p:cNvPr>
          <p:cNvSpPr>
            <a:spLocks noGrp="1"/>
          </p:cNvSpPr>
          <p:nvPr>
            <p:ph type="body" idx="10" hasCustomPrompt="1"/>
          </p:nvPr>
        </p:nvSpPr>
        <p:spPr>
          <a:xfrm>
            <a:off x="511174" y="6217054"/>
            <a:ext cx="1435101" cy="412100"/>
          </a:xfrm>
          <a:prstGeom prst="rect">
            <a:avLst/>
          </a:prstGeom>
        </p:spPr>
        <p:txBody>
          <a:bodyPr lIns="0" tIns="0" rIns="0" bIns="0"/>
          <a:lstStyle>
            <a:lvl1pPr marL="0" marR="0" indent="0" defTabSz="554492" eaLnBrk="1" fontAlgn="auto" latinLnBrk="0" hangingPunct="1">
              <a:lnSpc>
                <a:spcPts val="1698"/>
              </a:lnSpc>
              <a:spcBef>
                <a:spcPts val="0"/>
              </a:spcBef>
              <a:spcAft>
                <a:spcPts val="0"/>
              </a:spcAft>
              <a:buClrTx/>
              <a:buSzTx/>
              <a:buFontTx/>
              <a:buNone/>
              <a:tabLst/>
              <a:defRPr lang="en-GB" sz="1050" b="0" kern="1200" spc="-3" dirty="0" err="1" smtClean="0">
                <a:solidFill>
                  <a:srgbClr val="FFFFFF"/>
                </a:solidFill>
                <a:latin typeface="Space Mono" panose="02000509040000020004" pitchFamily="49" charset="0"/>
                <a:ea typeface="+mn-ea"/>
                <a:cs typeface="Space Mono" panose="02000509040000020004" pitchFamily="49" charset="0"/>
              </a:defRPr>
            </a:lvl1pPr>
          </a:lstStyle>
          <a:p>
            <a:r>
              <a:rPr lang="en-GB"/>
              <a:t>21 JANUARY 2021</a:t>
            </a:r>
          </a:p>
          <a:p>
            <a:endParaRPr/>
          </a:p>
        </p:txBody>
      </p:sp>
      <p:sp>
        <p:nvSpPr>
          <p:cNvPr id="8" name="Title 7">
            <a:extLst>
              <a:ext uri="{FF2B5EF4-FFF2-40B4-BE49-F238E27FC236}">
                <a16:creationId xmlns:a16="http://schemas.microsoft.com/office/drawing/2014/main" id="{51B9FA0E-E9B2-48CD-AB3E-621C23814C7E}"/>
              </a:ext>
            </a:extLst>
          </p:cNvPr>
          <p:cNvSpPr>
            <a:spLocks noGrp="1"/>
          </p:cNvSpPr>
          <p:nvPr>
            <p:ph type="title"/>
          </p:nvPr>
        </p:nvSpPr>
        <p:spPr>
          <a:xfrm>
            <a:off x="512765" y="1548314"/>
            <a:ext cx="2459036" cy="1929899"/>
          </a:xfrm>
        </p:spPr>
        <p:txBody>
          <a:bodyPr/>
          <a:lstStyle>
            <a:lvl1pPr>
              <a:lnSpc>
                <a:spcPct val="85000"/>
              </a:lnSpc>
              <a:defRPr sz="4400">
                <a:solidFill>
                  <a:schemeClr val="bg1"/>
                </a:solidFill>
              </a:defRPr>
            </a:lvl1pPr>
          </a:lstStyle>
          <a:p>
            <a:r>
              <a:rPr lang="en-US"/>
              <a:t>Click to edit Master title style</a:t>
            </a:r>
            <a:endParaRPr lang="en-GB"/>
          </a:p>
        </p:txBody>
      </p:sp>
      <p:sp>
        <p:nvSpPr>
          <p:cNvPr id="10" name="Content Placeholder 9">
            <a:extLst>
              <a:ext uri="{FF2B5EF4-FFF2-40B4-BE49-F238E27FC236}">
                <a16:creationId xmlns:a16="http://schemas.microsoft.com/office/drawing/2014/main" id="{7D9956ED-0AB6-478A-B82C-B67610F4E3D0}"/>
              </a:ext>
            </a:extLst>
          </p:cNvPr>
          <p:cNvSpPr>
            <a:spLocks noGrp="1"/>
          </p:cNvSpPr>
          <p:nvPr>
            <p:ph sz="quarter" idx="11" hasCustomPrompt="1"/>
          </p:nvPr>
        </p:nvSpPr>
        <p:spPr>
          <a:xfrm>
            <a:off x="511175" y="4102100"/>
            <a:ext cx="2459036" cy="1149349"/>
          </a:xfrm>
        </p:spPr>
        <p:txBody>
          <a:bodyPr tIns="0">
            <a:noAutofit/>
          </a:bodyPr>
          <a:lstStyle>
            <a:lvl1pPr>
              <a:defRPr sz="17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sz="1700" b="0">
                <a:solidFill>
                  <a:schemeClr val="bg1"/>
                </a:solidFill>
                <a:latin typeface="+mn-lt"/>
              </a:defRPr>
            </a:lvl5pPr>
          </a:lstStyle>
          <a:p>
            <a:pPr lvl="0"/>
            <a:r>
              <a:rPr lang="en-US"/>
              <a:t>Fifth level</a:t>
            </a:r>
            <a:endParaRPr lang="en-GB"/>
          </a:p>
        </p:txBody>
      </p:sp>
      <p:sp>
        <p:nvSpPr>
          <p:cNvPr id="22" name="Rectangle 21">
            <a:extLst>
              <a:ext uri="{FF2B5EF4-FFF2-40B4-BE49-F238E27FC236}">
                <a16:creationId xmlns:a16="http://schemas.microsoft.com/office/drawing/2014/main" id="{51402F92-C298-4C9D-B165-225CA6300EEC}"/>
              </a:ext>
            </a:extLst>
          </p:cNvPr>
          <p:cNvSpPr/>
          <p:nvPr userDrawn="1"/>
        </p:nvSpPr>
        <p:spPr>
          <a:xfrm>
            <a:off x="0" y="0"/>
            <a:ext cx="3584575" cy="10916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6908F832-19E0-44E6-B581-490873FA7444}"/>
              </a:ext>
            </a:extLst>
          </p:cNvPr>
          <p:cNvPicPr>
            <a:picLocks noChangeAspect="1"/>
          </p:cNvPicPr>
          <p:nvPr userDrawn="1"/>
        </p:nvPicPr>
        <p:blipFill>
          <a:blip r:embed="rId2"/>
          <a:stretch>
            <a:fillRect/>
          </a:stretch>
        </p:blipFill>
        <p:spPr>
          <a:xfrm>
            <a:off x="10755020" y="482113"/>
            <a:ext cx="922631" cy="229614"/>
          </a:xfrm>
          <a:prstGeom prst="rect">
            <a:avLst/>
          </a:prstGeom>
        </p:spPr>
      </p:pic>
    </p:spTree>
    <p:extLst>
      <p:ext uri="{BB962C8B-B14F-4D97-AF65-F5344CB8AC3E}">
        <p14:creationId xmlns:p14="http://schemas.microsoft.com/office/powerpoint/2010/main" val="32475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250" fill="hold"/>
                                        <p:tgtEl>
                                          <p:spTgt spid="7"/>
                                        </p:tgtEl>
                                        <p:attrNameLst>
                                          <p:attrName>ppt_x</p:attrName>
                                        </p:attrNameLst>
                                      </p:cBhvr>
                                      <p:tavLst>
                                        <p:tav tm="0">
                                          <p:val>
                                            <p:strVal val="0-#ppt_w/2"/>
                                          </p:val>
                                        </p:tav>
                                        <p:tav tm="100000">
                                          <p:val>
                                            <p:strVal val="#ppt_x"/>
                                          </p:val>
                                        </p:tav>
                                      </p:tavLst>
                                    </p:anim>
                                    <p:anim calcmode="lin" valueType="num">
                                      <p:cBhvr additive="base">
                                        <p:cTn id="8" dur="2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Image Agenda 1 Dark">
    <p:bg>
      <p:bgPr>
        <a:solidFill>
          <a:srgbClr val="012A2D"/>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6" y="1617691"/>
            <a:ext cx="1441744" cy="1325563"/>
          </a:xfrm>
        </p:spPr>
        <p:txBody>
          <a:bodyPr/>
          <a:lstStyle>
            <a:lvl1pPr>
              <a:defRPr>
                <a:solidFill>
                  <a:schemeClr val="bg1"/>
                </a:solidFill>
              </a:defRPr>
            </a:lvl1pPr>
          </a:lstStyle>
          <a:p>
            <a:r>
              <a:rPr lang="en-US"/>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8707439" y="1562877"/>
            <a:ext cx="2971799" cy="4314049"/>
          </a:xfrm>
        </p:spPr>
        <p:txBody>
          <a:bodyPr/>
          <a:lstStyle>
            <a:lvl1pPr marL="342583" indent="-342583">
              <a:lnSpc>
                <a:spcPct val="100000"/>
              </a:lnSpc>
              <a:spcBef>
                <a:spcPts val="0"/>
              </a:spcBef>
              <a:spcAft>
                <a:spcPts val="599"/>
              </a:spcAft>
              <a:buFont typeface="+mj-lt"/>
              <a:buAutoNum type="arabicPlain"/>
              <a:tabLst/>
              <a:defRPr sz="1599">
                <a:solidFill>
                  <a:schemeClr val="bg1"/>
                </a:solidFill>
                <a:latin typeface="+mn-lt"/>
              </a:defRPr>
            </a:lvl1pPr>
            <a:lvl2pPr marL="513875" indent="-171292">
              <a:buFont typeface="Calibre" panose="020B0503030202060203" pitchFamily="34" charset="0"/>
              <a:buChar char="–"/>
              <a:defRPr sz="1099">
                <a:solidFill>
                  <a:schemeClr val="bg1"/>
                </a:solidFill>
                <a:latin typeface="+mn-lt"/>
              </a:defRPr>
            </a:lvl2pPr>
            <a:lvl3pP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7" y="476251"/>
            <a:ext cx="4506913" cy="5905499"/>
          </a:xfrm>
        </p:spPr>
        <p:txBody>
          <a:bodyPr/>
          <a:lstStyle>
            <a:lvl1pPr>
              <a:defRPr>
                <a:solidFill>
                  <a:schemeClr val="bg1"/>
                </a:solidFill>
              </a:defRPr>
            </a:lvl1pPr>
          </a:lstStyle>
          <a:p>
            <a:r>
              <a:rPr lang="en-US"/>
              <a:t>Click icon to add picture</a:t>
            </a:r>
          </a:p>
        </p:txBody>
      </p:sp>
      <p:sp>
        <p:nvSpPr>
          <p:cNvPr id="9" name="TextBox 8">
            <a:extLst>
              <a:ext uri="{FF2B5EF4-FFF2-40B4-BE49-F238E27FC236}">
                <a16:creationId xmlns:a16="http://schemas.microsoft.com/office/drawing/2014/main" id="{1053A7E3-6304-4250-B44B-DA8FB5E67F65}"/>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0" name="TextBox 9">
            <a:extLst>
              <a:ext uri="{FF2B5EF4-FFF2-40B4-BE49-F238E27FC236}">
                <a16:creationId xmlns:a16="http://schemas.microsoft.com/office/drawing/2014/main" id="{49D8847A-8E6A-4F35-B6DA-1BB0A465AAE3}"/>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Tree>
    <p:extLst>
      <p:ext uri="{BB962C8B-B14F-4D97-AF65-F5344CB8AC3E}">
        <p14:creationId xmlns:p14="http://schemas.microsoft.com/office/powerpoint/2010/main" val="1260375932"/>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Image Agenda 2">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7" y="1617690"/>
            <a:ext cx="2971799" cy="507974"/>
          </a:xfrm>
        </p:spPr>
        <p:txBody>
          <a:bodyPr/>
          <a:lstStyle>
            <a:lvl1pPr>
              <a:defRPr>
                <a:solidFill>
                  <a:schemeClr val="tx1"/>
                </a:solidFill>
              </a:defRPr>
            </a:lvl1pPr>
          </a:lstStyle>
          <a:p>
            <a:r>
              <a:rPr lang="en-US"/>
              <a:t>Agenda</a:t>
            </a:r>
          </a:p>
        </p:txBody>
      </p:sp>
      <p:sp>
        <p:nvSpPr>
          <p:cNvPr id="75" name="Agenda Placeholder">
            <a:extLst>
              <a:ext uri="{FF2B5EF4-FFF2-40B4-BE49-F238E27FC236}">
                <a16:creationId xmlns:a16="http://schemas.microsoft.com/office/drawing/2014/main" id="{0F20E8DD-88E2-4435-A814-208BF59AA4AF}"/>
              </a:ext>
            </a:extLst>
          </p:cNvPr>
          <p:cNvSpPr>
            <a:spLocks noGrp="1"/>
          </p:cNvSpPr>
          <p:nvPr>
            <p:ph type="body" sz="quarter" idx="10" hasCustomPrompt="1"/>
          </p:nvPr>
        </p:nvSpPr>
        <p:spPr>
          <a:xfrm>
            <a:off x="511177" y="2227263"/>
            <a:ext cx="2971799" cy="4154488"/>
          </a:xfrm>
        </p:spPr>
        <p:txBody>
          <a:bodyPr/>
          <a:lstStyle>
            <a:lvl1pPr marL="342583" indent="-342583">
              <a:lnSpc>
                <a:spcPct val="100000"/>
              </a:lnSpc>
              <a:spcBef>
                <a:spcPts val="0"/>
              </a:spcBef>
              <a:spcAft>
                <a:spcPts val="599"/>
              </a:spcAft>
              <a:buFont typeface="+mj-lt"/>
              <a:buAutoNum type="arabicPlain"/>
              <a:tabLst/>
              <a:defRPr sz="1599">
                <a:solidFill>
                  <a:schemeClr val="tx1"/>
                </a:solidFill>
                <a:latin typeface="+mn-lt"/>
              </a:defRPr>
            </a:lvl1pPr>
            <a:lvl2pPr marL="513875" indent="-171292">
              <a:buFont typeface="Calibre" panose="020B0503030202060203" pitchFamily="34" charset="0"/>
              <a:buChar char="–"/>
              <a:defRPr sz="1199">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7" y="1601789"/>
            <a:ext cx="8094663" cy="4779962"/>
          </a:xfrm>
        </p:spPr>
        <p:txBody>
          <a:bodyPr/>
          <a:lstStyle/>
          <a:p>
            <a:r>
              <a:rPr lang="en-US"/>
              <a:t>Click icon to add picture</a:t>
            </a:r>
          </a:p>
        </p:txBody>
      </p:sp>
    </p:spTree>
    <p:extLst>
      <p:ext uri="{BB962C8B-B14F-4D97-AF65-F5344CB8AC3E}">
        <p14:creationId xmlns:p14="http://schemas.microsoft.com/office/powerpoint/2010/main" val="380160209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Image Agenda 3">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7FE991-A877-4767-B1CA-512FB5B04D95}"/>
              </a:ext>
            </a:extLst>
          </p:cNvPr>
          <p:cNvSpPr>
            <a:spLocks noGrp="1"/>
          </p:cNvSpPr>
          <p:nvPr>
            <p:ph type="title" hasCustomPrompt="1"/>
          </p:nvPr>
        </p:nvSpPr>
        <p:spPr>
          <a:xfrm>
            <a:off x="511177" y="1617690"/>
            <a:ext cx="2971799" cy="507974"/>
          </a:xfrm>
        </p:spPr>
        <p:txBody>
          <a:bodyPr/>
          <a:lstStyle>
            <a:lvl1pPr>
              <a:defRPr>
                <a:solidFill>
                  <a:schemeClr val="tx1"/>
                </a:solidFill>
              </a:defRPr>
            </a:lvl1pPr>
          </a:lstStyle>
          <a:p>
            <a:r>
              <a:rPr lang="en-US"/>
              <a:t>Agenda</a:t>
            </a:r>
          </a:p>
        </p:txBody>
      </p:sp>
      <p:sp>
        <p:nvSpPr>
          <p:cNvPr id="6" name="Picture Placeholder 5">
            <a:extLst>
              <a:ext uri="{FF2B5EF4-FFF2-40B4-BE49-F238E27FC236}">
                <a16:creationId xmlns:a16="http://schemas.microsoft.com/office/drawing/2014/main" id="{627EE949-DAB3-4E3E-BACE-0854D8E22185}"/>
              </a:ext>
            </a:extLst>
          </p:cNvPr>
          <p:cNvSpPr>
            <a:spLocks noGrp="1"/>
          </p:cNvSpPr>
          <p:nvPr>
            <p:ph type="pic" sz="quarter" idx="11"/>
          </p:nvPr>
        </p:nvSpPr>
        <p:spPr>
          <a:xfrm>
            <a:off x="3584577" y="3478212"/>
            <a:ext cx="2460625" cy="2903538"/>
          </a:xfrm>
        </p:spPr>
        <p:txBody>
          <a:bodyPr/>
          <a:lstStyle/>
          <a:p>
            <a:r>
              <a:rPr lang="en-US"/>
              <a:t>Click icon to add picture</a:t>
            </a:r>
          </a:p>
        </p:txBody>
      </p:sp>
      <p:sp>
        <p:nvSpPr>
          <p:cNvPr id="9" name="Picture Placeholder 5">
            <a:extLst>
              <a:ext uri="{FF2B5EF4-FFF2-40B4-BE49-F238E27FC236}">
                <a16:creationId xmlns:a16="http://schemas.microsoft.com/office/drawing/2014/main" id="{B02182EA-23EB-4F80-85DC-273E369D441D}"/>
              </a:ext>
            </a:extLst>
          </p:cNvPr>
          <p:cNvSpPr>
            <a:spLocks noGrp="1"/>
          </p:cNvSpPr>
          <p:nvPr>
            <p:ph type="pic" sz="quarter" idx="14"/>
          </p:nvPr>
        </p:nvSpPr>
        <p:spPr>
          <a:xfrm>
            <a:off x="6146801" y="3478212"/>
            <a:ext cx="2460625" cy="2903538"/>
          </a:xfrm>
        </p:spPr>
        <p:txBody>
          <a:bodyPr/>
          <a:lstStyle/>
          <a:p>
            <a:r>
              <a:rPr lang="en-US"/>
              <a:t>Click icon to add picture</a:t>
            </a:r>
          </a:p>
        </p:txBody>
      </p:sp>
      <p:sp>
        <p:nvSpPr>
          <p:cNvPr id="10" name="Picture Placeholder 5">
            <a:extLst>
              <a:ext uri="{FF2B5EF4-FFF2-40B4-BE49-F238E27FC236}">
                <a16:creationId xmlns:a16="http://schemas.microsoft.com/office/drawing/2014/main" id="{F41C082D-D2E8-46DF-B484-21B3330683E6}"/>
              </a:ext>
            </a:extLst>
          </p:cNvPr>
          <p:cNvSpPr>
            <a:spLocks noGrp="1"/>
          </p:cNvSpPr>
          <p:nvPr>
            <p:ph type="pic" sz="quarter" idx="15"/>
          </p:nvPr>
        </p:nvSpPr>
        <p:spPr>
          <a:xfrm>
            <a:off x="8704264" y="3478212"/>
            <a:ext cx="2460625" cy="2903538"/>
          </a:xfrm>
        </p:spPr>
        <p:txBody>
          <a:bodyPr/>
          <a:lstStyle/>
          <a:p>
            <a:r>
              <a:rPr lang="en-US"/>
              <a:t>Click icon to add picture</a:t>
            </a:r>
          </a:p>
        </p:txBody>
      </p:sp>
      <p:sp>
        <p:nvSpPr>
          <p:cNvPr id="11" name="Text Placeholder 10">
            <a:extLst>
              <a:ext uri="{FF2B5EF4-FFF2-40B4-BE49-F238E27FC236}">
                <a16:creationId xmlns:a16="http://schemas.microsoft.com/office/drawing/2014/main" id="{FF56D822-4BE8-4265-9502-3BFA008CC373}"/>
              </a:ext>
            </a:extLst>
          </p:cNvPr>
          <p:cNvSpPr>
            <a:spLocks noGrp="1"/>
          </p:cNvSpPr>
          <p:nvPr>
            <p:ph type="body" sz="quarter" idx="16"/>
          </p:nvPr>
        </p:nvSpPr>
        <p:spPr>
          <a:xfrm>
            <a:off x="3584577" y="1601788"/>
            <a:ext cx="2460625" cy="1774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4EAAA0CC-1E20-4497-9131-AC03BF97EE48}"/>
              </a:ext>
            </a:extLst>
          </p:cNvPr>
          <p:cNvSpPr>
            <a:spLocks noGrp="1"/>
          </p:cNvSpPr>
          <p:nvPr>
            <p:ph type="body" sz="quarter" idx="17"/>
          </p:nvPr>
        </p:nvSpPr>
        <p:spPr>
          <a:xfrm>
            <a:off x="6146801" y="1601788"/>
            <a:ext cx="2460625" cy="1774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CBA11F3B-2B6C-4112-9F86-27277516ECB4}"/>
              </a:ext>
            </a:extLst>
          </p:cNvPr>
          <p:cNvSpPr>
            <a:spLocks noGrp="1"/>
          </p:cNvSpPr>
          <p:nvPr>
            <p:ph type="body" sz="quarter" idx="18"/>
          </p:nvPr>
        </p:nvSpPr>
        <p:spPr>
          <a:xfrm>
            <a:off x="8707440" y="1601788"/>
            <a:ext cx="2460625" cy="1774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545580"/>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ext Section Opener 1">
    <p:bg>
      <p:bgPr>
        <a:solidFill>
          <a:srgbClr val="012A2C"/>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E93DAEA-1371-40B1-AA61-B7A48DAD0DDD}"/>
              </a:ext>
            </a:extLst>
          </p:cNvPr>
          <p:cNvCxnSpPr>
            <a:cxnSpLocks/>
          </p:cNvCxnSpPr>
          <p:nvPr/>
        </p:nvCxnSpPr>
        <p:spPr>
          <a:xfrm flipH="1">
            <a:off x="-4874462" y="3227164"/>
            <a:ext cx="11014187" cy="0"/>
          </a:xfrm>
          <a:prstGeom prst="line">
            <a:avLst/>
          </a:prstGeom>
          <a:ln w="25400">
            <a:solidFill>
              <a:srgbClr val="17E89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EF57CAE-C614-4FB7-8803-8772B9B9089B}"/>
              </a:ext>
            </a:extLst>
          </p:cNvPr>
          <p:cNvSpPr/>
          <p:nvPr userDrawn="1"/>
        </p:nvSpPr>
        <p:spPr>
          <a:xfrm>
            <a:off x="0" y="1"/>
            <a:ext cx="6203951"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3" y="2852739"/>
            <a:ext cx="2466739" cy="726894"/>
          </a:xfrm>
        </p:spPr>
        <p:txBody>
          <a:bodyPr anchor="t"/>
          <a:lstStyle>
            <a:lvl1pPr>
              <a:defRPr sz="3597" b="0">
                <a:solidFill>
                  <a:schemeClr val="bg1">
                    <a:alpha val="8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A7675C32-E7FA-4FC2-8068-9BCFE3F29195}"/>
              </a:ext>
            </a:extLst>
          </p:cNvPr>
          <p:cNvSpPr>
            <a:spLocks noGrp="1"/>
          </p:cNvSpPr>
          <p:nvPr>
            <p:ph type="body" sz="quarter" idx="10" hasCustomPrompt="1"/>
          </p:nvPr>
        </p:nvSpPr>
        <p:spPr>
          <a:xfrm>
            <a:off x="-292140" y="-1006460"/>
            <a:ext cx="7026275" cy="6857985"/>
          </a:xfrm>
        </p:spPr>
        <p:txBody>
          <a:bodyPr anchor="ctr"/>
          <a:lstStyle>
            <a:lvl1pPr>
              <a:defRPr sz="87919">
                <a:solidFill>
                  <a:schemeClr val="bg1">
                    <a:alpha val="80000"/>
                  </a:schemeClr>
                </a:solidFill>
              </a:defRPr>
            </a:lvl1pPr>
          </a:lstStyle>
          <a:p>
            <a:pPr lvl="0"/>
            <a:r>
              <a:rPr lang="en-US"/>
              <a:t>1</a:t>
            </a:r>
          </a:p>
        </p:txBody>
      </p:sp>
    </p:spTree>
    <p:extLst>
      <p:ext uri="{BB962C8B-B14F-4D97-AF65-F5344CB8AC3E}">
        <p14:creationId xmlns:p14="http://schemas.microsoft.com/office/powerpoint/2010/main" val="56167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91667E-6 -1.85185E-6 L 0.21003 -1.85185E-6 " pathEditMode="relative" rAng="0" ptsTypes="AA">
                                      <p:cBhvr>
                                        <p:cTn id="6" dur="2000" fill="hold"/>
                                        <p:tgtEl>
                                          <p:spTgt spid="6"/>
                                        </p:tgtEl>
                                        <p:attrNameLst>
                                          <p:attrName>ppt_x</p:attrName>
                                          <p:attrName>ppt_y</p:attrName>
                                        </p:attrNameLst>
                                      </p:cBhvr>
                                      <p:rCtr x="104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ext Section Opener 2">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p:nvPr/>
        </p:nvCxnSpPr>
        <p:spPr>
          <a:xfrm flipH="1">
            <a:off x="5604414" y="3192462"/>
            <a:ext cx="1435100"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userDrawn="1"/>
        </p:nvSpPr>
        <p:spPr>
          <a:xfrm>
            <a:off x="0" y="1"/>
            <a:ext cx="7170739"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9236354" y="2852739"/>
            <a:ext cx="2442887" cy="1773237"/>
          </a:xfrm>
        </p:spPr>
        <p:txBody>
          <a:bodyPr anchor="t"/>
          <a:lstStyle>
            <a:lvl1pPr>
              <a:defRPr sz="3597" b="0">
                <a:solidFill>
                  <a:schemeClr val="bg1">
                    <a:alpha val="80000"/>
                  </a:schemeClr>
                </a:solidFill>
              </a:defRPr>
            </a:lvl1pPr>
          </a:lstStyle>
          <a:p>
            <a:r>
              <a:rPr lang="en-US"/>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3515775" y="1262069"/>
            <a:ext cx="2121439" cy="3465507"/>
          </a:xfrm>
        </p:spPr>
        <p:txBody>
          <a:bodyPr anchor="b"/>
          <a:lstStyle>
            <a:lvl1pPr>
              <a:defRPr sz="27974">
                <a:solidFill>
                  <a:schemeClr val="bg1">
                    <a:alpha val="80000"/>
                  </a:schemeClr>
                </a:solidFill>
              </a:defRPr>
            </a:lvl1pPr>
          </a:lstStyle>
          <a:p>
            <a:pPr lvl="0"/>
            <a:r>
              <a:rPr lang="en-US"/>
              <a:t>2</a:t>
            </a:r>
          </a:p>
        </p:txBody>
      </p:sp>
      <p:sp>
        <p:nvSpPr>
          <p:cNvPr id="5" name="Text Placeholder 4">
            <a:extLst>
              <a:ext uri="{FF2B5EF4-FFF2-40B4-BE49-F238E27FC236}">
                <a16:creationId xmlns:a16="http://schemas.microsoft.com/office/drawing/2014/main" id="{59E5ACF3-95EE-4BB1-BD8C-4DCB6A668DBD}"/>
              </a:ext>
            </a:extLst>
          </p:cNvPr>
          <p:cNvSpPr>
            <a:spLocks noGrp="1"/>
          </p:cNvSpPr>
          <p:nvPr>
            <p:ph type="body" sz="quarter" idx="11" hasCustomPrompt="1"/>
          </p:nvPr>
        </p:nvSpPr>
        <p:spPr>
          <a:xfrm rot="16200000">
            <a:off x="-296068" y="3018632"/>
            <a:ext cx="1773237" cy="190500"/>
          </a:xfrm>
        </p:spPr>
        <p:txBody>
          <a:bodyPr/>
          <a:lstStyle>
            <a:lvl1pPr algn="ctr">
              <a:defRPr sz="1050" b="1">
                <a:solidFill>
                  <a:srgbClr val="17E891"/>
                </a:solidFill>
                <a:latin typeface="Space Mono" panose="02000509040000020004" pitchFamily="49" charset="0"/>
              </a:defRPr>
            </a:lvl1pPr>
          </a:lstStyle>
          <a:p>
            <a:pPr lvl="0"/>
            <a:r>
              <a:rPr lang="en-US"/>
              <a:t>27 March 2021</a:t>
            </a:r>
          </a:p>
        </p:txBody>
      </p:sp>
    </p:spTree>
    <p:extLst>
      <p:ext uri="{BB962C8B-B14F-4D97-AF65-F5344CB8AC3E}">
        <p14:creationId xmlns:p14="http://schemas.microsoft.com/office/powerpoint/2010/main" val="41819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4.16667E-7 7.40741E-7 L 0.12825 7.40741E-7 " pathEditMode="relative" rAng="0" ptsTypes="AA">
                                      <p:cBhvr>
                                        <p:cTn id="6" dur="2000" fill="hold"/>
                                        <p:tgtEl>
                                          <p:spTgt spid="12"/>
                                        </p:tgtEl>
                                        <p:attrNameLst>
                                          <p:attrName>ppt_x</p:attrName>
                                          <p:attrName>ppt_y</p:attrName>
                                        </p:attrNameLst>
                                      </p:cBhvr>
                                      <p:rCtr x="640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ext Section Opener 3">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p:nvCxnSpPr>
        <p:spPr>
          <a:xfrm flipH="1">
            <a:off x="1"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2" y="1"/>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2"/>
            <a:ext cx="2971800" cy="1844674"/>
          </a:xfrm>
        </p:spPr>
        <p:txBody>
          <a:bodyPr anchor="t"/>
          <a:lstStyle>
            <a:lvl1pPr>
              <a:defRPr sz="3597" b="0">
                <a:solidFill>
                  <a:schemeClr val="bg1">
                    <a:alpha val="80000"/>
                  </a:schemeClr>
                </a:solidFill>
              </a:defRPr>
            </a:lvl1pPr>
          </a:lstStyle>
          <a:p>
            <a:r>
              <a:rPr lang="en-US"/>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9" y="352425"/>
            <a:ext cx="1436687" cy="1147762"/>
          </a:xfrm>
        </p:spPr>
        <p:txBody>
          <a:bodyPr anchor="b"/>
          <a:lstStyle>
            <a:lvl1pPr algn="r">
              <a:defRPr sz="9591">
                <a:solidFill>
                  <a:schemeClr val="bg1">
                    <a:alpha val="80000"/>
                  </a:schemeClr>
                </a:solidFill>
              </a:defRPr>
            </a:lvl1pPr>
          </a:lstStyle>
          <a:p>
            <a:pPr lvl="0"/>
            <a:r>
              <a:rPr lang="en-US"/>
              <a:t>3</a:t>
            </a:r>
          </a:p>
        </p:txBody>
      </p:sp>
    </p:spTree>
    <p:extLst>
      <p:ext uri="{BB962C8B-B14F-4D97-AF65-F5344CB8AC3E}">
        <p14:creationId xmlns:p14="http://schemas.microsoft.com/office/powerpoint/2010/main" val="175346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Image Section Opener 1">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05061" y="3376614"/>
            <a:ext cx="2466739" cy="726894"/>
          </a:xfrm>
        </p:spPr>
        <p:txBody>
          <a:bodyPr anchor="t"/>
          <a:lstStyle>
            <a:lvl1pPr>
              <a:defRPr sz="4396" b="0">
                <a:solidFill>
                  <a:schemeClr val="bg1">
                    <a:alpha val="80000"/>
                  </a:schemeClr>
                </a:solidFill>
              </a:defRPr>
            </a:lvl1pPr>
          </a:lstStyle>
          <a:p>
            <a:r>
              <a:rPr lang="en-US"/>
              <a:t>Click to edit Master title style</a:t>
            </a:r>
          </a:p>
        </p:txBody>
      </p:sp>
      <p:sp>
        <p:nvSpPr>
          <p:cNvPr id="9" name="Text Placeholder 2">
            <a:extLst>
              <a:ext uri="{FF2B5EF4-FFF2-40B4-BE49-F238E27FC236}">
                <a16:creationId xmlns:a16="http://schemas.microsoft.com/office/drawing/2014/main" id="{0B80AEDB-7934-4503-BD6D-314ACBAD791D}"/>
              </a:ext>
            </a:extLst>
          </p:cNvPr>
          <p:cNvSpPr>
            <a:spLocks noGrp="1"/>
          </p:cNvSpPr>
          <p:nvPr>
            <p:ph type="body" sz="quarter" idx="10" hasCustomPrompt="1"/>
          </p:nvPr>
        </p:nvSpPr>
        <p:spPr>
          <a:xfrm>
            <a:off x="439201" y="1560787"/>
            <a:ext cx="2121439" cy="1815827"/>
          </a:xfrm>
        </p:spPr>
        <p:txBody>
          <a:bodyPr anchor="t"/>
          <a:lstStyle>
            <a:lvl1pPr>
              <a:lnSpc>
                <a:spcPct val="70000"/>
              </a:lnSpc>
              <a:defRPr sz="18483">
                <a:solidFill>
                  <a:schemeClr val="bg1">
                    <a:alpha val="80000"/>
                  </a:schemeClr>
                </a:solidFill>
              </a:defRPr>
            </a:lvl1pPr>
          </a:lstStyle>
          <a:p>
            <a:pPr lvl="0"/>
            <a:r>
              <a:rPr lang="en-US"/>
              <a:t>1</a:t>
            </a:r>
          </a:p>
        </p:txBody>
      </p:sp>
      <p:sp>
        <p:nvSpPr>
          <p:cNvPr id="6" name="Picture Placeholder 5">
            <a:extLst>
              <a:ext uri="{FF2B5EF4-FFF2-40B4-BE49-F238E27FC236}">
                <a16:creationId xmlns:a16="http://schemas.microsoft.com/office/drawing/2014/main" id="{B819427E-9467-4012-BAE9-3224FF25637E}"/>
              </a:ext>
            </a:extLst>
          </p:cNvPr>
          <p:cNvSpPr>
            <a:spLocks noGrp="1"/>
          </p:cNvSpPr>
          <p:nvPr>
            <p:ph type="pic" sz="quarter" idx="11"/>
          </p:nvPr>
        </p:nvSpPr>
        <p:spPr>
          <a:xfrm>
            <a:off x="6657977" y="2852738"/>
            <a:ext cx="5021263" cy="3529012"/>
          </a:xfr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28826886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Image Section Opener 2">
    <p:bg>
      <p:bgPr>
        <a:solidFill>
          <a:srgbClr val="012A2C"/>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A9ECD61-ED7B-49FC-8FEC-E9337C05843A}"/>
              </a:ext>
            </a:extLst>
          </p:cNvPr>
          <p:cNvCxnSpPr>
            <a:cxnSpLocks/>
          </p:cNvCxnSpPr>
          <p:nvPr userDrawn="1"/>
        </p:nvCxnSpPr>
        <p:spPr>
          <a:xfrm flipH="1">
            <a:off x="1" y="857250"/>
            <a:ext cx="10142539" cy="0"/>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E9617AF-0744-4180-BB4B-3FEB62C97441}"/>
              </a:ext>
            </a:extLst>
          </p:cNvPr>
          <p:cNvSpPr/>
          <p:nvPr/>
        </p:nvSpPr>
        <p:spPr>
          <a:xfrm>
            <a:off x="2" y="1"/>
            <a:ext cx="3584575" cy="6858000"/>
          </a:xfrm>
          <a:prstGeom prst="rect">
            <a:avLst/>
          </a:prstGeom>
          <a:solidFill>
            <a:srgbClr val="012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99"/>
          </a:p>
        </p:txBody>
      </p:sp>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476252"/>
            <a:ext cx="2971800" cy="1844674"/>
          </a:xfrm>
        </p:spPr>
        <p:txBody>
          <a:bodyPr anchor="t"/>
          <a:lstStyle>
            <a:lvl1pPr>
              <a:defRPr sz="3597" b="0">
                <a:solidFill>
                  <a:schemeClr val="bg1">
                    <a:alpha val="80000"/>
                  </a:schemeClr>
                </a:solidFill>
              </a:defRPr>
            </a:lvl1pPr>
          </a:lstStyle>
          <a:p>
            <a:r>
              <a:rPr lang="en-US"/>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10244139" y="352425"/>
            <a:ext cx="1436687" cy="1147762"/>
          </a:xfrm>
        </p:spPr>
        <p:txBody>
          <a:bodyPr anchor="b"/>
          <a:lstStyle>
            <a:lvl1pPr algn="r">
              <a:defRPr sz="9591">
                <a:solidFill>
                  <a:schemeClr val="bg1">
                    <a:alpha val="80000"/>
                  </a:schemeClr>
                </a:solidFill>
              </a:defRPr>
            </a:lvl1pPr>
          </a:lstStyle>
          <a:p>
            <a:pPr lvl="0"/>
            <a:r>
              <a:rPr lang="en-US"/>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3584577" y="2227263"/>
            <a:ext cx="8094663" cy="4154488"/>
          </a:xfr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401333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Image Section Opener 3">
    <p:bg>
      <p:bgPr>
        <a:solidFill>
          <a:srgbClr val="012A2C"/>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FB38A9F-8015-4521-AE4E-20BA353E6D7F}"/>
              </a:ext>
            </a:extLst>
          </p:cNvPr>
          <p:cNvSpPr>
            <a:spLocks noGrp="1"/>
          </p:cNvSpPr>
          <p:nvPr>
            <p:ph type="title"/>
          </p:nvPr>
        </p:nvSpPr>
        <p:spPr>
          <a:xfrm>
            <a:off x="511175" y="1601787"/>
            <a:ext cx="2971800" cy="2398712"/>
          </a:xfrm>
        </p:spPr>
        <p:txBody>
          <a:bodyPr anchor="t"/>
          <a:lstStyle>
            <a:lvl1pPr>
              <a:defRPr sz="4396" b="0">
                <a:solidFill>
                  <a:schemeClr val="bg1">
                    <a:alpha val="80000"/>
                  </a:schemeClr>
                </a:solidFill>
              </a:defRPr>
            </a:lvl1pPr>
          </a:lstStyle>
          <a:p>
            <a:r>
              <a:rPr lang="en-US"/>
              <a:t>Click to edit Master title style</a:t>
            </a:r>
          </a:p>
        </p:txBody>
      </p:sp>
      <p:sp>
        <p:nvSpPr>
          <p:cNvPr id="7" name="Text Placeholder 2">
            <a:extLst>
              <a:ext uri="{FF2B5EF4-FFF2-40B4-BE49-F238E27FC236}">
                <a16:creationId xmlns:a16="http://schemas.microsoft.com/office/drawing/2014/main" id="{3CEE43AE-91A9-4FCE-B4E7-BF4A26C91C1F}"/>
              </a:ext>
            </a:extLst>
          </p:cNvPr>
          <p:cNvSpPr>
            <a:spLocks noGrp="1"/>
          </p:cNvSpPr>
          <p:nvPr>
            <p:ph type="body" sz="quarter" idx="10" hasCustomPrompt="1"/>
          </p:nvPr>
        </p:nvSpPr>
        <p:spPr>
          <a:xfrm>
            <a:off x="511177" y="352425"/>
            <a:ext cx="1436687" cy="1147762"/>
          </a:xfrm>
        </p:spPr>
        <p:txBody>
          <a:bodyPr anchor="b"/>
          <a:lstStyle>
            <a:lvl1pPr algn="l">
              <a:defRPr sz="9591">
                <a:solidFill>
                  <a:schemeClr val="bg1">
                    <a:alpha val="80000"/>
                  </a:schemeClr>
                </a:solidFill>
              </a:defRPr>
            </a:lvl1pPr>
          </a:lstStyle>
          <a:p>
            <a:pPr lvl="0"/>
            <a:r>
              <a:rPr lang="en-US"/>
              <a:t>2</a:t>
            </a:r>
          </a:p>
        </p:txBody>
      </p:sp>
      <p:sp>
        <p:nvSpPr>
          <p:cNvPr id="5" name="Picture Placeholder 4">
            <a:extLst>
              <a:ext uri="{FF2B5EF4-FFF2-40B4-BE49-F238E27FC236}">
                <a16:creationId xmlns:a16="http://schemas.microsoft.com/office/drawing/2014/main" id="{1DA8FB3F-A95B-47BA-A641-1852818CC43D}"/>
              </a:ext>
            </a:extLst>
          </p:cNvPr>
          <p:cNvSpPr>
            <a:spLocks noGrp="1"/>
          </p:cNvSpPr>
          <p:nvPr>
            <p:ph type="pic" sz="quarter" idx="11"/>
          </p:nvPr>
        </p:nvSpPr>
        <p:spPr>
          <a:xfrm>
            <a:off x="7683500" y="476251"/>
            <a:ext cx="3995739" cy="5905499"/>
          </a:xfrm>
        </p:spPr>
        <p:txBody>
          <a:bodyPr/>
          <a:lstStyle>
            <a:lvl1pPr>
              <a:defRPr>
                <a:solidFill>
                  <a:schemeClr val="bg1"/>
                </a:solidFill>
              </a:defRPr>
            </a:lvl1pPr>
          </a:lstStyle>
          <a:p>
            <a:r>
              <a:rPr lang="en-US"/>
              <a:t>Click icon to add picture</a:t>
            </a:r>
          </a:p>
        </p:txBody>
      </p:sp>
    </p:spTree>
    <p:extLst>
      <p:ext uri="{BB962C8B-B14F-4D97-AF65-F5344CB8AC3E}">
        <p14:creationId xmlns:p14="http://schemas.microsoft.com/office/powerpoint/2010/main" val="18357248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ext Quote 1">
    <p:bg>
      <p:bgPr>
        <a:solidFill>
          <a:schemeClr val="tx1"/>
        </a:solidFill>
        <a:effectLst/>
      </p:bgPr>
    </p:bg>
    <p:spTree>
      <p:nvGrpSpPr>
        <p:cNvPr id="1" name=""/>
        <p:cNvGrpSpPr/>
        <p:nvPr/>
      </p:nvGrpSpPr>
      <p:grpSpPr>
        <a:xfrm>
          <a:off x="0" y="0"/>
          <a:ext cx="0" cy="0"/>
          <a:chOff x="0" y="0"/>
          <a:chExt cx="0" cy="0"/>
        </a:xfrm>
      </p:grpSpPr>
      <p:sp>
        <p:nvSpPr>
          <p:cNvPr id="19" name="Text Placeholder 10">
            <a:extLst>
              <a:ext uri="{FF2B5EF4-FFF2-40B4-BE49-F238E27FC236}">
                <a16:creationId xmlns:a16="http://schemas.microsoft.com/office/drawing/2014/main" id="{86713B7F-2214-EC45-B16D-691521DFD097}"/>
              </a:ext>
            </a:extLst>
          </p:cNvPr>
          <p:cNvSpPr>
            <a:spLocks noGrp="1"/>
          </p:cNvSpPr>
          <p:nvPr>
            <p:ph type="body" sz="quarter" idx="15"/>
          </p:nvPr>
        </p:nvSpPr>
        <p:spPr>
          <a:xfrm>
            <a:off x="2047876" y="5978526"/>
            <a:ext cx="3484563" cy="377825"/>
          </a:xfrm>
          <a:prstGeom prst="rect">
            <a:avLst/>
          </a:prstGeom>
        </p:spPr>
        <p:txBody>
          <a:bodyPr anchor="b"/>
          <a:lstStyle>
            <a:lvl1pPr marL="7694" algn="l" defTabSz="553979" rtl="0" eaLnBrk="1" latinLnBrk="0" hangingPunct="1">
              <a:lnSpc>
                <a:spcPct val="100000"/>
              </a:lnSpc>
              <a:spcBef>
                <a:spcPts val="61"/>
              </a:spcBef>
              <a:defRPr lang="en-US" sz="1697" b="1" i="0" kern="0" dirty="0">
                <a:solidFill>
                  <a:srgbClr val="CAD1D2"/>
                </a:solidFill>
                <a:latin typeface="Calibre-Semibold"/>
                <a:ea typeface="+mj-ea"/>
                <a:cs typeface="Calibre-Semibold"/>
              </a:defRPr>
            </a:lvl1pPr>
          </a:lstStyle>
          <a:p>
            <a:pPr lvl="0"/>
            <a:r>
              <a:rPr lang="en-US"/>
              <a:t>Click to edit Master text styles</a:t>
            </a:r>
          </a:p>
        </p:txBody>
      </p:sp>
      <p:sp>
        <p:nvSpPr>
          <p:cNvPr id="17" name="Title 16">
            <a:extLst>
              <a:ext uri="{FF2B5EF4-FFF2-40B4-BE49-F238E27FC236}">
                <a16:creationId xmlns:a16="http://schemas.microsoft.com/office/drawing/2014/main" id="{84F3302C-956C-4D92-A7AC-A2576257DE4C}"/>
              </a:ext>
            </a:extLst>
          </p:cNvPr>
          <p:cNvSpPr>
            <a:spLocks noGrp="1"/>
          </p:cNvSpPr>
          <p:nvPr>
            <p:ph type="title"/>
          </p:nvPr>
        </p:nvSpPr>
        <p:spPr>
          <a:xfrm>
            <a:off x="2048405" y="501652"/>
            <a:ext cx="8094135" cy="5375274"/>
          </a:xfrm>
        </p:spPr>
        <p:txBody>
          <a:bodyPr tIns="0" anchor="ctr"/>
          <a:lstStyle>
            <a:lvl1pPr>
              <a:defRPr sz="7593">
                <a:solidFill>
                  <a:schemeClr val="accent3"/>
                </a:solidFill>
              </a:defRPr>
            </a:lvl1pPr>
          </a:lstStyle>
          <a:p>
            <a:r>
              <a:rPr lang="en-US"/>
              <a:t>Click to edit Master title style</a:t>
            </a:r>
          </a:p>
        </p:txBody>
      </p:sp>
      <p:sp>
        <p:nvSpPr>
          <p:cNvPr id="14" name="TextBox 13">
            <a:extLst>
              <a:ext uri="{FF2B5EF4-FFF2-40B4-BE49-F238E27FC236}">
                <a16:creationId xmlns:a16="http://schemas.microsoft.com/office/drawing/2014/main" id="{35D231BF-12DF-4AA6-8A1D-225A3C833697}"/>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bg1"/>
                </a:solidFill>
                <a:latin typeface="+mn-lt"/>
                <a:ea typeface="+mn-ea"/>
                <a:cs typeface="+mn-cs"/>
              </a:rPr>
              <a:pPr marL="0" algn="r" defTabSz="913554" rtl="0" eaLnBrk="1" latinLnBrk="0" hangingPunct="1"/>
              <a:t>‹#›</a:t>
            </a:fld>
            <a:endParaRPr lang="en-US" sz="799" b="0" kern="1200" cap="none" baseline="0">
              <a:solidFill>
                <a:schemeClr val="bg1"/>
              </a:solidFill>
              <a:latin typeface="+mn-lt"/>
              <a:ea typeface="+mn-ea"/>
              <a:cs typeface="+mn-cs"/>
            </a:endParaRPr>
          </a:p>
        </p:txBody>
      </p:sp>
      <p:sp>
        <p:nvSpPr>
          <p:cNvPr id="12" name="TextBox 11">
            <a:extLst>
              <a:ext uri="{FF2B5EF4-FFF2-40B4-BE49-F238E27FC236}">
                <a16:creationId xmlns:a16="http://schemas.microsoft.com/office/drawing/2014/main" id="{E78127E9-DB37-431B-B7CA-4D1DA013E6F9}"/>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bg1"/>
                </a:solidFill>
                <a:latin typeface="+mn-lt"/>
                <a:ea typeface="+mn-ea"/>
                <a:cs typeface="+mn-cs"/>
              </a:rPr>
              <a:t>Confidential &amp; Proprietary | © 2021 CBRE, Inc.</a:t>
            </a:r>
          </a:p>
        </p:txBody>
      </p:sp>
      <p:sp>
        <p:nvSpPr>
          <p:cNvPr id="15" name="Opening Quote">
            <a:extLst>
              <a:ext uri="{FF2B5EF4-FFF2-40B4-BE49-F238E27FC236}">
                <a16:creationId xmlns:a16="http://schemas.microsoft.com/office/drawing/2014/main" id="{82769C9B-5FF1-4657-8617-4C106AC7AC3B}"/>
              </a:ext>
            </a:extLst>
          </p:cNvPr>
          <p:cNvSpPr>
            <a:spLocks noChangeAspect="1"/>
          </p:cNvSpPr>
          <p:nvPr userDrawn="1"/>
        </p:nvSpPr>
        <p:spPr>
          <a:xfrm>
            <a:off x="504471" y="2664568"/>
            <a:ext cx="923544" cy="712045"/>
          </a:xfrm>
          <a:custGeom>
            <a:avLst/>
            <a:gdLst>
              <a:gd name="connsiteX0" fmla="*/ 1710404 w 3999618"/>
              <a:gd name="connsiteY0" fmla="*/ 2274623 h 3083671"/>
              <a:gd name="connsiteX1" fmla="*/ 916567 w 3999618"/>
              <a:gd name="connsiteY1" fmla="*/ 3083700 h 3083671"/>
              <a:gd name="connsiteX2" fmla="*/ 619 w 3999618"/>
              <a:gd name="connsiteY2" fmla="*/ 1999827 h 3083671"/>
              <a:gd name="connsiteX3" fmla="*/ 1847850 w 3999618"/>
              <a:gd name="connsiteY3" fmla="*/ 29 h 3083671"/>
              <a:gd name="connsiteX4" fmla="*/ 1908905 w 3999618"/>
              <a:gd name="connsiteY4" fmla="*/ 259585 h 3083671"/>
              <a:gd name="connsiteX5" fmla="*/ 687586 w 3999618"/>
              <a:gd name="connsiteY5" fmla="*/ 1465546 h 3083671"/>
              <a:gd name="connsiteX6" fmla="*/ 1710404 w 3999618"/>
              <a:gd name="connsiteY6" fmla="*/ 2274623 h 3083671"/>
              <a:gd name="connsiteX7" fmla="*/ 3801785 w 3999618"/>
              <a:gd name="connsiteY7" fmla="*/ 2274623 h 3083671"/>
              <a:gd name="connsiteX8" fmla="*/ 3007971 w 3999618"/>
              <a:gd name="connsiteY8" fmla="*/ 3083700 h 3083671"/>
              <a:gd name="connsiteX9" fmla="*/ 2091999 w 3999618"/>
              <a:gd name="connsiteY9" fmla="*/ 1999827 h 3083671"/>
              <a:gd name="connsiteX10" fmla="*/ 3939159 w 3999618"/>
              <a:gd name="connsiteY10" fmla="*/ 29 h 3083671"/>
              <a:gd name="connsiteX11" fmla="*/ 4000238 w 3999618"/>
              <a:gd name="connsiteY11" fmla="*/ 259585 h 3083671"/>
              <a:gd name="connsiteX12" fmla="*/ 2778918 w 3999618"/>
              <a:gd name="connsiteY12" fmla="*/ 1465546 h 3083671"/>
              <a:gd name="connsiteX13" fmla="*/ 3801785 w 3999618"/>
              <a:gd name="connsiteY13" fmla="*/ 2274623 h 3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9618" h="3083671">
                <a:moveTo>
                  <a:pt x="1710404" y="2274623"/>
                </a:moveTo>
                <a:cubicBezTo>
                  <a:pt x="1710404" y="2732585"/>
                  <a:pt x="1328761" y="3083700"/>
                  <a:pt x="916567" y="3083700"/>
                </a:cubicBezTo>
                <a:cubicBezTo>
                  <a:pt x="397454" y="3083700"/>
                  <a:pt x="619" y="2732585"/>
                  <a:pt x="619" y="1999827"/>
                </a:cubicBezTo>
                <a:cubicBezTo>
                  <a:pt x="619" y="1053375"/>
                  <a:pt x="733425" y="167955"/>
                  <a:pt x="1847850" y="29"/>
                </a:cubicBezTo>
                <a:lnTo>
                  <a:pt x="1908905" y="259585"/>
                </a:lnTo>
                <a:cubicBezTo>
                  <a:pt x="1023437" y="473255"/>
                  <a:pt x="687586" y="1068639"/>
                  <a:pt x="687586" y="1465546"/>
                </a:cubicBezTo>
                <a:cubicBezTo>
                  <a:pt x="1176099" y="1358675"/>
                  <a:pt x="1710404" y="1679239"/>
                  <a:pt x="1710404" y="2274623"/>
                </a:cubicBezTo>
                <a:close/>
                <a:moveTo>
                  <a:pt x="3801785" y="2274623"/>
                </a:moveTo>
                <a:cubicBezTo>
                  <a:pt x="3801785" y="2732585"/>
                  <a:pt x="3420142" y="3083700"/>
                  <a:pt x="3007971" y="3083700"/>
                </a:cubicBezTo>
                <a:cubicBezTo>
                  <a:pt x="2488858" y="3083700"/>
                  <a:pt x="2091999" y="2732585"/>
                  <a:pt x="2091999" y="1999827"/>
                </a:cubicBezTo>
                <a:cubicBezTo>
                  <a:pt x="2091999" y="1053375"/>
                  <a:pt x="2824781" y="167955"/>
                  <a:pt x="3939159" y="29"/>
                </a:cubicBezTo>
                <a:lnTo>
                  <a:pt x="4000238" y="259585"/>
                </a:lnTo>
                <a:cubicBezTo>
                  <a:pt x="3114818" y="473255"/>
                  <a:pt x="2778918" y="1068639"/>
                  <a:pt x="2778918" y="1465546"/>
                </a:cubicBezTo>
                <a:cubicBezTo>
                  <a:pt x="3267480" y="1358675"/>
                  <a:pt x="3801785" y="1679239"/>
                  <a:pt x="3801785" y="2274623"/>
                </a:cubicBezTo>
                <a:close/>
              </a:path>
            </a:pathLst>
          </a:custGeom>
          <a:solidFill>
            <a:schemeClr val="accent3"/>
          </a:solidFill>
          <a:ln w="2381" cap="flat">
            <a:noFill/>
            <a:prstDash val="solid"/>
            <a:miter/>
          </a:ln>
        </p:spPr>
        <p:txBody>
          <a:bodyPr rtlCol="0" anchor="ctr"/>
          <a:lstStyle/>
          <a:p>
            <a:endParaRPr lang="en-US" sz="1299"/>
          </a:p>
        </p:txBody>
      </p:sp>
      <p:sp>
        <p:nvSpPr>
          <p:cNvPr id="20" name="Closing Quote">
            <a:extLst>
              <a:ext uri="{FF2B5EF4-FFF2-40B4-BE49-F238E27FC236}">
                <a16:creationId xmlns:a16="http://schemas.microsoft.com/office/drawing/2014/main" id="{76DE9EC9-E3B5-4208-8CB4-F198CB66496D}"/>
              </a:ext>
            </a:extLst>
          </p:cNvPr>
          <p:cNvSpPr>
            <a:spLocks noChangeAspect="1"/>
          </p:cNvSpPr>
          <p:nvPr userDrawn="1"/>
        </p:nvSpPr>
        <p:spPr>
          <a:xfrm>
            <a:off x="10755695" y="2664568"/>
            <a:ext cx="923544" cy="712045"/>
          </a:xfrm>
          <a:custGeom>
            <a:avLst/>
            <a:gdLst>
              <a:gd name="connsiteX0" fmla="*/ 712045 w 923544"/>
              <a:gd name="connsiteY0" fmla="*/ 0 h 712044"/>
              <a:gd name="connsiteX1" fmla="*/ 923544 w 923544"/>
              <a:gd name="connsiteY1" fmla="*/ 250275 h 712044"/>
              <a:gd name="connsiteX2" fmla="*/ 497004 w 923544"/>
              <a:gd name="connsiteY2" fmla="*/ 712044 h 712044"/>
              <a:gd name="connsiteX3" fmla="*/ 482906 w 923544"/>
              <a:gd name="connsiteY3" fmla="*/ 652111 h 712044"/>
              <a:gd name="connsiteX4" fmla="*/ 764918 w 923544"/>
              <a:gd name="connsiteY4" fmla="*/ 373645 h 712044"/>
              <a:gd name="connsiteX5" fmla="*/ 528741 w 923544"/>
              <a:gd name="connsiteY5" fmla="*/ 186823 h 712044"/>
              <a:gd name="connsiteX6" fmla="*/ 712045 w 923544"/>
              <a:gd name="connsiteY6" fmla="*/ 0 h 712044"/>
              <a:gd name="connsiteX7" fmla="*/ 229122 w 923544"/>
              <a:gd name="connsiteY7" fmla="*/ 0 h 712044"/>
              <a:gd name="connsiteX8" fmla="*/ 440628 w 923544"/>
              <a:gd name="connsiteY8" fmla="*/ 250275 h 712044"/>
              <a:gd name="connsiteX9" fmla="*/ 14103 w 923544"/>
              <a:gd name="connsiteY9" fmla="*/ 712044 h 712044"/>
              <a:gd name="connsiteX10" fmla="*/ 0 w 923544"/>
              <a:gd name="connsiteY10" fmla="*/ 652111 h 712044"/>
              <a:gd name="connsiteX11" fmla="*/ 282013 w 923544"/>
              <a:gd name="connsiteY11" fmla="*/ 373645 h 712044"/>
              <a:gd name="connsiteX12" fmla="*/ 45824 w 923544"/>
              <a:gd name="connsiteY12" fmla="*/ 186823 h 712044"/>
              <a:gd name="connsiteX13" fmla="*/ 229122 w 923544"/>
              <a:gd name="connsiteY13" fmla="*/ 0 h 71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544" h="712044">
                <a:moveTo>
                  <a:pt x="712045" y="0"/>
                </a:moveTo>
                <a:cubicBezTo>
                  <a:pt x="831912" y="0"/>
                  <a:pt x="923544" y="81076"/>
                  <a:pt x="923544" y="250275"/>
                </a:cubicBezTo>
                <a:cubicBezTo>
                  <a:pt x="923544" y="468818"/>
                  <a:pt x="754334" y="673269"/>
                  <a:pt x="497004" y="712044"/>
                </a:cubicBezTo>
                <a:lnTo>
                  <a:pt x="482906" y="652111"/>
                </a:lnTo>
                <a:cubicBezTo>
                  <a:pt x="687367" y="602773"/>
                  <a:pt x="764918" y="465294"/>
                  <a:pt x="764918" y="373645"/>
                </a:cubicBezTo>
                <a:cubicBezTo>
                  <a:pt x="652117" y="398322"/>
                  <a:pt x="528741" y="324301"/>
                  <a:pt x="528741" y="186823"/>
                </a:cubicBezTo>
                <a:cubicBezTo>
                  <a:pt x="528741" y="81076"/>
                  <a:pt x="616866" y="0"/>
                  <a:pt x="712045" y="0"/>
                </a:cubicBezTo>
                <a:close/>
                <a:moveTo>
                  <a:pt x="229122" y="0"/>
                </a:moveTo>
                <a:cubicBezTo>
                  <a:pt x="348990" y="0"/>
                  <a:pt x="440628" y="81076"/>
                  <a:pt x="440628" y="250275"/>
                </a:cubicBezTo>
                <a:cubicBezTo>
                  <a:pt x="440628" y="468818"/>
                  <a:pt x="271423" y="673269"/>
                  <a:pt x="14103" y="712044"/>
                </a:cubicBezTo>
                <a:lnTo>
                  <a:pt x="0" y="652111"/>
                </a:lnTo>
                <a:cubicBezTo>
                  <a:pt x="204450" y="602773"/>
                  <a:pt x="282013" y="465294"/>
                  <a:pt x="282013" y="373645"/>
                </a:cubicBezTo>
                <a:cubicBezTo>
                  <a:pt x="169199" y="398322"/>
                  <a:pt x="45824" y="324301"/>
                  <a:pt x="45824" y="186823"/>
                </a:cubicBezTo>
                <a:cubicBezTo>
                  <a:pt x="45824" y="81076"/>
                  <a:pt x="133948" y="0"/>
                  <a:pt x="229122" y="0"/>
                </a:cubicBezTo>
                <a:close/>
              </a:path>
            </a:pathLst>
          </a:cu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5678" tIns="0" rIns="45678" bIns="0" rtlCol="0" anchor="ctr">
            <a:noAutofit/>
          </a:bodyPr>
          <a:lstStyle/>
          <a:p>
            <a:pPr algn="ctr">
              <a:spcAft>
                <a:spcPts val="300"/>
              </a:spcAft>
            </a:pPr>
            <a:endParaRPr lang="en-US" sz="1299">
              <a:solidFill>
                <a:schemeClr val="bg1"/>
              </a:solidFill>
            </a:endParaRPr>
          </a:p>
        </p:txBody>
      </p:sp>
    </p:spTree>
    <p:extLst>
      <p:ext uri="{BB962C8B-B14F-4D97-AF65-F5344CB8AC3E}">
        <p14:creationId xmlns:p14="http://schemas.microsoft.com/office/powerpoint/2010/main" val="270190817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93.xml"/><Relationship Id="rId299" Type="http://schemas.openxmlformats.org/officeDocument/2006/relationships/slideLayout" Target="../slideLayouts/slideLayout375.xml"/><Relationship Id="rId671" Type="http://schemas.openxmlformats.org/officeDocument/2006/relationships/slideLayout" Target="../slideLayouts/slideLayout747.xml"/><Relationship Id="rId21" Type="http://schemas.openxmlformats.org/officeDocument/2006/relationships/slideLayout" Target="../slideLayouts/slideLayout97.xml"/><Relationship Id="rId63" Type="http://schemas.openxmlformats.org/officeDocument/2006/relationships/slideLayout" Target="../slideLayouts/slideLayout139.xml"/><Relationship Id="rId159" Type="http://schemas.openxmlformats.org/officeDocument/2006/relationships/slideLayout" Target="../slideLayouts/slideLayout235.xml"/><Relationship Id="rId324" Type="http://schemas.openxmlformats.org/officeDocument/2006/relationships/slideLayout" Target="../slideLayouts/slideLayout400.xml"/><Relationship Id="rId366" Type="http://schemas.openxmlformats.org/officeDocument/2006/relationships/slideLayout" Target="../slideLayouts/slideLayout442.xml"/><Relationship Id="rId531" Type="http://schemas.openxmlformats.org/officeDocument/2006/relationships/slideLayout" Target="../slideLayouts/slideLayout607.xml"/><Relationship Id="rId573" Type="http://schemas.openxmlformats.org/officeDocument/2006/relationships/slideLayout" Target="../slideLayouts/slideLayout649.xml"/><Relationship Id="rId629" Type="http://schemas.openxmlformats.org/officeDocument/2006/relationships/slideLayout" Target="../slideLayouts/slideLayout705.xml"/><Relationship Id="rId170" Type="http://schemas.openxmlformats.org/officeDocument/2006/relationships/slideLayout" Target="../slideLayouts/slideLayout246.xml"/><Relationship Id="rId226" Type="http://schemas.openxmlformats.org/officeDocument/2006/relationships/slideLayout" Target="../slideLayouts/slideLayout302.xml"/><Relationship Id="rId433" Type="http://schemas.openxmlformats.org/officeDocument/2006/relationships/slideLayout" Target="../slideLayouts/slideLayout509.xml"/><Relationship Id="rId268" Type="http://schemas.openxmlformats.org/officeDocument/2006/relationships/slideLayout" Target="../slideLayouts/slideLayout344.xml"/><Relationship Id="rId475" Type="http://schemas.openxmlformats.org/officeDocument/2006/relationships/slideLayout" Target="../slideLayouts/slideLayout551.xml"/><Relationship Id="rId640" Type="http://schemas.openxmlformats.org/officeDocument/2006/relationships/slideLayout" Target="../slideLayouts/slideLayout716.xml"/><Relationship Id="rId682" Type="http://schemas.openxmlformats.org/officeDocument/2006/relationships/slideLayout" Target="../slideLayouts/slideLayout758.xml"/><Relationship Id="rId32" Type="http://schemas.openxmlformats.org/officeDocument/2006/relationships/slideLayout" Target="../slideLayouts/slideLayout108.xml"/><Relationship Id="rId74" Type="http://schemas.openxmlformats.org/officeDocument/2006/relationships/slideLayout" Target="../slideLayouts/slideLayout150.xml"/><Relationship Id="rId128" Type="http://schemas.openxmlformats.org/officeDocument/2006/relationships/slideLayout" Target="../slideLayouts/slideLayout204.xml"/><Relationship Id="rId335" Type="http://schemas.openxmlformats.org/officeDocument/2006/relationships/slideLayout" Target="../slideLayouts/slideLayout411.xml"/><Relationship Id="rId377" Type="http://schemas.openxmlformats.org/officeDocument/2006/relationships/slideLayout" Target="../slideLayouts/slideLayout453.xml"/><Relationship Id="rId500" Type="http://schemas.openxmlformats.org/officeDocument/2006/relationships/slideLayout" Target="../slideLayouts/slideLayout576.xml"/><Relationship Id="rId542" Type="http://schemas.openxmlformats.org/officeDocument/2006/relationships/slideLayout" Target="../slideLayouts/slideLayout618.xml"/><Relationship Id="rId584" Type="http://schemas.openxmlformats.org/officeDocument/2006/relationships/slideLayout" Target="../slideLayouts/slideLayout660.xml"/><Relationship Id="rId5" Type="http://schemas.openxmlformats.org/officeDocument/2006/relationships/slideLayout" Target="../slideLayouts/slideLayout81.xml"/><Relationship Id="rId181" Type="http://schemas.openxmlformats.org/officeDocument/2006/relationships/slideLayout" Target="../slideLayouts/slideLayout257.xml"/><Relationship Id="rId237" Type="http://schemas.openxmlformats.org/officeDocument/2006/relationships/slideLayout" Target="../slideLayouts/slideLayout313.xml"/><Relationship Id="rId402" Type="http://schemas.openxmlformats.org/officeDocument/2006/relationships/slideLayout" Target="../slideLayouts/slideLayout478.xml"/><Relationship Id="rId279" Type="http://schemas.openxmlformats.org/officeDocument/2006/relationships/slideLayout" Target="../slideLayouts/slideLayout355.xml"/><Relationship Id="rId444" Type="http://schemas.openxmlformats.org/officeDocument/2006/relationships/slideLayout" Target="../slideLayouts/slideLayout520.xml"/><Relationship Id="rId486" Type="http://schemas.openxmlformats.org/officeDocument/2006/relationships/slideLayout" Target="../slideLayouts/slideLayout562.xml"/><Relationship Id="rId651" Type="http://schemas.openxmlformats.org/officeDocument/2006/relationships/slideLayout" Target="../slideLayouts/slideLayout727.xml"/><Relationship Id="rId43" Type="http://schemas.openxmlformats.org/officeDocument/2006/relationships/slideLayout" Target="../slideLayouts/slideLayout119.xml"/><Relationship Id="rId139" Type="http://schemas.openxmlformats.org/officeDocument/2006/relationships/slideLayout" Target="../slideLayouts/slideLayout215.xml"/><Relationship Id="rId290" Type="http://schemas.openxmlformats.org/officeDocument/2006/relationships/slideLayout" Target="../slideLayouts/slideLayout366.xml"/><Relationship Id="rId304" Type="http://schemas.openxmlformats.org/officeDocument/2006/relationships/slideLayout" Target="../slideLayouts/slideLayout380.xml"/><Relationship Id="rId346" Type="http://schemas.openxmlformats.org/officeDocument/2006/relationships/slideLayout" Target="../slideLayouts/slideLayout422.xml"/><Relationship Id="rId388" Type="http://schemas.openxmlformats.org/officeDocument/2006/relationships/slideLayout" Target="../slideLayouts/slideLayout464.xml"/><Relationship Id="rId511" Type="http://schemas.openxmlformats.org/officeDocument/2006/relationships/slideLayout" Target="../slideLayouts/slideLayout587.xml"/><Relationship Id="rId553" Type="http://schemas.openxmlformats.org/officeDocument/2006/relationships/slideLayout" Target="../slideLayouts/slideLayout629.xml"/><Relationship Id="rId609" Type="http://schemas.openxmlformats.org/officeDocument/2006/relationships/slideLayout" Target="../slideLayouts/slideLayout685.xml"/><Relationship Id="rId85" Type="http://schemas.openxmlformats.org/officeDocument/2006/relationships/slideLayout" Target="../slideLayouts/slideLayout161.xml"/><Relationship Id="rId150" Type="http://schemas.openxmlformats.org/officeDocument/2006/relationships/slideLayout" Target="../slideLayouts/slideLayout226.xml"/><Relationship Id="rId192" Type="http://schemas.openxmlformats.org/officeDocument/2006/relationships/slideLayout" Target="../slideLayouts/slideLayout268.xml"/><Relationship Id="rId206" Type="http://schemas.openxmlformats.org/officeDocument/2006/relationships/slideLayout" Target="../slideLayouts/slideLayout282.xml"/><Relationship Id="rId413" Type="http://schemas.openxmlformats.org/officeDocument/2006/relationships/slideLayout" Target="../slideLayouts/slideLayout489.xml"/><Relationship Id="rId595" Type="http://schemas.openxmlformats.org/officeDocument/2006/relationships/slideLayout" Target="../slideLayouts/slideLayout671.xml"/><Relationship Id="rId248" Type="http://schemas.openxmlformats.org/officeDocument/2006/relationships/slideLayout" Target="../slideLayouts/slideLayout324.xml"/><Relationship Id="rId455" Type="http://schemas.openxmlformats.org/officeDocument/2006/relationships/slideLayout" Target="../slideLayouts/slideLayout531.xml"/><Relationship Id="rId497" Type="http://schemas.openxmlformats.org/officeDocument/2006/relationships/slideLayout" Target="../slideLayouts/slideLayout573.xml"/><Relationship Id="rId620" Type="http://schemas.openxmlformats.org/officeDocument/2006/relationships/slideLayout" Target="../slideLayouts/slideLayout696.xml"/><Relationship Id="rId662" Type="http://schemas.openxmlformats.org/officeDocument/2006/relationships/slideLayout" Target="../slideLayouts/slideLayout738.xml"/><Relationship Id="rId12" Type="http://schemas.openxmlformats.org/officeDocument/2006/relationships/slideLayout" Target="../slideLayouts/slideLayout88.xml"/><Relationship Id="rId108" Type="http://schemas.openxmlformats.org/officeDocument/2006/relationships/slideLayout" Target="../slideLayouts/slideLayout184.xml"/><Relationship Id="rId315" Type="http://schemas.openxmlformats.org/officeDocument/2006/relationships/slideLayout" Target="../slideLayouts/slideLayout391.xml"/><Relationship Id="rId357" Type="http://schemas.openxmlformats.org/officeDocument/2006/relationships/slideLayout" Target="../slideLayouts/slideLayout433.xml"/><Relationship Id="rId522" Type="http://schemas.openxmlformats.org/officeDocument/2006/relationships/slideLayout" Target="../slideLayouts/slideLayout598.xml"/><Relationship Id="rId54" Type="http://schemas.openxmlformats.org/officeDocument/2006/relationships/slideLayout" Target="../slideLayouts/slideLayout130.xml"/><Relationship Id="rId96" Type="http://schemas.openxmlformats.org/officeDocument/2006/relationships/slideLayout" Target="../slideLayouts/slideLayout172.xml"/><Relationship Id="rId161" Type="http://schemas.openxmlformats.org/officeDocument/2006/relationships/slideLayout" Target="../slideLayouts/slideLayout237.xml"/><Relationship Id="rId217" Type="http://schemas.openxmlformats.org/officeDocument/2006/relationships/slideLayout" Target="../slideLayouts/slideLayout293.xml"/><Relationship Id="rId399" Type="http://schemas.openxmlformats.org/officeDocument/2006/relationships/slideLayout" Target="../slideLayouts/slideLayout475.xml"/><Relationship Id="rId564" Type="http://schemas.openxmlformats.org/officeDocument/2006/relationships/slideLayout" Target="../slideLayouts/slideLayout640.xml"/><Relationship Id="rId259" Type="http://schemas.openxmlformats.org/officeDocument/2006/relationships/slideLayout" Target="../slideLayouts/slideLayout335.xml"/><Relationship Id="rId424" Type="http://schemas.openxmlformats.org/officeDocument/2006/relationships/slideLayout" Target="../slideLayouts/slideLayout500.xml"/><Relationship Id="rId466" Type="http://schemas.openxmlformats.org/officeDocument/2006/relationships/slideLayout" Target="../slideLayouts/slideLayout542.xml"/><Relationship Id="rId631" Type="http://schemas.openxmlformats.org/officeDocument/2006/relationships/slideLayout" Target="../slideLayouts/slideLayout707.xml"/><Relationship Id="rId673" Type="http://schemas.openxmlformats.org/officeDocument/2006/relationships/slideLayout" Target="../slideLayouts/slideLayout749.xml"/><Relationship Id="rId23" Type="http://schemas.openxmlformats.org/officeDocument/2006/relationships/slideLayout" Target="../slideLayouts/slideLayout99.xml"/><Relationship Id="rId119" Type="http://schemas.openxmlformats.org/officeDocument/2006/relationships/slideLayout" Target="../slideLayouts/slideLayout195.xml"/><Relationship Id="rId270" Type="http://schemas.openxmlformats.org/officeDocument/2006/relationships/slideLayout" Target="../slideLayouts/slideLayout346.xml"/><Relationship Id="rId326" Type="http://schemas.openxmlformats.org/officeDocument/2006/relationships/slideLayout" Target="../slideLayouts/slideLayout402.xml"/><Relationship Id="rId533" Type="http://schemas.openxmlformats.org/officeDocument/2006/relationships/slideLayout" Target="../slideLayouts/slideLayout609.xml"/><Relationship Id="rId65" Type="http://schemas.openxmlformats.org/officeDocument/2006/relationships/slideLayout" Target="../slideLayouts/slideLayout141.xml"/><Relationship Id="rId130" Type="http://schemas.openxmlformats.org/officeDocument/2006/relationships/slideLayout" Target="../slideLayouts/slideLayout206.xml"/><Relationship Id="rId368" Type="http://schemas.openxmlformats.org/officeDocument/2006/relationships/slideLayout" Target="../slideLayouts/slideLayout444.xml"/><Relationship Id="rId575" Type="http://schemas.openxmlformats.org/officeDocument/2006/relationships/slideLayout" Target="../slideLayouts/slideLayout651.xml"/><Relationship Id="rId172" Type="http://schemas.openxmlformats.org/officeDocument/2006/relationships/slideLayout" Target="../slideLayouts/slideLayout248.xml"/><Relationship Id="rId228" Type="http://schemas.openxmlformats.org/officeDocument/2006/relationships/slideLayout" Target="../slideLayouts/slideLayout304.xml"/><Relationship Id="rId435" Type="http://schemas.openxmlformats.org/officeDocument/2006/relationships/slideLayout" Target="../slideLayouts/slideLayout511.xml"/><Relationship Id="rId477" Type="http://schemas.openxmlformats.org/officeDocument/2006/relationships/slideLayout" Target="../slideLayouts/slideLayout553.xml"/><Relationship Id="rId600" Type="http://schemas.openxmlformats.org/officeDocument/2006/relationships/slideLayout" Target="../slideLayouts/slideLayout676.xml"/><Relationship Id="rId642" Type="http://schemas.openxmlformats.org/officeDocument/2006/relationships/slideLayout" Target="../slideLayouts/slideLayout718.xml"/><Relationship Id="rId684" Type="http://schemas.openxmlformats.org/officeDocument/2006/relationships/slideLayout" Target="../slideLayouts/slideLayout760.xml"/><Relationship Id="rId281" Type="http://schemas.openxmlformats.org/officeDocument/2006/relationships/slideLayout" Target="../slideLayouts/slideLayout357.xml"/><Relationship Id="rId337" Type="http://schemas.openxmlformats.org/officeDocument/2006/relationships/slideLayout" Target="../slideLayouts/slideLayout413.xml"/><Relationship Id="rId502" Type="http://schemas.openxmlformats.org/officeDocument/2006/relationships/slideLayout" Target="../slideLayouts/slideLayout578.xml"/><Relationship Id="rId34" Type="http://schemas.openxmlformats.org/officeDocument/2006/relationships/slideLayout" Target="../slideLayouts/slideLayout110.xml"/><Relationship Id="rId76" Type="http://schemas.openxmlformats.org/officeDocument/2006/relationships/slideLayout" Target="../slideLayouts/slideLayout152.xml"/><Relationship Id="rId141" Type="http://schemas.openxmlformats.org/officeDocument/2006/relationships/slideLayout" Target="../slideLayouts/slideLayout217.xml"/><Relationship Id="rId379" Type="http://schemas.openxmlformats.org/officeDocument/2006/relationships/slideLayout" Target="../slideLayouts/slideLayout455.xml"/><Relationship Id="rId544" Type="http://schemas.openxmlformats.org/officeDocument/2006/relationships/slideLayout" Target="../slideLayouts/slideLayout620.xml"/><Relationship Id="rId586" Type="http://schemas.openxmlformats.org/officeDocument/2006/relationships/slideLayout" Target="../slideLayouts/slideLayout662.xml"/><Relationship Id="rId7" Type="http://schemas.openxmlformats.org/officeDocument/2006/relationships/slideLayout" Target="../slideLayouts/slideLayout83.xml"/><Relationship Id="rId183" Type="http://schemas.openxmlformats.org/officeDocument/2006/relationships/slideLayout" Target="../slideLayouts/slideLayout259.xml"/><Relationship Id="rId239" Type="http://schemas.openxmlformats.org/officeDocument/2006/relationships/slideLayout" Target="../slideLayouts/slideLayout315.xml"/><Relationship Id="rId390" Type="http://schemas.openxmlformats.org/officeDocument/2006/relationships/slideLayout" Target="../slideLayouts/slideLayout466.xml"/><Relationship Id="rId404" Type="http://schemas.openxmlformats.org/officeDocument/2006/relationships/slideLayout" Target="../slideLayouts/slideLayout480.xml"/><Relationship Id="rId446" Type="http://schemas.openxmlformats.org/officeDocument/2006/relationships/slideLayout" Target="../slideLayouts/slideLayout522.xml"/><Relationship Id="rId611" Type="http://schemas.openxmlformats.org/officeDocument/2006/relationships/slideLayout" Target="../slideLayouts/slideLayout687.xml"/><Relationship Id="rId653" Type="http://schemas.openxmlformats.org/officeDocument/2006/relationships/slideLayout" Target="../slideLayouts/slideLayout729.xml"/><Relationship Id="rId250" Type="http://schemas.openxmlformats.org/officeDocument/2006/relationships/slideLayout" Target="../slideLayouts/slideLayout326.xml"/><Relationship Id="rId292" Type="http://schemas.openxmlformats.org/officeDocument/2006/relationships/slideLayout" Target="../slideLayouts/slideLayout368.xml"/><Relationship Id="rId306" Type="http://schemas.openxmlformats.org/officeDocument/2006/relationships/slideLayout" Target="../slideLayouts/slideLayout382.xml"/><Relationship Id="rId488" Type="http://schemas.openxmlformats.org/officeDocument/2006/relationships/slideLayout" Target="../slideLayouts/slideLayout564.xml"/><Relationship Id="rId45" Type="http://schemas.openxmlformats.org/officeDocument/2006/relationships/slideLayout" Target="../slideLayouts/slideLayout121.xml"/><Relationship Id="rId87" Type="http://schemas.openxmlformats.org/officeDocument/2006/relationships/slideLayout" Target="../slideLayouts/slideLayout163.xml"/><Relationship Id="rId110" Type="http://schemas.openxmlformats.org/officeDocument/2006/relationships/slideLayout" Target="../slideLayouts/slideLayout186.xml"/><Relationship Id="rId348" Type="http://schemas.openxmlformats.org/officeDocument/2006/relationships/slideLayout" Target="../slideLayouts/slideLayout424.xml"/><Relationship Id="rId513" Type="http://schemas.openxmlformats.org/officeDocument/2006/relationships/slideLayout" Target="../slideLayouts/slideLayout589.xml"/><Relationship Id="rId555" Type="http://schemas.openxmlformats.org/officeDocument/2006/relationships/slideLayout" Target="../slideLayouts/slideLayout631.xml"/><Relationship Id="rId597" Type="http://schemas.openxmlformats.org/officeDocument/2006/relationships/slideLayout" Target="../slideLayouts/slideLayout673.xml"/><Relationship Id="rId152" Type="http://schemas.openxmlformats.org/officeDocument/2006/relationships/slideLayout" Target="../slideLayouts/slideLayout228.xml"/><Relationship Id="rId194" Type="http://schemas.openxmlformats.org/officeDocument/2006/relationships/slideLayout" Target="../slideLayouts/slideLayout270.xml"/><Relationship Id="rId208" Type="http://schemas.openxmlformats.org/officeDocument/2006/relationships/slideLayout" Target="../slideLayouts/slideLayout284.xml"/><Relationship Id="rId415" Type="http://schemas.openxmlformats.org/officeDocument/2006/relationships/slideLayout" Target="../slideLayouts/slideLayout491.xml"/><Relationship Id="rId457" Type="http://schemas.openxmlformats.org/officeDocument/2006/relationships/slideLayout" Target="../slideLayouts/slideLayout533.xml"/><Relationship Id="rId622" Type="http://schemas.openxmlformats.org/officeDocument/2006/relationships/slideLayout" Target="../slideLayouts/slideLayout698.xml"/><Relationship Id="rId261" Type="http://schemas.openxmlformats.org/officeDocument/2006/relationships/slideLayout" Target="../slideLayouts/slideLayout337.xml"/><Relationship Id="rId499" Type="http://schemas.openxmlformats.org/officeDocument/2006/relationships/slideLayout" Target="../slideLayouts/slideLayout575.xml"/><Relationship Id="rId664" Type="http://schemas.openxmlformats.org/officeDocument/2006/relationships/slideLayout" Target="../slideLayouts/slideLayout740.xml"/><Relationship Id="rId14" Type="http://schemas.openxmlformats.org/officeDocument/2006/relationships/slideLayout" Target="../slideLayouts/slideLayout90.xml"/><Relationship Id="rId56" Type="http://schemas.openxmlformats.org/officeDocument/2006/relationships/slideLayout" Target="../slideLayouts/slideLayout132.xml"/><Relationship Id="rId317" Type="http://schemas.openxmlformats.org/officeDocument/2006/relationships/slideLayout" Target="../slideLayouts/slideLayout393.xml"/><Relationship Id="rId359" Type="http://schemas.openxmlformats.org/officeDocument/2006/relationships/slideLayout" Target="../slideLayouts/slideLayout435.xml"/><Relationship Id="rId524" Type="http://schemas.openxmlformats.org/officeDocument/2006/relationships/slideLayout" Target="../slideLayouts/slideLayout600.xml"/><Relationship Id="rId566" Type="http://schemas.openxmlformats.org/officeDocument/2006/relationships/slideLayout" Target="../slideLayouts/slideLayout642.xml"/><Relationship Id="rId98" Type="http://schemas.openxmlformats.org/officeDocument/2006/relationships/slideLayout" Target="../slideLayouts/slideLayout174.xml"/><Relationship Id="rId121" Type="http://schemas.openxmlformats.org/officeDocument/2006/relationships/slideLayout" Target="../slideLayouts/slideLayout197.xml"/><Relationship Id="rId163" Type="http://schemas.openxmlformats.org/officeDocument/2006/relationships/slideLayout" Target="../slideLayouts/slideLayout239.xml"/><Relationship Id="rId219" Type="http://schemas.openxmlformats.org/officeDocument/2006/relationships/slideLayout" Target="../slideLayouts/slideLayout295.xml"/><Relationship Id="rId370" Type="http://schemas.openxmlformats.org/officeDocument/2006/relationships/slideLayout" Target="../slideLayouts/slideLayout446.xml"/><Relationship Id="rId426" Type="http://schemas.openxmlformats.org/officeDocument/2006/relationships/slideLayout" Target="../slideLayouts/slideLayout502.xml"/><Relationship Id="rId633" Type="http://schemas.openxmlformats.org/officeDocument/2006/relationships/slideLayout" Target="../slideLayouts/slideLayout709.xml"/><Relationship Id="rId230" Type="http://schemas.openxmlformats.org/officeDocument/2006/relationships/slideLayout" Target="../slideLayouts/slideLayout306.xml"/><Relationship Id="rId468" Type="http://schemas.openxmlformats.org/officeDocument/2006/relationships/slideLayout" Target="../slideLayouts/slideLayout544.xml"/><Relationship Id="rId675" Type="http://schemas.openxmlformats.org/officeDocument/2006/relationships/slideLayout" Target="../slideLayouts/slideLayout751.xml"/><Relationship Id="rId25" Type="http://schemas.openxmlformats.org/officeDocument/2006/relationships/slideLayout" Target="../slideLayouts/slideLayout101.xml"/><Relationship Id="rId67" Type="http://schemas.openxmlformats.org/officeDocument/2006/relationships/slideLayout" Target="../slideLayouts/slideLayout143.xml"/><Relationship Id="rId272" Type="http://schemas.openxmlformats.org/officeDocument/2006/relationships/slideLayout" Target="../slideLayouts/slideLayout348.xml"/><Relationship Id="rId328" Type="http://schemas.openxmlformats.org/officeDocument/2006/relationships/slideLayout" Target="../slideLayouts/slideLayout404.xml"/><Relationship Id="rId535" Type="http://schemas.openxmlformats.org/officeDocument/2006/relationships/slideLayout" Target="../slideLayouts/slideLayout611.xml"/><Relationship Id="rId577" Type="http://schemas.openxmlformats.org/officeDocument/2006/relationships/slideLayout" Target="../slideLayouts/slideLayout653.xml"/><Relationship Id="rId132" Type="http://schemas.openxmlformats.org/officeDocument/2006/relationships/slideLayout" Target="../slideLayouts/slideLayout208.xml"/><Relationship Id="rId174" Type="http://schemas.openxmlformats.org/officeDocument/2006/relationships/slideLayout" Target="../slideLayouts/slideLayout250.xml"/><Relationship Id="rId381" Type="http://schemas.openxmlformats.org/officeDocument/2006/relationships/slideLayout" Target="../slideLayouts/slideLayout457.xml"/><Relationship Id="rId602" Type="http://schemas.openxmlformats.org/officeDocument/2006/relationships/slideLayout" Target="../slideLayouts/slideLayout678.xml"/><Relationship Id="rId241" Type="http://schemas.openxmlformats.org/officeDocument/2006/relationships/slideLayout" Target="../slideLayouts/slideLayout317.xml"/><Relationship Id="rId437" Type="http://schemas.openxmlformats.org/officeDocument/2006/relationships/slideLayout" Target="../slideLayouts/slideLayout513.xml"/><Relationship Id="rId479" Type="http://schemas.openxmlformats.org/officeDocument/2006/relationships/slideLayout" Target="../slideLayouts/slideLayout555.xml"/><Relationship Id="rId644" Type="http://schemas.openxmlformats.org/officeDocument/2006/relationships/slideLayout" Target="../slideLayouts/slideLayout720.xml"/><Relationship Id="rId686" Type="http://schemas.openxmlformats.org/officeDocument/2006/relationships/slideLayout" Target="../slideLayouts/slideLayout762.xml"/><Relationship Id="rId36" Type="http://schemas.openxmlformats.org/officeDocument/2006/relationships/slideLayout" Target="../slideLayouts/slideLayout112.xml"/><Relationship Id="rId283" Type="http://schemas.openxmlformats.org/officeDocument/2006/relationships/slideLayout" Target="../slideLayouts/slideLayout359.xml"/><Relationship Id="rId339" Type="http://schemas.openxmlformats.org/officeDocument/2006/relationships/slideLayout" Target="../slideLayouts/slideLayout415.xml"/><Relationship Id="rId490" Type="http://schemas.openxmlformats.org/officeDocument/2006/relationships/slideLayout" Target="../slideLayouts/slideLayout566.xml"/><Relationship Id="rId504" Type="http://schemas.openxmlformats.org/officeDocument/2006/relationships/slideLayout" Target="../slideLayouts/slideLayout580.xml"/><Relationship Id="rId546" Type="http://schemas.openxmlformats.org/officeDocument/2006/relationships/slideLayout" Target="../slideLayouts/slideLayout622.xml"/><Relationship Id="rId78" Type="http://schemas.openxmlformats.org/officeDocument/2006/relationships/slideLayout" Target="../slideLayouts/slideLayout154.xml"/><Relationship Id="rId101" Type="http://schemas.openxmlformats.org/officeDocument/2006/relationships/slideLayout" Target="../slideLayouts/slideLayout177.xml"/><Relationship Id="rId143" Type="http://schemas.openxmlformats.org/officeDocument/2006/relationships/slideLayout" Target="../slideLayouts/slideLayout219.xml"/><Relationship Id="rId185" Type="http://schemas.openxmlformats.org/officeDocument/2006/relationships/slideLayout" Target="../slideLayouts/slideLayout261.xml"/><Relationship Id="rId350" Type="http://schemas.openxmlformats.org/officeDocument/2006/relationships/slideLayout" Target="../slideLayouts/slideLayout426.xml"/><Relationship Id="rId406" Type="http://schemas.openxmlformats.org/officeDocument/2006/relationships/slideLayout" Target="../slideLayouts/slideLayout482.xml"/><Relationship Id="rId588" Type="http://schemas.openxmlformats.org/officeDocument/2006/relationships/slideLayout" Target="../slideLayouts/slideLayout664.xml"/><Relationship Id="rId9" Type="http://schemas.openxmlformats.org/officeDocument/2006/relationships/slideLayout" Target="../slideLayouts/slideLayout85.xml"/><Relationship Id="rId210" Type="http://schemas.openxmlformats.org/officeDocument/2006/relationships/slideLayout" Target="../slideLayouts/slideLayout286.xml"/><Relationship Id="rId392" Type="http://schemas.openxmlformats.org/officeDocument/2006/relationships/slideLayout" Target="../slideLayouts/slideLayout468.xml"/><Relationship Id="rId448" Type="http://schemas.openxmlformats.org/officeDocument/2006/relationships/slideLayout" Target="../slideLayouts/slideLayout524.xml"/><Relationship Id="rId613" Type="http://schemas.openxmlformats.org/officeDocument/2006/relationships/slideLayout" Target="../slideLayouts/slideLayout689.xml"/><Relationship Id="rId655" Type="http://schemas.openxmlformats.org/officeDocument/2006/relationships/slideLayout" Target="../slideLayouts/slideLayout731.xml"/><Relationship Id="rId252" Type="http://schemas.openxmlformats.org/officeDocument/2006/relationships/slideLayout" Target="../slideLayouts/slideLayout328.xml"/><Relationship Id="rId294" Type="http://schemas.openxmlformats.org/officeDocument/2006/relationships/slideLayout" Target="../slideLayouts/slideLayout370.xml"/><Relationship Id="rId308" Type="http://schemas.openxmlformats.org/officeDocument/2006/relationships/slideLayout" Target="../slideLayouts/slideLayout384.xml"/><Relationship Id="rId515" Type="http://schemas.openxmlformats.org/officeDocument/2006/relationships/slideLayout" Target="../slideLayouts/slideLayout591.xml"/><Relationship Id="rId47" Type="http://schemas.openxmlformats.org/officeDocument/2006/relationships/slideLayout" Target="../slideLayouts/slideLayout123.xml"/><Relationship Id="rId89" Type="http://schemas.openxmlformats.org/officeDocument/2006/relationships/slideLayout" Target="../slideLayouts/slideLayout165.xml"/><Relationship Id="rId112" Type="http://schemas.openxmlformats.org/officeDocument/2006/relationships/slideLayout" Target="../slideLayouts/slideLayout188.xml"/><Relationship Id="rId154" Type="http://schemas.openxmlformats.org/officeDocument/2006/relationships/slideLayout" Target="../slideLayouts/slideLayout230.xml"/><Relationship Id="rId361" Type="http://schemas.openxmlformats.org/officeDocument/2006/relationships/slideLayout" Target="../slideLayouts/slideLayout437.xml"/><Relationship Id="rId557" Type="http://schemas.openxmlformats.org/officeDocument/2006/relationships/slideLayout" Target="../slideLayouts/slideLayout633.xml"/><Relationship Id="rId599" Type="http://schemas.openxmlformats.org/officeDocument/2006/relationships/slideLayout" Target="../slideLayouts/slideLayout675.xml"/><Relationship Id="rId196" Type="http://schemas.openxmlformats.org/officeDocument/2006/relationships/slideLayout" Target="../slideLayouts/slideLayout272.xml"/><Relationship Id="rId417" Type="http://schemas.openxmlformats.org/officeDocument/2006/relationships/slideLayout" Target="../slideLayouts/slideLayout493.xml"/><Relationship Id="rId459" Type="http://schemas.openxmlformats.org/officeDocument/2006/relationships/slideLayout" Target="../slideLayouts/slideLayout535.xml"/><Relationship Id="rId624" Type="http://schemas.openxmlformats.org/officeDocument/2006/relationships/slideLayout" Target="../slideLayouts/slideLayout700.xml"/><Relationship Id="rId666" Type="http://schemas.openxmlformats.org/officeDocument/2006/relationships/slideLayout" Target="../slideLayouts/slideLayout742.xml"/><Relationship Id="rId16" Type="http://schemas.openxmlformats.org/officeDocument/2006/relationships/slideLayout" Target="../slideLayouts/slideLayout92.xml"/><Relationship Id="rId221" Type="http://schemas.openxmlformats.org/officeDocument/2006/relationships/slideLayout" Target="../slideLayouts/slideLayout297.xml"/><Relationship Id="rId263" Type="http://schemas.openxmlformats.org/officeDocument/2006/relationships/slideLayout" Target="../slideLayouts/slideLayout339.xml"/><Relationship Id="rId319" Type="http://schemas.openxmlformats.org/officeDocument/2006/relationships/slideLayout" Target="../slideLayouts/slideLayout395.xml"/><Relationship Id="rId470" Type="http://schemas.openxmlformats.org/officeDocument/2006/relationships/slideLayout" Target="../slideLayouts/slideLayout546.xml"/><Relationship Id="rId526" Type="http://schemas.openxmlformats.org/officeDocument/2006/relationships/slideLayout" Target="../slideLayouts/slideLayout602.xml"/><Relationship Id="rId58" Type="http://schemas.openxmlformats.org/officeDocument/2006/relationships/slideLayout" Target="../slideLayouts/slideLayout134.xml"/><Relationship Id="rId123" Type="http://schemas.openxmlformats.org/officeDocument/2006/relationships/slideLayout" Target="../slideLayouts/slideLayout199.xml"/><Relationship Id="rId330" Type="http://schemas.openxmlformats.org/officeDocument/2006/relationships/slideLayout" Target="../slideLayouts/slideLayout406.xml"/><Relationship Id="rId568" Type="http://schemas.openxmlformats.org/officeDocument/2006/relationships/slideLayout" Target="../slideLayouts/slideLayout644.xml"/><Relationship Id="rId165" Type="http://schemas.openxmlformats.org/officeDocument/2006/relationships/slideLayout" Target="../slideLayouts/slideLayout241.xml"/><Relationship Id="rId372" Type="http://schemas.openxmlformats.org/officeDocument/2006/relationships/slideLayout" Target="../slideLayouts/slideLayout448.xml"/><Relationship Id="rId428" Type="http://schemas.openxmlformats.org/officeDocument/2006/relationships/slideLayout" Target="../slideLayouts/slideLayout504.xml"/><Relationship Id="rId635" Type="http://schemas.openxmlformats.org/officeDocument/2006/relationships/slideLayout" Target="../slideLayouts/slideLayout711.xml"/><Relationship Id="rId677" Type="http://schemas.openxmlformats.org/officeDocument/2006/relationships/slideLayout" Target="../slideLayouts/slideLayout753.xml"/><Relationship Id="rId232" Type="http://schemas.openxmlformats.org/officeDocument/2006/relationships/slideLayout" Target="../slideLayouts/slideLayout308.xml"/><Relationship Id="rId274" Type="http://schemas.openxmlformats.org/officeDocument/2006/relationships/slideLayout" Target="../slideLayouts/slideLayout350.xml"/><Relationship Id="rId481" Type="http://schemas.openxmlformats.org/officeDocument/2006/relationships/slideLayout" Target="../slideLayouts/slideLayout557.xml"/><Relationship Id="rId27" Type="http://schemas.openxmlformats.org/officeDocument/2006/relationships/slideLayout" Target="../slideLayouts/slideLayout103.xml"/><Relationship Id="rId69" Type="http://schemas.openxmlformats.org/officeDocument/2006/relationships/slideLayout" Target="../slideLayouts/slideLayout145.xml"/><Relationship Id="rId134" Type="http://schemas.openxmlformats.org/officeDocument/2006/relationships/slideLayout" Target="../slideLayouts/slideLayout210.xml"/><Relationship Id="rId537" Type="http://schemas.openxmlformats.org/officeDocument/2006/relationships/slideLayout" Target="../slideLayouts/slideLayout613.xml"/><Relationship Id="rId579" Type="http://schemas.openxmlformats.org/officeDocument/2006/relationships/slideLayout" Target="../slideLayouts/slideLayout655.xml"/><Relationship Id="rId80" Type="http://schemas.openxmlformats.org/officeDocument/2006/relationships/slideLayout" Target="../slideLayouts/slideLayout156.xml"/><Relationship Id="rId176" Type="http://schemas.openxmlformats.org/officeDocument/2006/relationships/slideLayout" Target="../slideLayouts/slideLayout252.xml"/><Relationship Id="rId341" Type="http://schemas.openxmlformats.org/officeDocument/2006/relationships/slideLayout" Target="../slideLayouts/slideLayout417.xml"/><Relationship Id="rId383" Type="http://schemas.openxmlformats.org/officeDocument/2006/relationships/slideLayout" Target="../slideLayouts/slideLayout459.xml"/><Relationship Id="rId439" Type="http://schemas.openxmlformats.org/officeDocument/2006/relationships/slideLayout" Target="../slideLayouts/slideLayout515.xml"/><Relationship Id="rId590" Type="http://schemas.openxmlformats.org/officeDocument/2006/relationships/slideLayout" Target="../slideLayouts/slideLayout666.xml"/><Relationship Id="rId604" Type="http://schemas.openxmlformats.org/officeDocument/2006/relationships/slideLayout" Target="../slideLayouts/slideLayout680.xml"/><Relationship Id="rId646" Type="http://schemas.openxmlformats.org/officeDocument/2006/relationships/slideLayout" Target="../slideLayouts/slideLayout722.xml"/><Relationship Id="rId201" Type="http://schemas.openxmlformats.org/officeDocument/2006/relationships/slideLayout" Target="../slideLayouts/slideLayout277.xml"/><Relationship Id="rId243" Type="http://schemas.openxmlformats.org/officeDocument/2006/relationships/slideLayout" Target="../slideLayouts/slideLayout319.xml"/><Relationship Id="rId285" Type="http://schemas.openxmlformats.org/officeDocument/2006/relationships/slideLayout" Target="../slideLayouts/slideLayout361.xml"/><Relationship Id="rId450" Type="http://schemas.openxmlformats.org/officeDocument/2006/relationships/slideLayout" Target="../slideLayouts/slideLayout526.xml"/><Relationship Id="rId506" Type="http://schemas.openxmlformats.org/officeDocument/2006/relationships/slideLayout" Target="../slideLayouts/slideLayout582.xml"/><Relationship Id="rId688" Type="http://schemas.openxmlformats.org/officeDocument/2006/relationships/slideLayout" Target="../slideLayouts/slideLayout764.xml"/><Relationship Id="rId38" Type="http://schemas.openxmlformats.org/officeDocument/2006/relationships/slideLayout" Target="../slideLayouts/slideLayout114.xml"/><Relationship Id="rId103" Type="http://schemas.openxmlformats.org/officeDocument/2006/relationships/slideLayout" Target="../slideLayouts/slideLayout179.xml"/><Relationship Id="rId310" Type="http://schemas.openxmlformats.org/officeDocument/2006/relationships/slideLayout" Target="../slideLayouts/slideLayout386.xml"/><Relationship Id="rId492" Type="http://schemas.openxmlformats.org/officeDocument/2006/relationships/slideLayout" Target="../slideLayouts/slideLayout568.xml"/><Relationship Id="rId548" Type="http://schemas.openxmlformats.org/officeDocument/2006/relationships/slideLayout" Target="../slideLayouts/slideLayout624.xml"/><Relationship Id="rId91" Type="http://schemas.openxmlformats.org/officeDocument/2006/relationships/slideLayout" Target="../slideLayouts/slideLayout167.xml"/><Relationship Id="rId145" Type="http://schemas.openxmlformats.org/officeDocument/2006/relationships/slideLayout" Target="../slideLayouts/slideLayout221.xml"/><Relationship Id="rId187" Type="http://schemas.openxmlformats.org/officeDocument/2006/relationships/slideLayout" Target="../slideLayouts/slideLayout263.xml"/><Relationship Id="rId352" Type="http://schemas.openxmlformats.org/officeDocument/2006/relationships/slideLayout" Target="../slideLayouts/slideLayout428.xml"/><Relationship Id="rId394" Type="http://schemas.openxmlformats.org/officeDocument/2006/relationships/slideLayout" Target="../slideLayouts/slideLayout470.xml"/><Relationship Id="rId408" Type="http://schemas.openxmlformats.org/officeDocument/2006/relationships/slideLayout" Target="../slideLayouts/slideLayout484.xml"/><Relationship Id="rId615" Type="http://schemas.openxmlformats.org/officeDocument/2006/relationships/slideLayout" Target="../slideLayouts/slideLayout691.xml"/><Relationship Id="rId212" Type="http://schemas.openxmlformats.org/officeDocument/2006/relationships/slideLayout" Target="../slideLayouts/slideLayout288.xml"/><Relationship Id="rId254" Type="http://schemas.openxmlformats.org/officeDocument/2006/relationships/slideLayout" Target="../slideLayouts/slideLayout330.xml"/><Relationship Id="rId657" Type="http://schemas.openxmlformats.org/officeDocument/2006/relationships/slideLayout" Target="../slideLayouts/slideLayout733.xml"/><Relationship Id="rId49" Type="http://schemas.openxmlformats.org/officeDocument/2006/relationships/slideLayout" Target="../slideLayouts/slideLayout125.xml"/><Relationship Id="rId114" Type="http://schemas.openxmlformats.org/officeDocument/2006/relationships/slideLayout" Target="../slideLayouts/slideLayout190.xml"/><Relationship Id="rId296" Type="http://schemas.openxmlformats.org/officeDocument/2006/relationships/slideLayout" Target="../slideLayouts/slideLayout372.xml"/><Relationship Id="rId461" Type="http://schemas.openxmlformats.org/officeDocument/2006/relationships/slideLayout" Target="../slideLayouts/slideLayout537.xml"/><Relationship Id="rId517" Type="http://schemas.openxmlformats.org/officeDocument/2006/relationships/slideLayout" Target="../slideLayouts/slideLayout593.xml"/><Relationship Id="rId559" Type="http://schemas.openxmlformats.org/officeDocument/2006/relationships/slideLayout" Target="../slideLayouts/slideLayout635.xml"/><Relationship Id="rId60" Type="http://schemas.openxmlformats.org/officeDocument/2006/relationships/slideLayout" Target="../slideLayouts/slideLayout136.xml"/><Relationship Id="rId156" Type="http://schemas.openxmlformats.org/officeDocument/2006/relationships/slideLayout" Target="../slideLayouts/slideLayout232.xml"/><Relationship Id="rId198" Type="http://schemas.openxmlformats.org/officeDocument/2006/relationships/slideLayout" Target="../slideLayouts/slideLayout274.xml"/><Relationship Id="rId321" Type="http://schemas.openxmlformats.org/officeDocument/2006/relationships/slideLayout" Target="../slideLayouts/slideLayout397.xml"/><Relationship Id="rId363" Type="http://schemas.openxmlformats.org/officeDocument/2006/relationships/slideLayout" Target="../slideLayouts/slideLayout439.xml"/><Relationship Id="rId419" Type="http://schemas.openxmlformats.org/officeDocument/2006/relationships/slideLayout" Target="../slideLayouts/slideLayout495.xml"/><Relationship Id="rId570" Type="http://schemas.openxmlformats.org/officeDocument/2006/relationships/slideLayout" Target="../slideLayouts/slideLayout646.xml"/><Relationship Id="rId626" Type="http://schemas.openxmlformats.org/officeDocument/2006/relationships/slideLayout" Target="../slideLayouts/slideLayout702.xml"/><Relationship Id="rId223" Type="http://schemas.openxmlformats.org/officeDocument/2006/relationships/slideLayout" Target="../slideLayouts/slideLayout299.xml"/><Relationship Id="rId430" Type="http://schemas.openxmlformats.org/officeDocument/2006/relationships/slideLayout" Target="../slideLayouts/slideLayout506.xml"/><Relationship Id="rId668" Type="http://schemas.openxmlformats.org/officeDocument/2006/relationships/slideLayout" Target="../slideLayouts/slideLayout744.xml"/><Relationship Id="rId18" Type="http://schemas.openxmlformats.org/officeDocument/2006/relationships/slideLayout" Target="../slideLayouts/slideLayout94.xml"/><Relationship Id="rId265" Type="http://schemas.openxmlformats.org/officeDocument/2006/relationships/slideLayout" Target="../slideLayouts/slideLayout341.xml"/><Relationship Id="rId472" Type="http://schemas.openxmlformats.org/officeDocument/2006/relationships/slideLayout" Target="../slideLayouts/slideLayout548.xml"/><Relationship Id="rId528" Type="http://schemas.openxmlformats.org/officeDocument/2006/relationships/slideLayout" Target="../slideLayouts/slideLayout604.xml"/><Relationship Id="rId125" Type="http://schemas.openxmlformats.org/officeDocument/2006/relationships/slideLayout" Target="../slideLayouts/slideLayout201.xml"/><Relationship Id="rId167" Type="http://schemas.openxmlformats.org/officeDocument/2006/relationships/slideLayout" Target="../slideLayouts/slideLayout243.xml"/><Relationship Id="rId332" Type="http://schemas.openxmlformats.org/officeDocument/2006/relationships/slideLayout" Target="../slideLayouts/slideLayout408.xml"/><Relationship Id="rId374" Type="http://schemas.openxmlformats.org/officeDocument/2006/relationships/slideLayout" Target="../slideLayouts/slideLayout450.xml"/><Relationship Id="rId581" Type="http://schemas.openxmlformats.org/officeDocument/2006/relationships/slideLayout" Target="../slideLayouts/slideLayout657.xml"/><Relationship Id="rId71" Type="http://schemas.openxmlformats.org/officeDocument/2006/relationships/slideLayout" Target="../slideLayouts/slideLayout147.xml"/><Relationship Id="rId234" Type="http://schemas.openxmlformats.org/officeDocument/2006/relationships/slideLayout" Target="../slideLayouts/slideLayout310.xml"/><Relationship Id="rId637" Type="http://schemas.openxmlformats.org/officeDocument/2006/relationships/slideLayout" Target="../slideLayouts/slideLayout713.xml"/><Relationship Id="rId679" Type="http://schemas.openxmlformats.org/officeDocument/2006/relationships/slideLayout" Target="../slideLayouts/slideLayout755.xml"/><Relationship Id="rId2" Type="http://schemas.openxmlformats.org/officeDocument/2006/relationships/slideLayout" Target="../slideLayouts/slideLayout78.xml"/><Relationship Id="rId29" Type="http://schemas.openxmlformats.org/officeDocument/2006/relationships/slideLayout" Target="../slideLayouts/slideLayout105.xml"/><Relationship Id="rId276" Type="http://schemas.openxmlformats.org/officeDocument/2006/relationships/slideLayout" Target="../slideLayouts/slideLayout352.xml"/><Relationship Id="rId441" Type="http://schemas.openxmlformats.org/officeDocument/2006/relationships/slideLayout" Target="../slideLayouts/slideLayout517.xml"/><Relationship Id="rId483" Type="http://schemas.openxmlformats.org/officeDocument/2006/relationships/slideLayout" Target="../slideLayouts/slideLayout559.xml"/><Relationship Id="rId539" Type="http://schemas.openxmlformats.org/officeDocument/2006/relationships/slideLayout" Target="../slideLayouts/slideLayout615.xml"/><Relationship Id="rId690" Type="http://schemas.openxmlformats.org/officeDocument/2006/relationships/slideLayout" Target="../slideLayouts/slideLayout766.xml"/><Relationship Id="rId40" Type="http://schemas.openxmlformats.org/officeDocument/2006/relationships/slideLayout" Target="../slideLayouts/slideLayout116.xml"/><Relationship Id="rId115" Type="http://schemas.openxmlformats.org/officeDocument/2006/relationships/slideLayout" Target="../slideLayouts/slideLayout191.xml"/><Relationship Id="rId136" Type="http://schemas.openxmlformats.org/officeDocument/2006/relationships/slideLayout" Target="../slideLayouts/slideLayout212.xml"/><Relationship Id="rId157" Type="http://schemas.openxmlformats.org/officeDocument/2006/relationships/slideLayout" Target="../slideLayouts/slideLayout233.xml"/><Relationship Id="rId178" Type="http://schemas.openxmlformats.org/officeDocument/2006/relationships/slideLayout" Target="../slideLayouts/slideLayout254.xml"/><Relationship Id="rId301" Type="http://schemas.openxmlformats.org/officeDocument/2006/relationships/slideLayout" Target="../slideLayouts/slideLayout377.xml"/><Relationship Id="rId322" Type="http://schemas.openxmlformats.org/officeDocument/2006/relationships/slideLayout" Target="../slideLayouts/slideLayout398.xml"/><Relationship Id="rId343" Type="http://schemas.openxmlformats.org/officeDocument/2006/relationships/slideLayout" Target="../slideLayouts/slideLayout419.xml"/><Relationship Id="rId364" Type="http://schemas.openxmlformats.org/officeDocument/2006/relationships/slideLayout" Target="../slideLayouts/slideLayout440.xml"/><Relationship Id="rId550" Type="http://schemas.openxmlformats.org/officeDocument/2006/relationships/slideLayout" Target="../slideLayouts/slideLayout626.xml"/><Relationship Id="rId61" Type="http://schemas.openxmlformats.org/officeDocument/2006/relationships/slideLayout" Target="../slideLayouts/slideLayout137.xml"/><Relationship Id="rId82" Type="http://schemas.openxmlformats.org/officeDocument/2006/relationships/slideLayout" Target="../slideLayouts/slideLayout158.xml"/><Relationship Id="rId199" Type="http://schemas.openxmlformats.org/officeDocument/2006/relationships/slideLayout" Target="../slideLayouts/slideLayout275.xml"/><Relationship Id="rId203" Type="http://schemas.openxmlformats.org/officeDocument/2006/relationships/slideLayout" Target="../slideLayouts/slideLayout279.xml"/><Relationship Id="rId385" Type="http://schemas.openxmlformats.org/officeDocument/2006/relationships/slideLayout" Target="../slideLayouts/slideLayout461.xml"/><Relationship Id="rId571" Type="http://schemas.openxmlformats.org/officeDocument/2006/relationships/slideLayout" Target="../slideLayouts/slideLayout647.xml"/><Relationship Id="rId592" Type="http://schemas.openxmlformats.org/officeDocument/2006/relationships/slideLayout" Target="../slideLayouts/slideLayout668.xml"/><Relationship Id="rId606" Type="http://schemas.openxmlformats.org/officeDocument/2006/relationships/slideLayout" Target="../slideLayouts/slideLayout682.xml"/><Relationship Id="rId627" Type="http://schemas.openxmlformats.org/officeDocument/2006/relationships/slideLayout" Target="../slideLayouts/slideLayout703.xml"/><Relationship Id="rId648" Type="http://schemas.openxmlformats.org/officeDocument/2006/relationships/slideLayout" Target="../slideLayouts/slideLayout724.xml"/><Relationship Id="rId669" Type="http://schemas.openxmlformats.org/officeDocument/2006/relationships/slideLayout" Target="../slideLayouts/slideLayout745.xml"/><Relationship Id="rId19" Type="http://schemas.openxmlformats.org/officeDocument/2006/relationships/slideLayout" Target="../slideLayouts/slideLayout95.xml"/><Relationship Id="rId224" Type="http://schemas.openxmlformats.org/officeDocument/2006/relationships/slideLayout" Target="../slideLayouts/slideLayout300.xml"/><Relationship Id="rId245" Type="http://schemas.openxmlformats.org/officeDocument/2006/relationships/slideLayout" Target="../slideLayouts/slideLayout321.xml"/><Relationship Id="rId266" Type="http://schemas.openxmlformats.org/officeDocument/2006/relationships/slideLayout" Target="../slideLayouts/slideLayout342.xml"/><Relationship Id="rId287" Type="http://schemas.openxmlformats.org/officeDocument/2006/relationships/slideLayout" Target="../slideLayouts/slideLayout363.xml"/><Relationship Id="rId410" Type="http://schemas.openxmlformats.org/officeDocument/2006/relationships/slideLayout" Target="../slideLayouts/slideLayout486.xml"/><Relationship Id="rId431" Type="http://schemas.openxmlformats.org/officeDocument/2006/relationships/slideLayout" Target="../slideLayouts/slideLayout507.xml"/><Relationship Id="rId452" Type="http://schemas.openxmlformats.org/officeDocument/2006/relationships/slideLayout" Target="../slideLayouts/slideLayout528.xml"/><Relationship Id="rId473" Type="http://schemas.openxmlformats.org/officeDocument/2006/relationships/slideLayout" Target="../slideLayouts/slideLayout549.xml"/><Relationship Id="rId494" Type="http://schemas.openxmlformats.org/officeDocument/2006/relationships/slideLayout" Target="../slideLayouts/slideLayout570.xml"/><Relationship Id="rId508" Type="http://schemas.openxmlformats.org/officeDocument/2006/relationships/slideLayout" Target="../slideLayouts/slideLayout584.xml"/><Relationship Id="rId529" Type="http://schemas.openxmlformats.org/officeDocument/2006/relationships/slideLayout" Target="../slideLayouts/slideLayout605.xml"/><Relationship Id="rId680" Type="http://schemas.openxmlformats.org/officeDocument/2006/relationships/slideLayout" Target="../slideLayouts/slideLayout756.xml"/><Relationship Id="rId30" Type="http://schemas.openxmlformats.org/officeDocument/2006/relationships/slideLayout" Target="../slideLayouts/slideLayout106.xml"/><Relationship Id="rId105" Type="http://schemas.openxmlformats.org/officeDocument/2006/relationships/slideLayout" Target="../slideLayouts/slideLayout181.xml"/><Relationship Id="rId126" Type="http://schemas.openxmlformats.org/officeDocument/2006/relationships/slideLayout" Target="../slideLayouts/slideLayout202.xml"/><Relationship Id="rId147" Type="http://schemas.openxmlformats.org/officeDocument/2006/relationships/slideLayout" Target="../slideLayouts/slideLayout223.xml"/><Relationship Id="rId168" Type="http://schemas.openxmlformats.org/officeDocument/2006/relationships/slideLayout" Target="../slideLayouts/slideLayout244.xml"/><Relationship Id="rId312" Type="http://schemas.openxmlformats.org/officeDocument/2006/relationships/slideLayout" Target="../slideLayouts/slideLayout388.xml"/><Relationship Id="rId333" Type="http://schemas.openxmlformats.org/officeDocument/2006/relationships/slideLayout" Target="../slideLayouts/slideLayout409.xml"/><Relationship Id="rId354" Type="http://schemas.openxmlformats.org/officeDocument/2006/relationships/slideLayout" Target="../slideLayouts/slideLayout430.xml"/><Relationship Id="rId540" Type="http://schemas.openxmlformats.org/officeDocument/2006/relationships/slideLayout" Target="../slideLayouts/slideLayout616.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93" Type="http://schemas.openxmlformats.org/officeDocument/2006/relationships/slideLayout" Target="../slideLayouts/slideLayout169.xml"/><Relationship Id="rId189" Type="http://schemas.openxmlformats.org/officeDocument/2006/relationships/slideLayout" Target="../slideLayouts/slideLayout265.xml"/><Relationship Id="rId375" Type="http://schemas.openxmlformats.org/officeDocument/2006/relationships/slideLayout" Target="../slideLayouts/slideLayout451.xml"/><Relationship Id="rId396" Type="http://schemas.openxmlformats.org/officeDocument/2006/relationships/slideLayout" Target="../slideLayouts/slideLayout472.xml"/><Relationship Id="rId561" Type="http://schemas.openxmlformats.org/officeDocument/2006/relationships/slideLayout" Target="../slideLayouts/slideLayout637.xml"/><Relationship Id="rId582" Type="http://schemas.openxmlformats.org/officeDocument/2006/relationships/slideLayout" Target="../slideLayouts/slideLayout658.xml"/><Relationship Id="rId617" Type="http://schemas.openxmlformats.org/officeDocument/2006/relationships/slideLayout" Target="../slideLayouts/slideLayout693.xml"/><Relationship Id="rId638" Type="http://schemas.openxmlformats.org/officeDocument/2006/relationships/slideLayout" Target="../slideLayouts/slideLayout714.xml"/><Relationship Id="rId659" Type="http://schemas.openxmlformats.org/officeDocument/2006/relationships/slideLayout" Target="../slideLayouts/slideLayout735.xml"/><Relationship Id="rId3" Type="http://schemas.openxmlformats.org/officeDocument/2006/relationships/slideLayout" Target="../slideLayouts/slideLayout79.xml"/><Relationship Id="rId214" Type="http://schemas.openxmlformats.org/officeDocument/2006/relationships/slideLayout" Target="../slideLayouts/slideLayout290.xml"/><Relationship Id="rId235" Type="http://schemas.openxmlformats.org/officeDocument/2006/relationships/slideLayout" Target="../slideLayouts/slideLayout311.xml"/><Relationship Id="rId256" Type="http://schemas.openxmlformats.org/officeDocument/2006/relationships/slideLayout" Target="../slideLayouts/slideLayout332.xml"/><Relationship Id="rId277" Type="http://schemas.openxmlformats.org/officeDocument/2006/relationships/slideLayout" Target="../slideLayouts/slideLayout353.xml"/><Relationship Id="rId298" Type="http://schemas.openxmlformats.org/officeDocument/2006/relationships/slideLayout" Target="../slideLayouts/slideLayout374.xml"/><Relationship Id="rId400" Type="http://schemas.openxmlformats.org/officeDocument/2006/relationships/slideLayout" Target="../slideLayouts/slideLayout476.xml"/><Relationship Id="rId421" Type="http://schemas.openxmlformats.org/officeDocument/2006/relationships/slideLayout" Target="../slideLayouts/slideLayout497.xml"/><Relationship Id="rId442" Type="http://schemas.openxmlformats.org/officeDocument/2006/relationships/slideLayout" Target="../slideLayouts/slideLayout518.xml"/><Relationship Id="rId463" Type="http://schemas.openxmlformats.org/officeDocument/2006/relationships/slideLayout" Target="../slideLayouts/slideLayout539.xml"/><Relationship Id="rId484" Type="http://schemas.openxmlformats.org/officeDocument/2006/relationships/slideLayout" Target="../slideLayouts/slideLayout560.xml"/><Relationship Id="rId519" Type="http://schemas.openxmlformats.org/officeDocument/2006/relationships/slideLayout" Target="../slideLayouts/slideLayout595.xml"/><Relationship Id="rId670" Type="http://schemas.openxmlformats.org/officeDocument/2006/relationships/slideLayout" Target="../slideLayouts/slideLayout746.xml"/><Relationship Id="rId116" Type="http://schemas.openxmlformats.org/officeDocument/2006/relationships/slideLayout" Target="../slideLayouts/slideLayout192.xml"/><Relationship Id="rId137" Type="http://schemas.openxmlformats.org/officeDocument/2006/relationships/slideLayout" Target="../slideLayouts/slideLayout213.xml"/><Relationship Id="rId158" Type="http://schemas.openxmlformats.org/officeDocument/2006/relationships/slideLayout" Target="../slideLayouts/slideLayout234.xml"/><Relationship Id="rId302" Type="http://schemas.openxmlformats.org/officeDocument/2006/relationships/slideLayout" Target="../slideLayouts/slideLayout378.xml"/><Relationship Id="rId323" Type="http://schemas.openxmlformats.org/officeDocument/2006/relationships/slideLayout" Target="../slideLayouts/slideLayout399.xml"/><Relationship Id="rId344" Type="http://schemas.openxmlformats.org/officeDocument/2006/relationships/slideLayout" Target="../slideLayouts/slideLayout420.xml"/><Relationship Id="rId530" Type="http://schemas.openxmlformats.org/officeDocument/2006/relationships/slideLayout" Target="../slideLayouts/slideLayout606.xml"/><Relationship Id="rId691" Type="http://schemas.openxmlformats.org/officeDocument/2006/relationships/theme" Target="../theme/theme2.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62" Type="http://schemas.openxmlformats.org/officeDocument/2006/relationships/slideLayout" Target="../slideLayouts/slideLayout138.xml"/><Relationship Id="rId83" Type="http://schemas.openxmlformats.org/officeDocument/2006/relationships/slideLayout" Target="../slideLayouts/slideLayout159.xml"/><Relationship Id="rId179" Type="http://schemas.openxmlformats.org/officeDocument/2006/relationships/slideLayout" Target="../slideLayouts/slideLayout255.xml"/><Relationship Id="rId365" Type="http://schemas.openxmlformats.org/officeDocument/2006/relationships/slideLayout" Target="../slideLayouts/slideLayout441.xml"/><Relationship Id="rId386" Type="http://schemas.openxmlformats.org/officeDocument/2006/relationships/slideLayout" Target="../slideLayouts/slideLayout462.xml"/><Relationship Id="rId551" Type="http://schemas.openxmlformats.org/officeDocument/2006/relationships/slideLayout" Target="../slideLayouts/slideLayout627.xml"/><Relationship Id="rId572" Type="http://schemas.openxmlformats.org/officeDocument/2006/relationships/slideLayout" Target="../slideLayouts/slideLayout648.xml"/><Relationship Id="rId593" Type="http://schemas.openxmlformats.org/officeDocument/2006/relationships/slideLayout" Target="../slideLayouts/slideLayout669.xml"/><Relationship Id="rId607" Type="http://schemas.openxmlformats.org/officeDocument/2006/relationships/slideLayout" Target="../slideLayouts/slideLayout683.xml"/><Relationship Id="rId628" Type="http://schemas.openxmlformats.org/officeDocument/2006/relationships/slideLayout" Target="../slideLayouts/slideLayout704.xml"/><Relationship Id="rId649" Type="http://schemas.openxmlformats.org/officeDocument/2006/relationships/slideLayout" Target="../slideLayouts/slideLayout725.xml"/><Relationship Id="rId190" Type="http://schemas.openxmlformats.org/officeDocument/2006/relationships/slideLayout" Target="../slideLayouts/slideLayout266.xml"/><Relationship Id="rId204" Type="http://schemas.openxmlformats.org/officeDocument/2006/relationships/slideLayout" Target="../slideLayouts/slideLayout280.xml"/><Relationship Id="rId225" Type="http://schemas.openxmlformats.org/officeDocument/2006/relationships/slideLayout" Target="../slideLayouts/slideLayout301.xml"/><Relationship Id="rId246" Type="http://schemas.openxmlformats.org/officeDocument/2006/relationships/slideLayout" Target="../slideLayouts/slideLayout322.xml"/><Relationship Id="rId267" Type="http://schemas.openxmlformats.org/officeDocument/2006/relationships/slideLayout" Target="../slideLayouts/slideLayout343.xml"/><Relationship Id="rId288" Type="http://schemas.openxmlformats.org/officeDocument/2006/relationships/slideLayout" Target="../slideLayouts/slideLayout364.xml"/><Relationship Id="rId411" Type="http://schemas.openxmlformats.org/officeDocument/2006/relationships/slideLayout" Target="../slideLayouts/slideLayout487.xml"/><Relationship Id="rId432" Type="http://schemas.openxmlformats.org/officeDocument/2006/relationships/slideLayout" Target="../slideLayouts/slideLayout508.xml"/><Relationship Id="rId453" Type="http://schemas.openxmlformats.org/officeDocument/2006/relationships/slideLayout" Target="../slideLayouts/slideLayout529.xml"/><Relationship Id="rId474" Type="http://schemas.openxmlformats.org/officeDocument/2006/relationships/slideLayout" Target="../slideLayouts/slideLayout550.xml"/><Relationship Id="rId509" Type="http://schemas.openxmlformats.org/officeDocument/2006/relationships/slideLayout" Target="../slideLayouts/slideLayout585.xml"/><Relationship Id="rId660" Type="http://schemas.openxmlformats.org/officeDocument/2006/relationships/slideLayout" Target="../slideLayouts/slideLayout736.xml"/><Relationship Id="rId106" Type="http://schemas.openxmlformats.org/officeDocument/2006/relationships/slideLayout" Target="../slideLayouts/slideLayout182.xml"/><Relationship Id="rId127" Type="http://schemas.openxmlformats.org/officeDocument/2006/relationships/slideLayout" Target="../slideLayouts/slideLayout203.xml"/><Relationship Id="rId313" Type="http://schemas.openxmlformats.org/officeDocument/2006/relationships/slideLayout" Target="../slideLayouts/slideLayout389.xml"/><Relationship Id="rId495" Type="http://schemas.openxmlformats.org/officeDocument/2006/relationships/slideLayout" Target="../slideLayouts/slideLayout571.xml"/><Relationship Id="rId681" Type="http://schemas.openxmlformats.org/officeDocument/2006/relationships/slideLayout" Target="../slideLayouts/slideLayout757.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52" Type="http://schemas.openxmlformats.org/officeDocument/2006/relationships/slideLayout" Target="../slideLayouts/slideLayout128.xml"/><Relationship Id="rId73" Type="http://schemas.openxmlformats.org/officeDocument/2006/relationships/slideLayout" Target="../slideLayouts/slideLayout149.xml"/><Relationship Id="rId94" Type="http://schemas.openxmlformats.org/officeDocument/2006/relationships/slideLayout" Target="../slideLayouts/slideLayout170.xml"/><Relationship Id="rId148" Type="http://schemas.openxmlformats.org/officeDocument/2006/relationships/slideLayout" Target="../slideLayouts/slideLayout224.xml"/><Relationship Id="rId169" Type="http://schemas.openxmlformats.org/officeDocument/2006/relationships/slideLayout" Target="../slideLayouts/slideLayout245.xml"/><Relationship Id="rId334" Type="http://schemas.openxmlformats.org/officeDocument/2006/relationships/slideLayout" Target="../slideLayouts/slideLayout410.xml"/><Relationship Id="rId355" Type="http://schemas.openxmlformats.org/officeDocument/2006/relationships/slideLayout" Target="../slideLayouts/slideLayout431.xml"/><Relationship Id="rId376" Type="http://schemas.openxmlformats.org/officeDocument/2006/relationships/slideLayout" Target="../slideLayouts/slideLayout452.xml"/><Relationship Id="rId397" Type="http://schemas.openxmlformats.org/officeDocument/2006/relationships/slideLayout" Target="../slideLayouts/slideLayout473.xml"/><Relationship Id="rId520" Type="http://schemas.openxmlformats.org/officeDocument/2006/relationships/slideLayout" Target="../slideLayouts/slideLayout596.xml"/><Relationship Id="rId541" Type="http://schemas.openxmlformats.org/officeDocument/2006/relationships/slideLayout" Target="../slideLayouts/slideLayout617.xml"/><Relationship Id="rId562" Type="http://schemas.openxmlformats.org/officeDocument/2006/relationships/slideLayout" Target="../slideLayouts/slideLayout638.xml"/><Relationship Id="rId583" Type="http://schemas.openxmlformats.org/officeDocument/2006/relationships/slideLayout" Target="../slideLayouts/slideLayout659.xml"/><Relationship Id="rId618" Type="http://schemas.openxmlformats.org/officeDocument/2006/relationships/slideLayout" Target="../slideLayouts/slideLayout694.xml"/><Relationship Id="rId639" Type="http://schemas.openxmlformats.org/officeDocument/2006/relationships/slideLayout" Target="../slideLayouts/slideLayout715.xml"/><Relationship Id="rId4" Type="http://schemas.openxmlformats.org/officeDocument/2006/relationships/slideLayout" Target="../slideLayouts/slideLayout80.xml"/><Relationship Id="rId180" Type="http://schemas.openxmlformats.org/officeDocument/2006/relationships/slideLayout" Target="../slideLayouts/slideLayout256.xml"/><Relationship Id="rId215" Type="http://schemas.openxmlformats.org/officeDocument/2006/relationships/slideLayout" Target="../slideLayouts/slideLayout291.xml"/><Relationship Id="rId236" Type="http://schemas.openxmlformats.org/officeDocument/2006/relationships/slideLayout" Target="../slideLayouts/slideLayout312.xml"/><Relationship Id="rId257" Type="http://schemas.openxmlformats.org/officeDocument/2006/relationships/slideLayout" Target="../slideLayouts/slideLayout333.xml"/><Relationship Id="rId278" Type="http://schemas.openxmlformats.org/officeDocument/2006/relationships/slideLayout" Target="../slideLayouts/slideLayout354.xml"/><Relationship Id="rId401" Type="http://schemas.openxmlformats.org/officeDocument/2006/relationships/slideLayout" Target="../slideLayouts/slideLayout477.xml"/><Relationship Id="rId422" Type="http://schemas.openxmlformats.org/officeDocument/2006/relationships/slideLayout" Target="../slideLayouts/slideLayout498.xml"/><Relationship Id="rId443" Type="http://schemas.openxmlformats.org/officeDocument/2006/relationships/slideLayout" Target="../slideLayouts/slideLayout519.xml"/><Relationship Id="rId464" Type="http://schemas.openxmlformats.org/officeDocument/2006/relationships/slideLayout" Target="../slideLayouts/slideLayout540.xml"/><Relationship Id="rId650" Type="http://schemas.openxmlformats.org/officeDocument/2006/relationships/slideLayout" Target="../slideLayouts/slideLayout726.xml"/><Relationship Id="rId303" Type="http://schemas.openxmlformats.org/officeDocument/2006/relationships/slideLayout" Target="../slideLayouts/slideLayout379.xml"/><Relationship Id="rId485" Type="http://schemas.openxmlformats.org/officeDocument/2006/relationships/slideLayout" Target="../slideLayouts/slideLayout561.xml"/><Relationship Id="rId42" Type="http://schemas.openxmlformats.org/officeDocument/2006/relationships/slideLayout" Target="../slideLayouts/slideLayout118.xml"/><Relationship Id="rId84" Type="http://schemas.openxmlformats.org/officeDocument/2006/relationships/slideLayout" Target="../slideLayouts/slideLayout160.xml"/><Relationship Id="rId138" Type="http://schemas.openxmlformats.org/officeDocument/2006/relationships/slideLayout" Target="../slideLayouts/slideLayout214.xml"/><Relationship Id="rId345" Type="http://schemas.openxmlformats.org/officeDocument/2006/relationships/slideLayout" Target="../slideLayouts/slideLayout421.xml"/><Relationship Id="rId387" Type="http://schemas.openxmlformats.org/officeDocument/2006/relationships/slideLayout" Target="../slideLayouts/slideLayout463.xml"/><Relationship Id="rId510" Type="http://schemas.openxmlformats.org/officeDocument/2006/relationships/slideLayout" Target="../slideLayouts/slideLayout586.xml"/><Relationship Id="rId552" Type="http://schemas.openxmlformats.org/officeDocument/2006/relationships/slideLayout" Target="../slideLayouts/slideLayout628.xml"/><Relationship Id="rId594" Type="http://schemas.openxmlformats.org/officeDocument/2006/relationships/slideLayout" Target="../slideLayouts/slideLayout670.xml"/><Relationship Id="rId608" Type="http://schemas.openxmlformats.org/officeDocument/2006/relationships/slideLayout" Target="../slideLayouts/slideLayout684.xml"/><Relationship Id="rId191" Type="http://schemas.openxmlformats.org/officeDocument/2006/relationships/slideLayout" Target="../slideLayouts/slideLayout267.xml"/><Relationship Id="rId205" Type="http://schemas.openxmlformats.org/officeDocument/2006/relationships/slideLayout" Target="../slideLayouts/slideLayout281.xml"/><Relationship Id="rId247" Type="http://schemas.openxmlformats.org/officeDocument/2006/relationships/slideLayout" Target="../slideLayouts/slideLayout323.xml"/><Relationship Id="rId412" Type="http://schemas.openxmlformats.org/officeDocument/2006/relationships/slideLayout" Target="../slideLayouts/slideLayout488.xml"/><Relationship Id="rId107" Type="http://schemas.openxmlformats.org/officeDocument/2006/relationships/slideLayout" Target="../slideLayouts/slideLayout183.xml"/><Relationship Id="rId289" Type="http://schemas.openxmlformats.org/officeDocument/2006/relationships/slideLayout" Target="../slideLayouts/slideLayout365.xml"/><Relationship Id="rId454" Type="http://schemas.openxmlformats.org/officeDocument/2006/relationships/slideLayout" Target="../slideLayouts/slideLayout530.xml"/><Relationship Id="rId496" Type="http://schemas.openxmlformats.org/officeDocument/2006/relationships/slideLayout" Target="../slideLayouts/slideLayout572.xml"/><Relationship Id="rId661" Type="http://schemas.openxmlformats.org/officeDocument/2006/relationships/slideLayout" Target="../slideLayouts/slideLayout737.xml"/><Relationship Id="rId11" Type="http://schemas.openxmlformats.org/officeDocument/2006/relationships/slideLayout" Target="../slideLayouts/slideLayout87.xml"/><Relationship Id="rId53" Type="http://schemas.openxmlformats.org/officeDocument/2006/relationships/slideLayout" Target="../slideLayouts/slideLayout129.xml"/><Relationship Id="rId149" Type="http://schemas.openxmlformats.org/officeDocument/2006/relationships/slideLayout" Target="../slideLayouts/slideLayout225.xml"/><Relationship Id="rId314" Type="http://schemas.openxmlformats.org/officeDocument/2006/relationships/slideLayout" Target="../slideLayouts/slideLayout390.xml"/><Relationship Id="rId356" Type="http://schemas.openxmlformats.org/officeDocument/2006/relationships/slideLayout" Target="../slideLayouts/slideLayout432.xml"/><Relationship Id="rId398" Type="http://schemas.openxmlformats.org/officeDocument/2006/relationships/slideLayout" Target="../slideLayouts/slideLayout474.xml"/><Relationship Id="rId521" Type="http://schemas.openxmlformats.org/officeDocument/2006/relationships/slideLayout" Target="../slideLayouts/slideLayout597.xml"/><Relationship Id="rId563" Type="http://schemas.openxmlformats.org/officeDocument/2006/relationships/slideLayout" Target="../slideLayouts/slideLayout639.xml"/><Relationship Id="rId619" Type="http://schemas.openxmlformats.org/officeDocument/2006/relationships/slideLayout" Target="../slideLayouts/slideLayout695.xml"/><Relationship Id="rId95" Type="http://schemas.openxmlformats.org/officeDocument/2006/relationships/slideLayout" Target="../slideLayouts/slideLayout171.xml"/><Relationship Id="rId160" Type="http://schemas.openxmlformats.org/officeDocument/2006/relationships/slideLayout" Target="../slideLayouts/slideLayout236.xml"/><Relationship Id="rId216" Type="http://schemas.openxmlformats.org/officeDocument/2006/relationships/slideLayout" Target="../slideLayouts/slideLayout292.xml"/><Relationship Id="rId423" Type="http://schemas.openxmlformats.org/officeDocument/2006/relationships/slideLayout" Target="../slideLayouts/slideLayout499.xml"/><Relationship Id="rId258" Type="http://schemas.openxmlformats.org/officeDocument/2006/relationships/slideLayout" Target="../slideLayouts/slideLayout334.xml"/><Relationship Id="rId465" Type="http://schemas.openxmlformats.org/officeDocument/2006/relationships/slideLayout" Target="../slideLayouts/slideLayout541.xml"/><Relationship Id="rId630" Type="http://schemas.openxmlformats.org/officeDocument/2006/relationships/slideLayout" Target="../slideLayouts/slideLayout706.xml"/><Relationship Id="rId672" Type="http://schemas.openxmlformats.org/officeDocument/2006/relationships/slideLayout" Target="../slideLayouts/slideLayout748.xml"/><Relationship Id="rId22" Type="http://schemas.openxmlformats.org/officeDocument/2006/relationships/slideLayout" Target="../slideLayouts/slideLayout98.xml"/><Relationship Id="rId64" Type="http://schemas.openxmlformats.org/officeDocument/2006/relationships/slideLayout" Target="../slideLayouts/slideLayout140.xml"/><Relationship Id="rId118" Type="http://schemas.openxmlformats.org/officeDocument/2006/relationships/slideLayout" Target="../slideLayouts/slideLayout194.xml"/><Relationship Id="rId325" Type="http://schemas.openxmlformats.org/officeDocument/2006/relationships/slideLayout" Target="../slideLayouts/slideLayout401.xml"/><Relationship Id="rId367" Type="http://schemas.openxmlformats.org/officeDocument/2006/relationships/slideLayout" Target="../slideLayouts/slideLayout443.xml"/><Relationship Id="rId532" Type="http://schemas.openxmlformats.org/officeDocument/2006/relationships/slideLayout" Target="../slideLayouts/slideLayout608.xml"/><Relationship Id="rId574" Type="http://schemas.openxmlformats.org/officeDocument/2006/relationships/slideLayout" Target="../slideLayouts/slideLayout650.xml"/><Relationship Id="rId171" Type="http://schemas.openxmlformats.org/officeDocument/2006/relationships/slideLayout" Target="../slideLayouts/slideLayout247.xml"/><Relationship Id="rId227" Type="http://schemas.openxmlformats.org/officeDocument/2006/relationships/slideLayout" Target="../slideLayouts/slideLayout303.xml"/><Relationship Id="rId269" Type="http://schemas.openxmlformats.org/officeDocument/2006/relationships/slideLayout" Target="../slideLayouts/slideLayout345.xml"/><Relationship Id="rId434" Type="http://schemas.openxmlformats.org/officeDocument/2006/relationships/slideLayout" Target="../slideLayouts/slideLayout510.xml"/><Relationship Id="rId476" Type="http://schemas.openxmlformats.org/officeDocument/2006/relationships/slideLayout" Target="../slideLayouts/slideLayout552.xml"/><Relationship Id="rId641" Type="http://schemas.openxmlformats.org/officeDocument/2006/relationships/slideLayout" Target="../slideLayouts/slideLayout717.xml"/><Relationship Id="rId683" Type="http://schemas.openxmlformats.org/officeDocument/2006/relationships/slideLayout" Target="../slideLayouts/slideLayout759.xml"/><Relationship Id="rId33" Type="http://schemas.openxmlformats.org/officeDocument/2006/relationships/slideLayout" Target="../slideLayouts/slideLayout109.xml"/><Relationship Id="rId129" Type="http://schemas.openxmlformats.org/officeDocument/2006/relationships/slideLayout" Target="../slideLayouts/slideLayout205.xml"/><Relationship Id="rId280" Type="http://schemas.openxmlformats.org/officeDocument/2006/relationships/slideLayout" Target="../slideLayouts/slideLayout356.xml"/><Relationship Id="rId336" Type="http://schemas.openxmlformats.org/officeDocument/2006/relationships/slideLayout" Target="../slideLayouts/slideLayout412.xml"/><Relationship Id="rId501" Type="http://schemas.openxmlformats.org/officeDocument/2006/relationships/slideLayout" Target="../slideLayouts/slideLayout577.xml"/><Relationship Id="rId543" Type="http://schemas.openxmlformats.org/officeDocument/2006/relationships/slideLayout" Target="../slideLayouts/slideLayout619.xml"/><Relationship Id="rId75" Type="http://schemas.openxmlformats.org/officeDocument/2006/relationships/slideLayout" Target="../slideLayouts/slideLayout151.xml"/><Relationship Id="rId140" Type="http://schemas.openxmlformats.org/officeDocument/2006/relationships/slideLayout" Target="../slideLayouts/slideLayout216.xml"/><Relationship Id="rId182" Type="http://schemas.openxmlformats.org/officeDocument/2006/relationships/slideLayout" Target="../slideLayouts/slideLayout258.xml"/><Relationship Id="rId378" Type="http://schemas.openxmlformats.org/officeDocument/2006/relationships/slideLayout" Target="../slideLayouts/slideLayout454.xml"/><Relationship Id="rId403" Type="http://schemas.openxmlformats.org/officeDocument/2006/relationships/slideLayout" Target="../slideLayouts/slideLayout479.xml"/><Relationship Id="rId585" Type="http://schemas.openxmlformats.org/officeDocument/2006/relationships/slideLayout" Target="../slideLayouts/slideLayout661.xml"/><Relationship Id="rId6" Type="http://schemas.openxmlformats.org/officeDocument/2006/relationships/slideLayout" Target="../slideLayouts/slideLayout82.xml"/><Relationship Id="rId238" Type="http://schemas.openxmlformats.org/officeDocument/2006/relationships/slideLayout" Target="../slideLayouts/slideLayout314.xml"/><Relationship Id="rId445" Type="http://schemas.openxmlformats.org/officeDocument/2006/relationships/slideLayout" Target="../slideLayouts/slideLayout521.xml"/><Relationship Id="rId487" Type="http://schemas.openxmlformats.org/officeDocument/2006/relationships/slideLayout" Target="../slideLayouts/slideLayout563.xml"/><Relationship Id="rId610" Type="http://schemas.openxmlformats.org/officeDocument/2006/relationships/slideLayout" Target="../slideLayouts/slideLayout686.xml"/><Relationship Id="rId652" Type="http://schemas.openxmlformats.org/officeDocument/2006/relationships/slideLayout" Target="../slideLayouts/slideLayout728.xml"/><Relationship Id="rId291" Type="http://schemas.openxmlformats.org/officeDocument/2006/relationships/slideLayout" Target="../slideLayouts/slideLayout367.xml"/><Relationship Id="rId305" Type="http://schemas.openxmlformats.org/officeDocument/2006/relationships/slideLayout" Target="../slideLayouts/slideLayout381.xml"/><Relationship Id="rId347" Type="http://schemas.openxmlformats.org/officeDocument/2006/relationships/slideLayout" Target="../slideLayouts/slideLayout423.xml"/><Relationship Id="rId512" Type="http://schemas.openxmlformats.org/officeDocument/2006/relationships/slideLayout" Target="../slideLayouts/slideLayout588.xml"/><Relationship Id="rId44" Type="http://schemas.openxmlformats.org/officeDocument/2006/relationships/slideLayout" Target="../slideLayouts/slideLayout120.xml"/><Relationship Id="rId86" Type="http://schemas.openxmlformats.org/officeDocument/2006/relationships/slideLayout" Target="../slideLayouts/slideLayout162.xml"/><Relationship Id="rId151" Type="http://schemas.openxmlformats.org/officeDocument/2006/relationships/slideLayout" Target="../slideLayouts/slideLayout227.xml"/><Relationship Id="rId389" Type="http://schemas.openxmlformats.org/officeDocument/2006/relationships/slideLayout" Target="../slideLayouts/slideLayout465.xml"/><Relationship Id="rId554" Type="http://schemas.openxmlformats.org/officeDocument/2006/relationships/slideLayout" Target="../slideLayouts/slideLayout630.xml"/><Relationship Id="rId596" Type="http://schemas.openxmlformats.org/officeDocument/2006/relationships/slideLayout" Target="../slideLayouts/slideLayout672.xml"/><Relationship Id="rId193" Type="http://schemas.openxmlformats.org/officeDocument/2006/relationships/slideLayout" Target="../slideLayouts/slideLayout269.xml"/><Relationship Id="rId207" Type="http://schemas.openxmlformats.org/officeDocument/2006/relationships/slideLayout" Target="../slideLayouts/slideLayout283.xml"/><Relationship Id="rId249" Type="http://schemas.openxmlformats.org/officeDocument/2006/relationships/slideLayout" Target="../slideLayouts/slideLayout325.xml"/><Relationship Id="rId414" Type="http://schemas.openxmlformats.org/officeDocument/2006/relationships/slideLayout" Target="../slideLayouts/slideLayout490.xml"/><Relationship Id="rId456" Type="http://schemas.openxmlformats.org/officeDocument/2006/relationships/slideLayout" Target="../slideLayouts/slideLayout532.xml"/><Relationship Id="rId498" Type="http://schemas.openxmlformats.org/officeDocument/2006/relationships/slideLayout" Target="../slideLayouts/slideLayout574.xml"/><Relationship Id="rId621" Type="http://schemas.openxmlformats.org/officeDocument/2006/relationships/slideLayout" Target="../slideLayouts/slideLayout697.xml"/><Relationship Id="rId663" Type="http://schemas.openxmlformats.org/officeDocument/2006/relationships/slideLayout" Target="../slideLayouts/slideLayout739.xml"/><Relationship Id="rId13" Type="http://schemas.openxmlformats.org/officeDocument/2006/relationships/slideLayout" Target="../slideLayouts/slideLayout89.xml"/><Relationship Id="rId109" Type="http://schemas.openxmlformats.org/officeDocument/2006/relationships/slideLayout" Target="../slideLayouts/slideLayout185.xml"/><Relationship Id="rId260" Type="http://schemas.openxmlformats.org/officeDocument/2006/relationships/slideLayout" Target="../slideLayouts/slideLayout336.xml"/><Relationship Id="rId316" Type="http://schemas.openxmlformats.org/officeDocument/2006/relationships/slideLayout" Target="../slideLayouts/slideLayout392.xml"/><Relationship Id="rId523" Type="http://schemas.openxmlformats.org/officeDocument/2006/relationships/slideLayout" Target="../slideLayouts/slideLayout599.xml"/><Relationship Id="rId55" Type="http://schemas.openxmlformats.org/officeDocument/2006/relationships/slideLayout" Target="../slideLayouts/slideLayout131.xml"/><Relationship Id="rId97" Type="http://schemas.openxmlformats.org/officeDocument/2006/relationships/slideLayout" Target="../slideLayouts/slideLayout173.xml"/><Relationship Id="rId120" Type="http://schemas.openxmlformats.org/officeDocument/2006/relationships/slideLayout" Target="../slideLayouts/slideLayout196.xml"/><Relationship Id="rId358" Type="http://schemas.openxmlformats.org/officeDocument/2006/relationships/slideLayout" Target="../slideLayouts/slideLayout434.xml"/><Relationship Id="rId565" Type="http://schemas.openxmlformats.org/officeDocument/2006/relationships/slideLayout" Target="../slideLayouts/slideLayout641.xml"/><Relationship Id="rId162" Type="http://schemas.openxmlformats.org/officeDocument/2006/relationships/slideLayout" Target="../slideLayouts/slideLayout238.xml"/><Relationship Id="rId218" Type="http://schemas.openxmlformats.org/officeDocument/2006/relationships/slideLayout" Target="../slideLayouts/slideLayout294.xml"/><Relationship Id="rId425" Type="http://schemas.openxmlformats.org/officeDocument/2006/relationships/slideLayout" Target="../slideLayouts/slideLayout501.xml"/><Relationship Id="rId467" Type="http://schemas.openxmlformats.org/officeDocument/2006/relationships/slideLayout" Target="../slideLayouts/slideLayout543.xml"/><Relationship Id="rId632" Type="http://schemas.openxmlformats.org/officeDocument/2006/relationships/slideLayout" Target="../slideLayouts/slideLayout708.xml"/><Relationship Id="rId271" Type="http://schemas.openxmlformats.org/officeDocument/2006/relationships/slideLayout" Target="../slideLayouts/slideLayout347.xml"/><Relationship Id="rId674" Type="http://schemas.openxmlformats.org/officeDocument/2006/relationships/slideLayout" Target="../slideLayouts/slideLayout750.xml"/><Relationship Id="rId24" Type="http://schemas.openxmlformats.org/officeDocument/2006/relationships/slideLayout" Target="../slideLayouts/slideLayout100.xml"/><Relationship Id="rId66" Type="http://schemas.openxmlformats.org/officeDocument/2006/relationships/slideLayout" Target="../slideLayouts/slideLayout142.xml"/><Relationship Id="rId131" Type="http://schemas.openxmlformats.org/officeDocument/2006/relationships/slideLayout" Target="../slideLayouts/slideLayout207.xml"/><Relationship Id="rId327" Type="http://schemas.openxmlformats.org/officeDocument/2006/relationships/slideLayout" Target="../slideLayouts/slideLayout403.xml"/><Relationship Id="rId369" Type="http://schemas.openxmlformats.org/officeDocument/2006/relationships/slideLayout" Target="../slideLayouts/slideLayout445.xml"/><Relationship Id="rId534" Type="http://schemas.openxmlformats.org/officeDocument/2006/relationships/slideLayout" Target="../slideLayouts/slideLayout610.xml"/><Relationship Id="rId576" Type="http://schemas.openxmlformats.org/officeDocument/2006/relationships/slideLayout" Target="../slideLayouts/slideLayout652.xml"/><Relationship Id="rId173" Type="http://schemas.openxmlformats.org/officeDocument/2006/relationships/slideLayout" Target="../slideLayouts/slideLayout249.xml"/><Relationship Id="rId229" Type="http://schemas.openxmlformats.org/officeDocument/2006/relationships/slideLayout" Target="../slideLayouts/slideLayout305.xml"/><Relationship Id="rId380" Type="http://schemas.openxmlformats.org/officeDocument/2006/relationships/slideLayout" Target="../slideLayouts/slideLayout456.xml"/><Relationship Id="rId436" Type="http://schemas.openxmlformats.org/officeDocument/2006/relationships/slideLayout" Target="../slideLayouts/slideLayout512.xml"/><Relationship Id="rId601" Type="http://schemas.openxmlformats.org/officeDocument/2006/relationships/slideLayout" Target="../slideLayouts/slideLayout677.xml"/><Relationship Id="rId643" Type="http://schemas.openxmlformats.org/officeDocument/2006/relationships/slideLayout" Target="../slideLayouts/slideLayout719.xml"/><Relationship Id="rId240" Type="http://schemas.openxmlformats.org/officeDocument/2006/relationships/slideLayout" Target="../slideLayouts/slideLayout316.xml"/><Relationship Id="rId478" Type="http://schemas.openxmlformats.org/officeDocument/2006/relationships/slideLayout" Target="../slideLayouts/slideLayout554.xml"/><Relationship Id="rId685" Type="http://schemas.openxmlformats.org/officeDocument/2006/relationships/slideLayout" Target="../slideLayouts/slideLayout761.xml"/><Relationship Id="rId35" Type="http://schemas.openxmlformats.org/officeDocument/2006/relationships/slideLayout" Target="../slideLayouts/slideLayout111.xml"/><Relationship Id="rId77" Type="http://schemas.openxmlformats.org/officeDocument/2006/relationships/slideLayout" Target="../slideLayouts/slideLayout153.xml"/><Relationship Id="rId100" Type="http://schemas.openxmlformats.org/officeDocument/2006/relationships/slideLayout" Target="../slideLayouts/slideLayout176.xml"/><Relationship Id="rId282" Type="http://schemas.openxmlformats.org/officeDocument/2006/relationships/slideLayout" Target="../slideLayouts/slideLayout358.xml"/><Relationship Id="rId338" Type="http://schemas.openxmlformats.org/officeDocument/2006/relationships/slideLayout" Target="../slideLayouts/slideLayout414.xml"/><Relationship Id="rId503" Type="http://schemas.openxmlformats.org/officeDocument/2006/relationships/slideLayout" Target="../slideLayouts/slideLayout579.xml"/><Relationship Id="rId545" Type="http://schemas.openxmlformats.org/officeDocument/2006/relationships/slideLayout" Target="../slideLayouts/slideLayout621.xml"/><Relationship Id="rId587" Type="http://schemas.openxmlformats.org/officeDocument/2006/relationships/slideLayout" Target="../slideLayouts/slideLayout663.xml"/><Relationship Id="rId8" Type="http://schemas.openxmlformats.org/officeDocument/2006/relationships/slideLayout" Target="../slideLayouts/slideLayout84.xml"/><Relationship Id="rId142" Type="http://schemas.openxmlformats.org/officeDocument/2006/relationships/slideLayout" Target="../slideLayouts/slideLayout218.xml"/><Relationship Id="rId184" Type="http://schemas.openxmlformats.org/officeDocument/2006/relationships/slideLayout" Target="../slideLayouts/slideLayout260.xml"/><Relationship Id="rId391" Type="http://schemas.openxmlformats.org/officeDocument/2006/relationships/slideLayout" Target="../slideLayouts/slideLayout467.xml"/><Relationship Id="rId405" Type="http://schemas.openxmlformats.org/officeDocument/2006/relationships/slideLayout" Target="../slideLayouts/slideLayout481.xml"/><Relationship Id="rId447" Type="http://schemas.openxmlformats.org/officeDocument/2006/relationships/slideLayout" Target="../slideLayouts/slideLayout523.xml"/><Relationship Id="rId612" Type="http://schemas.openxmlformats.org/officeDocument/2006/relationships/slideLayout" Target="../slideLayouts/slideLayout688.xml"/><Relationship Id="rId251" Type="http://schemas.openxmlformats.org/officeDocument/2006/relationships/slideLayout" Target="../slideLayouts/slideLayout327.xml"/><Relationship Id="rId489" Type="http://schemas.openxmlformats.org/officeDocument/2006/relationships/slideLayout" Target="../slideLayouts/slideLayout565.xml"/><Relationship Id="rId654" Type="http://schemas.openxmlformats.org/officeDocument/2006/relationships/slideLayout" Target="../slideLayouts/slideLayout730.xml"/><Relationship Id="rId46" Type="http://schemas.openxmlformats.org/officeDocument/2006/relationships/slideLayout" Target="../slideLayouts/slideLayout122.xml"/><Relationship Id="rId293" Type="http://schemas.openxmlformats.org/officeDocument/2006/relationships/slideLayout" Target="../slideLayouts/slideLayout369.xml"/><Relationship Id="rId307" Type="http://schemas.openxmlformats.org/officeDocument/2006/relationships/slideLayout" Target="../slideLayouts/slideLayout383.xml"/><Relationship Id="rId349" Type="http://schemas.openxmlformats.org/officeDocument/2006/relationships/slideLayout" Target="../slideLayouts/slideLayout425.xml"/><Relationship Id="rId514" Type="http://schemas.openxmlformats.org/officeDocument/2006/relationships/slideLayout" Target="../slideLayouts/slideLayout590.xml"/><Relationship Id="rId556" Type="http://schemas.openxmlformats.org/officeDocument/2006/relationships/slideLayout" Target="../slideLayouts/slideLayout632.xml"/><Relationship Id="rId88" Type="http://schemas.openxmlformats.org/officeDocument/2006/relationships/slideLayout" Target="../slideLayouts/slideLayout164.xml"/><Relationship Id="rId111" Type="http://schemas.openxmlformats.org/officeDocument/2006/relationships/slideLayout" Target="../slideLayouts/slideLayout187.xml"/><Relationship Id="rId153" Type="http://schemas.openxmlformats.org/officeDocument/2006/relationships/slideLayout" Target="../slideLayouts/slideLayout229.xml"/><Relationship Id="rId195" Type="http://schemas.openxmlformats.org/officeDocument/2006/relationships/slideLayout" Target="../slideLayouts/slideLayout271.xml"/><Relationship Id="rId209" Type="http://schemas.openxmlformats.org/officeDocument/2006/relationships/slideLayout" Target="../slideLayouts/slideLayout285.xml"/><Relationship Id="rId360" Type="http://schemas.openxmlformats.org/officeDocument/2006/relationships/slideLayout" Target="../slideLayouts/slideLayout436.xml"/><Relationship Id="rId416" Type="http://schemas.openxmlformats.org/officeDocument/2006/relationships/slideLayout" Target="../slideLayouts/slideLayout492.xml"/><Relationship Id="rId598" Type="http://schemas.openxmlformats.org/officeDocument/2006/relationships/slideLayout" Target="../slideLayouts/slideLayout674.xml"/><Relationship Id="rId220" Type="http://schemas.openxmlformats.org/officeDocument/2006/relationships/slideLayout" Target="../slideLayouts/slideLayout296.xml"/><Relationship Id="rId458" Type="http://schemas.openxmlformats.org/officeDocument/2006/relationships/slideLayout" Target="../slideLayouts/slideLayout534.xml"/><Relationship Id="rId623" Type="http://schemas.openxmlformats.org/officeDocument/2006/relationships/slideLayout" Target="../slideLayouts/slideLayout699.xml"/><Relationship Id="rId665" Type="http://schemas.openxmlformats.org/officeDocument/2006/relationships/slideLayout" Target="../slideLayouts/slideLayout741.xml"/><Relationship Id="rId15" Type="http://schemas.openxmlformats.org/officeDocument/2006/relationships/slideLayout" Target="../slideLayouts/slideLayout91.xml"/><Relationship Id="rId57" Type="http://schemas.openxmlformats.org/officeDocument/2006/relationships/slideLayout" Target="../slideLayouts/slideLayout133.xml"/><Relationship Id="rId262" Type="http://schemas.openxmlformats.org/officeDocument/2006/relationships/slideLayout" Target="../slideLayouts/slideLayout338.xml"/><Relationship Id="rId318" Type="http://schemas.openxmlformats.org/officeDocument/2006/relationships/slideLayout" Target="../slideLayouts/slideLayout394.xml"/><Relationship Id="rId525" Type="http://schemas.openxmlformats.org/officeDocument/2006/relationships/slideLayout" Target="../slideLayouts/slideLayout601.xml"/><Relationship Id="rId567" Type="http://schemas.openxmlformats.org/officeDocument/2006/relationships/slideLayout" Target="../slideLayouts/slideLayout643.xml"/><Relationship Id="rId99" Type="http://schemas.openxmlformats.org/officeDocument/2006/relationships/slideLayout" Target="../slideLayouts/slideLayout175.xml"/><Relationship Id="rId122" Type="http://schemas.openxmlformats.org/officeDocument/2006/relationships/slideLayout" Target="../slideLayouts/slideLayout198.xml"/><Relationship Id="rId164" Type="http://schemas.openxmlformats.org/officeDocument/2006/relationships/slideLayout" Target="../slideLayouts/slideLayout240.xml"/><Relationship Id="rId371" Type="http://schemas.openxmlformats.org/officeDocument/2006/relationships/slideLayout" Target="../slideLayouts/slideLayout447.xml"/><Relationship Id="rId427" Type="http://schemas.openxmlformats.org/officeDocument/2006/relationships/slideLayout" Target="../slideLayouts/slideLayout503.xml"/><Relationship Id="rId469" Type="http://schemas.openxmlformats.org/officeDocument/2006/relationships/slideLayout" Target="../slideLayouts/slideLayout545.xml"/><Relationship Id="rId634" Type="http://schemas.openxmlformats.org/officeDocument/2006/relationships/slideLayout" Target="../slideLayouts/slideLayout710.xml"/><Relationship Id="rId676" Type="http://schemas.openxmlformats.org/officeDocument/2006/relationships/slideLayout" Target="../slideLayouts/slideLayout752.xml"/><Relationship Id="rId26" Type="http://schemas.openxmlformats.org/officeDocument/2006/relationships/slideLayout" Target="../slideLayouts/slideLayout102.xml"/><Relationship Id="rId231" Type="http://schemas.openxmlformats.org/officeDocument/2006/relationships/slideLayout" Target="../slideLayouts/slideLayout307.xml"/><Relationship Id="rId273" Type="http://schemas.openxmlformats.org/officeDocument/2006/relationships/slideLayout" Target="../slideLayouts/slideLayout349.xml"/><Relationship Id="rId329" Type="http://schemas.openxmlformats.org/officeDocument/2006/relationships/slideLayout" Target="../slideLayouts/slideLayout405.xml"/><Relationship Id="rId480" Type="http://schemas.openxmlformats.org/officeDocument/2006/relationships/slideLayout" Target="../slideLayouts/slideLayout556.xml"/><Relationship Id="rId536" Type="http://schemas.openxmlformats.org/officeDocument/2006/relationships/slideLayout" Target="../slideLayouts/slideLayout612.xml"/><Relationship Id="rId68" Type="http://schemas.openxmlformats.org/officeDocument/2006/relationships/slideLayout" Target="../slideLayouts/slideLayout144.xml"/><Relationship Id="rId133" Type="http://schemas.openxmlformats.org/officeDocument/2006/relationships/slideLayout" Target="../slideLayouts/slideLayout209.xml"/><Relationship Id="rId175" Type="http://schemas.openxmlformats.org/officeDocument/2006/relationships/slideLayout" Target="../slideLayouts/slideLayout251.xml"/><Relationship Id="rId340" Type="http://schemas.openxmlformats.org/officeDocument/2006/relationships/slideLayout" Target="../slideLayouts/slideLayout416.xml"/><Relationship Id="rId578" Type="http://schemas.openxmlformats.org/officeDocument/2006/relationships/slideLayout" Target="../slideLayouts/slideLayout654.xml"/><Relationship Id="rId200" Type="http://schemas.openxmlformats.org/officeDocument/2006/relationships/slideLayout" Target="../slideLayouts/slideLayout276.xml"/><Relationship Id="rId382" Type="http://schemas.openxmlformats.org/officeDocument/2006/relationships/slideLayout" Target="../slideLayouts/slideLayout458.xml"/><Relationship Id="rId438" Type="http://schemas.openxmlformats.org/officeDocument/2006/relationships/slideLayout" Target="../slideLayouts/slideLayout514.xml"/><Relationship Id="rId603" Type="http://schemas.openxmlformats.org/officeDocument/2006/relationships/slideLayout" Target="../slideLayouts/slideLayout679.xml"/><Relationship Id="rId645" Type="http://schemas.openxmlformats.org/officeDocument/2006/relationships/slideLayout" Target="../slideLayouts/slideLayout721.xml"/><Relationship Id="rId687" Type="http://schemas.openxmlformats.org/officeDocument/2006/relationships/slideLayout" Target="../slideLayouts/slideLayout763.xml"/><Relationship Id="rId242" Type="http://schemas.openxmlformats.org/officeDocument/2006/relationships/slideLayout" Target="../slideLayouts/slideLayout318.xml"/><Relationship Id="rId284" Type="http://schemas.openxmlformats.org/officeDocument/2006/relationships/slideLayout" Target="../slideLayouts/slideLayout360.xml"/><Relationship Id="rId491" Type="http://schemas.openxmlformats.org/officeDocument/2006/relationships/slideLayout" Target="../slideLayouts/slideLayout567.xml"/><Relationship Id="rId505" Type="http://schemas.openxmlformats.org/officeDocument/2006/relationships/slideLayout" Target="../slideLayouts/slideLayout581.xml"/><Relationship Id="rId37" Type="http://schemas.openxmlformats.org/officeDocument/2006/relationships/slideLayout" Target="../slideLayouts/slideLayout113.xml"/><Relationship Id="rId79" Type="http://schemas.openxmlformats.org/officeDocument/2006/relationships/slideLayout" Target="../slideLayouts/slideLayout155.xml"/><Relationship Id="rId102" Type="http://schemas.openxmlformats.org/officeDocument/2006/relationships/slideLayout" Target="../slideLayouts/slideLayout178.xml"/><Relationship Id="rId144" Type="http://schemas.openxmlformats.org/officeDocument/2006/relationships/slideLayout" Target="../slideLayouts/slideLayout220.xml"/><Relationship Id="rId547" Type="http://schemas.openxmlformats.org/officeDocument/2006/relationships/slideLayout" Target="../slideLayouts/slideLayout623.xml"/><Relationship Id="rId589" Type="http://schemas.openxmlformats.org/officeDocument/2006/relationships/slideLayout" Target="../slideLayouts/slideLayout665.xml"/><Relationship Id="rId90" Type="http://schemas.openxmlformats.org/officeDocument/2006/relationships/slideLayout" Target="../slideLayouts/slideLayout166.xml"/><Relationship Id="rId186" Type="http://schemas.openxmlformats.org/officeDocument/2006/relationships/slideLayout" Target="../slideLayouts/slideLayout262.xml"/><Relationship Id="rId351" Type="http://schemas.openxmlformats.org/officeDocument/2006/relationships/slideLayout" Target="../slideLayouts/slideLayout427.xml"/><Relationship Id="rId393" Type="http://schemas.openxmlformats.org/officeDocument/2006/relationships/slideLayout" Target="../slideLayouts/slideLayout469.xml"/><Relationship Id="rId407" Type="http://schemas.openxmlformats.org/officeDocument/2006/relationships/slideLayout" Target="../slideLayouts/slideLayout483.xml"/><Relationship Id="rId449" Type="http://schemas.openxmlformats.org/officeDocument/2006/relationships/slideLayout" Target="../slideLayouts/slideLayout525.xml"/><Relationship Id="rId614" Type="http://schemas.openxmlformats.org/officeDocument/2006/relationships/slideLayout" Target="../slideLayouts/slideLayout690.xml"/><Relationship Id="rId656" Type="http://schemas.openxmlformats.org/officeDocument/2006/relationships/slideLayout" Target="../slideLayouts/slideLayout732.xml"/><Relationship Id="rId211" Type="http://schemas.openxmlformats.org/officeDocument/2006/relationships/slideLayout" Target="../slideLayouts/slideLayout287.xml"/><Relationship Id="rId253" Type="http://schemas.openxmlformats.org/officeDocument/2006/relationships/slideLayout" Target="../slideLayouts/slideLayout329.xml"/><Relationship Id="rId295" Type="http://schemas.openxmlformats.org/officeDocument/2006/relationships/slideLayout" Target="../slideLayouts/slideLayout371.xml"/><Relationship Id="rId309" Type="http://schemas.openxmlformats.org/officeDocument/2006/relationships/slideLayout" Target="../slideLayouts/slideLayout385.xml"/><Relationship Id="rId460" Type="http://schemas.openxmlformats.org/officeDocument/2006/relationships/slideLayout" Target="../slideLayouts/slideLayout536.xml"/><Relationship Id="rId516" Type="http://schemas.openxmlformats.org/officeDocument/2006/relationships/slideLayout" Target="../slideLayouts/slideLayout592.xml"/><Relationship Id="rId48" Type="http://schemas.openxmlformats.org/officeDocument/2006/relationships/slideLayout" Target="../slideLayouts/slideLayout124.xml"/><Relationship Id="rId113" Type="http://schemas.openxmlformats.org/officeDocument/2006/relationships/slideLayout" Target="../slideLayouts/slideLayout189.xml"/><Relationship Id="rId320" Type="http://schemas.openxmlformats.org/officeDocument/2006/relationships/slideLayout" Target="../slideLayouts/slideLayout396.xml"/><Relationship Id="rId558" Type="http://schemas.openxmlformats.org/officeDocument/2006/relationships/slideLayout" Target="../slideLayouts/slideLayout634.xml"/><Relationship Id="rId155" Type="http://schemas.openxmlformats.org/officeDocument/2006/relationships/slideLayout" Target="../slideLayouts/slideLayout231.xml"/><Relationship Id="rId197" Type="http://schemas.openxmlformats.org/officeDocument/2006/relationships/slideLayout" Target="../slideLayouts/slideLayout273.xml"/><Relationship Id="rId362" Type="http://schemas.openxmlformats.org/officeDocument/2006/relationships/slideLayout" Target="../slideLayouts/slideLayout438.xml"/><Relationship Id="rId418" Type="http://schemas.openxmlformats.org/officeDocument/2006/relationships/slideLayout" Target="../slideLayouts/slideLayout494.xml"/><Relationship Id="rId625" Type="http://schemas.openxmlformats.org/officeDocument/2006/relationships/slideLayout" Target="../slideLayouts/slideLayout701.xml"/><Relationship Id="rId222" Type="http://schemas.openxmlformats.org/officeDocument/2006/relationships/slideLayout" Target="../slideLayouts/slideLayout298.xml"/><Relationship Id="rId264" Type="http://schemas.openxmlformats.org/officeDocument/2006/relationships/slideLayout" Target="../slideLayouts/slideLayout340.xml"/><Relationship Id="rId471" Type="http://schemas.openxmlformats.org/officeDocument/2006/relationships/slideLayout" Target="../slideLayouts/slideLayout547.xml"/><Relationship Id="rId667" Type="http://schemas.openxmlformats.org/officeDocument/2006/relationships/slideLayout" Target="../slideLayouts/slideLayout743.xml"/><Relationship Id="rId17" Type="http://schemas.openxmlformats.org/officeDocument/2006/relationships/slideLayout" Target="../slideLayouts/slideLayout93.xml"/><Relationship Id="rId59" Type="http://schemas.openxmlformats.org/officeDocument/2006/relationships/slideLayout" Target="../slideLayouts/slideLayout135.xml"/><Relationship Id="rId124" Type="http://schemas.openxmlformats.org/officeDocument/2006/relationships/slideLayout" Target="../slideLayouts/slideLayout200.xml"/><Relationship Id="rId527" Type="http://schemas.openxmlformats.org/officeDocument/2006/relationships/slideLayout" Target="../slideLayouts/slideLayout603.xml"/><Relationship Id="rId569" Type="http://schemas.openxmlformats.org/officeDocument/2006/relationships/slideLayout" Target="../slideLayouts/slideLayout645.xml"/><Relationship Id="rId70" Type="http://schemas.openxmlformats.org/officeDocument/2006/relationships/slideLayout" Target="../slideLayouts/slideLayout146.xml"/><Relationship Id="rId166" Type="http://schemas.openxmlformats.org/officeDocument/2006/relationships/slideLayout" Target="../slideLayouts/slideLayout242.xml"/><Relationship Id="rId331" Type="http://schemas.openxmlformats.org/officeDocument/2006/relationships/slideLayout" Target="../slideLayouts/slideLayout407.xml"/><Relationship Id="rId373" Type="http://schemas.openxmlformats.org/officeDocument/2006/relationships/slideLayout" Target="../slideLayouts/slideLayout449.xml"/><Relationship Id="rId429" Type="http://schemas.openxmlformats.org/officeDocument/2006/relationships/slideLayout" Target="../slideLayouts/slideLayout505.xml"/><Relationship Id="rId580" Type="http://schemas.openxmlformats.org/officeDocument/2006/relationships/slideLayout" Target="../slideLayouts/slideLayout656.xml"/><Relationship Id="rId636" Type="http://schemas.openxmlformats.org/officeDocument/2006/relationships/slideLayout" Target="../slideLayouts/slideLayout712.xml"/><Relationship Id="rId1" Type="http://schemas.openxmlformats.org/officeDocument/2006/relationships/slideLayout" Target="../slideLayouts/slideLayout77.xml"/><Relationship Id="rId233" Type="http://schemas.openxmlformats.org/officeDocument/2006/relationships/slideLayout" Target="../slideLayouts/slideLayout309.xml"/><Relationship Id="rId440" Type="http://schemas.openxmlformats.org/officeDocument/2006/relationships/slideLayout" Target="../slideLayouts/slideLayout516.xml"/><Relationship Id="rId678" Type="http://schemas.openxmlformats.org/officeDocument/2006/relationships/slideLayout" Target="../slideLayouts/slideLayout754.xml"/><Relationship Id="rId28" Type="http://schemas.openxmlformats.org/officeDocument/2006/relationships/slideLayout" Target="../slideLayouts/slideLayout104.xml"/><Relationship Id="rId275" Type="http://schemas.openxmlformats.org/officeDocument/2006/relationships/slideLayout" Target="../slideLayouts/slideLayout351.xml"/><Relationship Id="rId300" Type="http://schemas.openxmlformats.org/officeDocument/2006/relationships/slideLayout" Target="../slideLayouts/slideLayout376.xml"/><Relationship Id="rId482" Type="http://schemas.openxmlformats.org/officeDocument/2006/relationships/slideLayout" Target="../slideLayouts/slideLayout558.xml"/><Relationship Id="rId538" Type="http://schemas.openxmlformats.org/officeDocument/2006/relationships/slideLayout" Target="../slideLayouts/slideLayout614.xml"/><Relationship Id="rId81" Type="http://schemas.openxmlformats.org/officeDocument/2006/relationships/slideLayout" Target="../slideLayouts/slideLayout157.xml"/><Relationship Id="rId135" Type="http://schemas.openxmlformats.org/officeDocument/2006/relationships/slideLayout" Target="../slideLayouts/slideLayout211.xml"/><Relationship Id="rId177" Type="http://schemas.openxmlformats.org/officeDocument/2006/relationships/slideLayout" Target="../slideLayouts/slideLayout253.xml"/><Relationship Id="rId342" Type="http://schemas.openxmlformats.org/officeDocument/2006/relationships/slideLayout" Target="../slideLayouts/slideLayout418.xml"/><Relationship Id="rId384" Type="http://schemas.openxmlformats.org/officeDocument/2006/relationships/slideLayout" Target="../slideLayouts/slideLayout460.xml"/><Relationship Id="rId591" Type="http://schemas.openxmlformats.org/officeDocument/2006/relationships/slideLayout" Target="../slideLayouts/slideLayout667.xml"/><Relationship Id="rId605" Type="http://schemas.openxmlformats.org/officeDocument/2006/relationships/slideLayout" Target="../slideLayouts/slideLayout681.xml"/><Relationship Id="rId202" Type="http://schemas.openxmlformats.org/officeDocument/2006/relationships/slideLayout" Target="../slideLayouts/slideLayout278.xml"/><Relationship Id="rId244" Type="http://schemas.openxmlformats.org/officeDocument/2006/relationships/slideLayout" Target="../slideLayouts/slideLayout320.xml"/><Relationship Id="rId647" Type="http://schemas.openxmlformats.org/officeDocument/2006/relationships/slideLayout" Target="../slideLayouts/slideLayout723.xml"/><Relationship Id="rId689" Type="http://schemas.openxmlformats.org/officeDocument/2006/relationships/slideLayout" Target="../slideLayouts/slideLayout765.xml"/><Relationship Id="rId39" Type="http://schemas.openxmlformats.org/officeDocument/2006/relationships/slideLayout" Target="../slideLayouts/slideLayout115.xml"/><Relationship Id="rId286" Type="http://schemas.openxmlformats.org/officeDocument/2006/relationships/slideLayout" Target="../slideLayouts/slideLayout362.xml"/><Relationship Id="rId451" Type="http://schemas.openxmlformats.org/officeDocument/2006/relationships/slideLayout" Target="../slideLayouts/slideLayout527.xml"/><Relationship Id="rId493" Type="http://schemas.openxmlformats.org/officeDocument/2006/relationships/slideLayout" Target="../slideLayouts/slideLayout569.xml"/><Relationship Id="rId507" Type="http://schemas.openxmlformats.org/officeDocument/2006/relationships/slideLayout" Target="../slideLayouts/slideLayout583.xml"/><Relationship Id="rId549" Type="http://schemas.openxmlformats.org/officeDocument/2006/relationships/slideLayout" Target="../slideLayouts/slideLayout625.xml"/><Relationship Id="rId50" Type="http://schemas.openxmlformats.org/officeDocument/2006/relationships/slideLayout" Target="../slideLayouts/slideLayout126.xml"/><Relationship Id="rId104" Type="http://schemas.openxmlformats.org/officeDocument/2006/relationships/slideLayout" Target="../slideLayouts/slideLayout180.xml"/><Relationship Id="rId146" Type="http://schemas.openxmlformats.org/officeDocument/2006/relationships/slideLayout" Target="../slideLayouts/slideLayout222.xml"/><Relationship Id="rId188" Type="http://schemas.openxmlformats.org/officeDocument/2006/relationships/slideLayout" Target="../slideLayouts/slideLayout264.xml"/><Relationship Id="rId311" Type="http://schemas.openxmlformats.org/officeDocument/2006/relationships/slideLayout" Target="../slideLayouts/slideLayout387.xml"/><Relationship Id="rId353" Type="http://schemas.openxmlformats.org/officeDocument/2006/relationships/slideLayout" Target="../slideLayouts/slideLayout429.xml"/><Relationship Id="rId395" Type="http://schemas.openxmlformats.org/officeDocument/2006/relationships/slideLayout" Target="../slideLayouts/slideLayout471.xml"/><Relationship Id="rId409" Type="http://schemas.openxmlformats.org/officeDocument/2006/relationships/slideLayout" Target="../slideLayouts/slideLayout485.xml"/><Relationship Id="rId560" Type="http://schemas.openxmlformats.org/officeDocument/2006/relationships/slideLayout" Target="../slideLayouts/slideLayout636.xml"/><Relationship Id="rId92" Type="http://schemas.openxmlformats.org/officeDocument/2006/relationships/slideLayout" Target="../slideLayouts/slideLayout168.xml"/><Relationship Id="rId213" Type="http://schemas.openxmlformats.org/officeDocument/2006/relationships/slideLayout" Target="../slideLayouts/slideLayout289.xml"/><Relationship Id="rId420" Type="http://schemas.openxmlformats.org/officeDocument/2006/relationships/slideLayout" Target="../slideLayouts/slideLayout496.xml"/><Relationship Id="rId616" Type="http://schemas.openxmlformats.org/officeDocument/2006/relationships/slideLayout" Target="../slideLayouts/slideLayout692.xml"/><Relationship Id="rId658" Type="http://schemas.openxmlformats.org/officeDocument/2006/relationships/slideLayout" Target="../slideLayouts/slideLayout734.xml"/><Relationship Id="rId255" Type="http://schemas.openxmlformats.org/officeDocument/2006/relationships/slideLayout" Target="../slideLayouts/slideLayout331.xml"/><Relationship Id="rId297" Type="http://schemas.openxmlformats.org/officeDocument/2006/relationships/slideLayout" Target="../slideLayouts/slideLayout373.xml"/><Relationship Id="rId462" Type="http://schemas.openxmlformats.org/officeDocument/2006/relationships/slideLayout" Target="../slideLayouts/slideLayout538.xml"/><Relationship Id="rId518" Type="http://schemas.openxmlformats.org/officeDocument/2006/relationships/slideLayout" Target="../slideLayouts/slideLayout5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Placeholder 13">
            <a:extLst>
              <a:ext uri="{FF2B5EF4-FFF2-40B4-BE49-F238E27FC236}">
                <a16:creationId xmlns:a16="http://schemas.microsoft.com/office/drawing/2014/main" id="{A9727837-E2B5-42C2-9C90-3857161612D6}"/>
              </a:ext>
            </a:extLst>
          </p:cNvPr>
          <p:cNvSpPr>
            <a:spLocks noGrp="1"/>
          </p:cNvSpPr>
          <p:nvPr>
            <p:ph type="title"/>
          </p:nvPr>
        </p:nvSpPr>
        <p:spPr>
          <a:xfrm>
            <a:off x="511176" y="1601788"/>
            <a:ext cx="2971800" cy="1325563"/>
          </a:xfrm>
          <a:prstGeom prst="rect">
            <a:avLst/>
          </a:prstGeom>
        </p:spPr>
        <p:txBody>
          <a:bodyPr vert="horz" lIns="0" tIns="0" rIns="0" bIns="0" rtlCol="0" anchor="t">
            <a:noAutofit/>
          </a:bodyPr>
          <a:lstStyle/>
          <a:p>
            <a:r>
              <a:rPr lang="en-US"/>
              <a:t>Click to edit Master title style</a:t>
            </a:r>
            <a:endParaRPr lang="en-GB"/>
          </a:p>
        </p:txBody>
      </p:sp>
      <p:sp>
        <p:nvSpPr>
          <p:cNvPr id="18" name="Text Placeholder 17">
            <a:extLst>
              <a:ext uri="{FF2B5EF4-FFF2-40B4-BE49-F238E27FC236}">
                <a16:creationId xmlns:a16="http://schemas.microsoft.com/office/drawing/2014/main" id="{2593EE55-8927-4040-B221-77F9998365E8}"/>
              </a:ext>
            </a:extLst>
          </p:cNvPr>
          <p:cNvSpPr>
            <a:spLocks noGrp="1"/>
          </p:cNvSpPr>
          <p:nvPr>
            <p:ph type="body" idx="1"/>
          </p:nvPr>
        </p:nvSpPr>
        <p:spPr>
          <a:xfrm>
            <a:off x="3584575" y="1601788"/>
            <a:ext cx="3484562"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3"/>
            <a:r>
              <a:rPr lang="en-US"/>
              <a:t>Body Bullet</a:t>
            </a:r>
          </a:p>
          <a:p>
            <a:pPr lvl="4"/>
            <a:r>
              <a:rPr lang="en-US"/>
              <a:t>Body Bullet 2</a:t>
            </a:r>
          </a:p>
          <a:p>
            <a:pPr lvl="5"/>
            <a:r>
              <a:rPr lang="en-US"/>
              <a:t>Heading 3</a:t>
            </a:r>
          </a:p>
          <a:p>
            <a:pPr lvl="6"/>
            <a:r>
              <a:rPr lang="en-US"/>
              <a:t>Caption</a:t>
            </a:r>
          </a:p>
          <a:p>
            <a:pPr lvl="7"/>
            <a:r>
              <a:rPr lang="en-US"/>
              <a:t>Caption copy</a:t>
            </a:r>
          </a:p>
          <a:p>
            <a:pPr lvl="8"/>
            <a:r>
              <a:rPr lang="en-US"/>
              <a:t>Caption bullet</a:t>
            </a:r>
            <a:endParaRPr lang="en-GB"/>
          </a:p>
        </p:txBody>
      </p:sp>
      <p:sp>
        <p:nvSpPr>
          <p:cNvPr id="6" name="TextBox 5">
            <a:extLst>
              <a:ext uri="{FF2B5EF4-FFF2-40B4-BE49-F238E27FC236}">
                <a16:creationId xmlns:a16="http://schemas.microsoft.com/office/drawing/2014/main" id="{F635EDC6-6E44-4FEB-ADC2-DD75954004E7}"/>
              </a:ext>
            </a:extLst>
          </p:cNvPr>
          <p:cNvSpPr txBox="1"/>
          <p:nvPr userDrawn="1"/>
        </p:nvSpPr>
        <p:spPr>
          <a:xfrm>
            <a:off x="518991" y="6479922"/>
            <a:ext cx="2448000" cy="123111"/>
          </a:xfrm>
          <a:prstGeom prst="rect">
            <a:avLst/>
          </a:prstGeom>
          <a:noFill/>
        </p:spPr>
        <p:txBody>
          <a:bodyPr wrap="square" lIns="0" tIns="0" rIns="0" bIns="0">
            <a:spAutoFit/>
          </a:bodyPr>
          <a:lstStyle/>
          <a:p>
            <a:pPr marL="0" algn="l" defTabSz="914400" rtl="0" eaLnBrk="1" latinLnBrk="0" hangingPunct="1"/>
            <a:r>
              <a:rPr lang="en-GB" sz="800" b="0" kern="1200" cap="none" baseline="0">
                <a:solidFill>
                  <a:schemeClr val="tx1"/>
                </a:solidFill>
                <a:latin typeface="+mn-lt"/>
                <a:ea typeface="+mn-ea"/>
                <a:cs typeface="+mn-cs"/>
              </a:rPr>
              <a:t>Confidential &amp; Proprietary | © 2023 CBRE, Inc.</a:t>
            </a:r>
          </a:p>
        </p:txBody>
      </p:sp>
      <p:sp>
        <p:nvSpPr>
          <p:cNvPr id="7" name="TextBox 6">
            <a:extLst>
              <a:ext uri="{FF2B5EF4-FFF2-40B4-BE49-F238E27FC236}">
                <a16:creationId xmlns:a16="http://schemas.microsoft.com/office/drawing/2014/main" id="{E58E7509-6F56-4384-96C9-87A36BA2BC0F}"/>
              </a:ext>
            </a:extLst>
          </p:cNvPr>
          <p:cNvSpPr txBox="1"/>
          <p:nvPr userDrawn="1"/>
        </p:nvSpPr>
        <p:spPr>
          <a:xfrm>
            <a:off x="9234403" y="6479922"/>
            <a:ext cx="2448000" cy="123111"/>
          </a:xfrm>
          <a:prstGeom prst="rect">
            <a:avLst/>
          </a:prstGeom>
          <a:noFill/>
        </p:spPr>
        <p:txBody>
          <a:bodyPr wrap="square" lIns="0" tIns="0" rIns="0" bIns="0">
            <a:spAutoFit/>
          </a:bodyPr>
          <a:lstStyle/>
          <a:p>
            <a:pPr marL="0" algn="r" defTabSz="914400" rtl="0" eaLnBrk="1" latinLnBrk="0" hangingPunct="1"/>
            <a:fld id="{1C89B4D1-E1CE-4E79-B913-C04DDECCCBCD}" type="slidenum">
              <a:rPr lang="en-GB" sz="800" b="0" kern="1200" cap="none" baseline="0" smtClean="0">
                <a:solidFill>
                  <a:schemeClr val="tx1"/>
                </a:solidFill>
                <a:latin typeface="+mn-lt"/>
                <a:ea typeface="+mn-ea"/>
                <a:cs typeface="+mn-cs"/>
              </a:rPr>
              <a:pPr marL="0" algn="r" defTabSz="914400" rtl="0" eaLnBrk="1" latinLnBrk="0" hangingPunct="1"/>
              <a:t>‹#›</a:t>
            </a:fld>
            <a:endParaRPr lang="en-GB" sz="800" b="0" kern="1200" cap="none" baseline="0">
              <a:solidFill>
                <a:schemeClr val="tx1"/>
              </a:solidFill>
              <a:latin typeface="+mn-lt"/>
              <a:ea typeface="+mn-ea"/>
              <a:cs typeface="+mn-cs"/>
            </a:endParaRPr>
          </a:p>
        </p:txBody>
      </p:sp>
    </p:spTree>
    <p:extLst>
      <p:ext uri="{BB962C8B-B14F-4D97-AF65-F5344CB8AC3E}">
        <p14:creationId xmlns:p14="http://schemas.microsoft.com/office/powerpoint/2010/main" val="201101775"/>
      </p:ext>
    </p:extLst>
  </p:cSld>
  <p:clrMap bg1="lt1" tx1="dk1" bg2="lt2" tx2="dk2" accent1="accent1" accent2="accent2" accent3="accent3" accent4="accent4" accent5="accent5" accent6="accent6" hlink="hlink" folHlink="folHlink"/>
  <p:sldLayoutIdLst>
    <p:sldLayoutId id="2147484562" r:id="rId1"/>
    <p:sldLayoutId id="2147484923" r:id="rId2"/>
    <p:sldLayoutId id="2147484924" r:id="rId3"/>
    <p:sldLayoutId id="2147484925" r:id="rId4"/>
    <p:sldLayoutId id="2147484926" r:id="rId5"/>
    <p:sldLayoutId id="2147484496" r:id="rId6"/>
    <p:sldLayoutId id="2147484563" r:id="rId7"/>
    <p:sldLayoutId id="2147484497" r:id="rId8"/>
    <p:sldLayoutId id="2147484492" r:id="rId9"/>
    <p:sldLayoutId id="2147484494" r:id="rId10"/>
    <p:sldLayoutId id="2147484564" r:id="rId11"/>
    <p:sldLayoutId id="2147484565" r:id="rId12"/>
    <p:sldLayoutId id="2147484566" r:id="rId13"/>
    <p:sldLayoutId id="2147484567" r:id="rId14"/>
    <p:sldLayoutId id="2147484505" r:id="rId15"/>
    <p:sldLayoutId id="2147484506" r:id="rId16"/>
    <p:sldLayoutId id="2147484507" r:id="rId17"/>
    <p:sldLayoutId id="2147484559" r:id="rId18"/>
    <p:sldLayoutId id="2147484560" r:id="rId19"/>
    <p:sldLayoutId id="2147484561" r:id="rId20"/>
    <p:sldLayoutId id="2147484554" r:id="rId21"/>
    <p:sldLayoutId id="2147484555" r:id="rId22"/>
    <p:sldLayoutId id="2147484556" r:id="rId23"/>
    <p:sldLayoutId id="2147484849" r:id="rId24"/>
    <p:sldLayoutId id="2147484557" r:id="rId25"/>
    <p:sldLayoutId id="2147484558" r:id="rId26"/>
    <p:sldLayoutId id="2147484508" r:id="rId27"/>
    <p:sldLayoutId id="2147484509" r:id="rId28"/>
    <p:sldLayoutId id="2147484510" r:id="rId29"/>
    <p:sldLayoutId id="2147484511" r:id="rId30"/>
    <p:sldLayoutId id="2147484512" r:id="rId31"/>
    <p:sldLayoutId id="2147484513" r:id="rId32"/>
    <p:sldLayoutId id="2147484514" r:id="rId33"/>
    <p:sldLayoutId id="2147484515" r:id="rId34"/>
    <p:sldLayoutId id="2147484516" r:id="rId35"/>
    <p:sldLayoutId id="2147484517" r:id="rId36"/>
    <p:sldLayoutId id="2147484518" r:id="rId37"/>
    <p:sldLayoutId id="2147484519" r:id="rId38"/>
    <p:sldLayoutId id="2147484520" r:id="rId39"/>
    <p:sldLayoutId id="2147484521" r:id="rId40"/>
    <p:sldLayoutId id="2147484522" r:id="rId41"/>
    <p:sldLayoutId id="2147484523" r:id="rId42"/>
    <p:sldLayoutId id="2147484524" r:id="rId43"/>
    <p:sldLayoutId id="2147484525" r:id="rId44"/>
    <p:sldLayoutId id="2147484526" r:id="rId45"/>
    <p:sldLayoutId id="2147484527" r:id="rId46"/>
    <p:sldLayoutId id="2147484528" r:id="rId47"/>
    <p:sldLayoutId id="2147484529" r:id="rId48"/>
    <p:sldLayoutId id="2147484530" r:id="rId49"/>
    <p:sldLayoutId id="2147484531" r:id="rId50"/>
    <p:sldLayoutId id="2147484532" r:id="rId51"/>
    <p:sldLayoutId id="2147484534" r:id="rId52"/>
    <p:sldLayoutId id="2147484535" r:id="rId53"/>
    <p:sldLayoutId id="2147484536" r:id="rId54"/>
    <p:sldLayoutId id="2147484537" r:id="rId55"/>
    <p:sldLayoutId id="2147484539" r:id="rId56"/>
    <p:sldLayoutId id="2147484541" r:id="rId57"/>
    <p:sldLayoutId id="2147484542" r:id="rId58"/>
    <p:sldLayoutId id="2147484543" r:id="rId59"/>
    <p:sldLayoutId id="2147484570" r:id="rId60"/>
    <p:sldLayoutId id="2147484544" r:id="rId61"/>
    <p:sldLayoutId id="2147484546" r:id="rId62"/>
    <p:sldLayoutId id="2147484547" r:id="rId63"/>
    <p:sldLayoutId id="2147486089" r:id="rId64"/>
    <p:sldLayoutId id="2147486090" r:id="rId65"/>
    <p:sldLayoutId id="2147486091" r:id="rId66"/>
    <p:sldLayoutId id="2147486093" r:id="rId67"/>
    <p:sldLayoutId id="2147486094" r:id="rId68"/>
    <p:sldLayoutId id="2147486095" r:id="rId69"/>
    <p:sldLayoutId id="2147486096" r:id="rId70"/>
    <p:sldLayoutId id="2147486100" r:id="rId71"/>
    <p:sldLayoutId id="2147486101" r:id="rId72"/>
    <p:sldLayoutId id="2147486102" r:id="rId73"/>
    <p:sldLayoutId id="2147486103" r:id="rId74"/>
    <p:sldLayoutId id="2147486104" r:id="rId75"/>
    <p:sldLayoutId id="2147486105" r:id="rId76"/>
  </p:sldLayoutIdLst>
  <p:hf hdr="0" dt="0"/>
  <p:txStyles>
    <p:titleStyle>
      <a:lvl1pPr eaLnBrk="1" hangingPunct="1">
        <a:lnSpc>
          <a:spcPct val="90000"/>
        </a:lnSpc>
        <a:defRPr sz="2800">
          <a:solidFill>
            <a:schemeClr val="tx1"/>
          </a:solidFill>
          <a:latin typeface="+mj-lt"/>
          <a:ea typeface="+mj-ea"/>
          <a:cs typeface="+mj-cs"/>
        </a:defRPr>
      </a:lvl1pPr>
    </p:titleStyle>
    <p:body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58">
          <p15:clr>
            <a:srgbClr val="F26B43"/>
          </p15:clr>
        </p15:guide>
        <p15:guide id="4" pos="322">
          <p15:clr>
            <a:srgbClr val="F26B43"/>
          </p15:clr>
        </p15:guide>
        <p15:guide id="5" pos="581">
          <p15:clr>
            <a:srgbClr val="F26B43"/>
          </p15:clr>
        </p15:guide>
        <p15:guide id="6" pos="645">
          <p15:clr>
            <a:srgbClr val="F26B43"/>
          </p15:clr>
        </p15:guide>
        <p15:guide id="7" pos="904">
          <p15:clr>
            <a:srgbClr val="F26B43"/>
          </p15:clr>
        </p15:guide>
        <p15:guide id="8" pos="968">
          <p15:clr>
            <a:srgbClr val="F26B43"/>
          </p15:clr>
        </p15:guide>
        <p15:guide id="10" pos="1290">
          <p15:clr>
            <a:srgbClr val="F26B43"/>
          </p15:clr>
        </p15:guide>
        <p15:guide id="11" pos="1549">
          <p15:clr>
            <a:srgbClr val="F26B43"/>
          </p15:clr>
        </p15:guide>
        <p15:guide id="12" pos="1613">
          <p15:clr>
            <a:srgbClr val="F26B43"/>
          </p15:clr>
        </p15:guide>
        <p15:guide id="13" pos="1867" userDrawn="1">
          <p15:clr>
            <a:srgbClr val="F26B43"/>
          </p15:clr>
        </p15:guide>
        <p15:guide id="14" pos="1936">
          <p15:clr>
            <a:srgbClr val="F26B43"/>
          </p15:clr>
        </p15:guide>
        <p15:guide id="15" pos="2194">
          <p15:clr>
            <a:srgbClr val="F26B43"/>
          </p15:clr>
        </p15:guide>
        <p15:guide id="16" pos="2258">
          <p15:clr>
            <a:srgbClr val="F26B43"/>
          </p15:clr>
        </p15:guide>
        <p15:guide id="17" pos="2517">
          <p15:clr>
            <a:srgbClr val="F26B43"/>
          </p15:clr>
        </p15:guide>
        <p15:guide id="18" pos="2581">
          <p15:clr>
            <a:srgbClr val="F26B43"/>
          </p15:clr>
        </p15:guide>
        <p15:guide id="19" pos="2840">
          <p15:clr>
            <a:srgbClr val="F26B43"/>
          </p15:clr>
        </p15:guide>
        <p15:guide id="20" pos="2904">
          <p15:clr>
            <a:srgbClr val="F26B43"/>
          </p15:clr>
        </p15:guide>
        <p15:guide id="21" pos="3162">
          <p15:clr>
            <a:srgbClr val="F26B43"/>
          </p15:clr>
        </p15:guide>
        <p15:guide id="22" pos="3228" userDrawn="1">
          <p15:clr>
            <a:srgbClr val="F26B43"/>
          </p15:clr>
        </p15:guide>
        <p15:guide id="23" pos="3485">
          <p15:clr>
            <a:srgbClr val="F26B43"/>
          </p15:clr>
        </p15:guide>
        <p15:guide id="24" pos="3549">
          <p15:clr>
            <a:srgbClr val="F26B43"/>
          </p15:clr>
        </p15:guide>
        <p15:guide id="25" pos="3808">
          <p15:clr>
            <a:srgbClr val="F26B43"/>
          </p15:clr>
        </p15:guide>
        <p15:guide id="26" pos="3872">
          <p15:clr>
            <a:srgbClr val="F26B43"/>
          </p15:clr>
        </p15:guide>
        <p15:guide id="27" pos="4135" userDrawn="1">
          <p15:clr>
            <a:srgbClr val="F26B43"/>
          </p15:clr>
        </p15:guide>
        <p15:guide id="28" pos="4194">
          <p15:clr>
            <a:srgbClr val="F26B43"/>
          </p15:clr>
        </p15:guide>
        <p15:guide id="29" pos="4453">
          <p15:clr>
            <a:srgbClr val="F26B43"/>
          </p15:clr>
        </p15:guide>
        <p15:guide id="30" pos="4517">
          <p15:clr>
            <a:srgbClr val="F26B43"/>
          </p15:clr>
        </p15:guide>
        <p15:guide id="31" pos="4776">
          <p15:clr>
            <a:srgbClr val="F26B43"/>
          </p15:clr>
        </p15:guide>
        <p15:guide id="32" pos="4840">
          <p15:clr>
            <a:srgbClr val="F26B43"/>
          </p15:clr>
        </p15:guide>
        <p15:guide id="33" pos="5098">
          <p15:clr>
            <a:srgbClr val="F26B43"/>
          </p15:clr>
        </p15:guide>
        <p15:guide id="34" pos="5162">
          <p15:clr>
            <a:srgbClr val="F26B43"/>
          </p15:clr>
        </p15:guide>
        <p15:guide id="35" pos="5421">
          <p15:clr>
            <a:srgbClr val="F26B43"/>
          </p15:clr>
        </p15:guide>
        <p15:guide id="36" pos="5485">
          <p15:clr>
            <a:srgbClr val="F26B43"/>
          </p15:clr>
        </p15:guide>
        <p15:guide id="37" pos="5744">
          <p15:clr>
            <a:srgbClr val="F26B43"/>
          </p15:clr>
        </p15:guide>
        <p15:guide id="38" pos="5808">
          <p15:clr>
            <a:srgbClr val="F26B43"/>
          </p15:clr>
        </p15:guide>
        <p15:guide id="39" pos="6066">
          <p15:clr>
            <a:srgbClr val="F26B43"/>
          </p15:clr>
        </p15:guide>
        <p15:guide id="40" pos="6130">
          <p15:clr>
            <a:srgbClr val="F26B43"/>
          </p15:clr>
        </p15:guide>
        <p15:guide id="41" pos="6389">
          <p15:clr>
            <a:srgbClr val="F26B43"/>
          </p15:clr>
        </p15:guide>
        <p15:guide id="42" pos="6453">
          <p15:clr>
            <a:srgbClr val="F26B43"/>
          </p15:clr>
        </p15:guide>
        <p15:guide id="43" pos="6712">
          <p15:clr>
            <a:srgbClr val="F26B43"/>
          </p15:clr>
        </p15:guide>
        <p15:guide id="44" pos="6776">
          <p15:clr>
            <a:srgbClr val="F26B43"/>
          </p15:clr>
        </p15:guide>
        <p15:guide id="45" pos="7034">
          <p15:clr>
            <a:srgbClr val="F26B43"/>
          </p15:clr>
        </p15:guide>
        <p15:guide id="46" pos="7098">
          <p15:clr>
            <a:srgbClr val="F26B43"/>
          </p15:clr>
        </p15:guide>
        <p15:guide id="47" pos="7357">
          <p15:clr>
            <a:srgbClr val="F26B43"/>
          </p15:clr>
        </p15:guide>
        <p15:guide id="48" pos="7421">
          <p15:clr>
            <a:srgbClr val="F26B43"/>
          </p15:clr>
        </p15:guide>
        <p15:guide id="49" orient="horz">
          <p15:clr>
            <a:srgbClr val="F26B43"/>
          </p15:clr>
        </p15:guide>
        <p15:guide id="50" orient="horz" pos="4320">
          <p15:clr>
            <a:srgbClr val="F26B43"/>
          </p15:clr>
        </p15:guide>
        <p15:guide id="51" orient="horz" pos="222">
          <p15:clr>
            <a:srgbClr val="F26B43"/>
          </p15:clr>
        </p15:guide>
        <p15:guide id="52" orient="horz" pos="552">
          <p15:clr>
            <a:srgbClr val="F26B43"/>
          </p15:clr>
        </p15:guide>
        <p15:guide id="53" orient="horz" pos="616">
          <p15:clr>
            <a:srgbClr val="F26B43"/>
          </p15:clr>
        </p15:guide>
        <p15:guide id="54" orient="horz" pos="945">
          <p15:clr>
            <a:srgbClr val="F26B43"/>
          </p15:clr>
        </p15:guide>
        <p15:guide id="55" orient="horz" pos="1009">
          <p15:clr>
            <a:srgbClr val="F26B43"/>
          </p15:clr>
        </p15:guide>
        <p15:guide id="56" orient="horz" pos="1339">
          <p15:clr>
            <a:srgbClr val="F26B43"/>
          </p15:clr>
        </p15:guide>
        <p15:guide id="57" orient="horz" pos="1403">
          <p15:clr>
            <a:srgbClr val="F26B43"/>
          </p15:clr>
        </p15:guide>
        <p15:guide id="58" orient="horz" pos="1733">
          <p15:clr>
            <a:srgbClr val="F26B43"/>
          </p15:clr>
        </p15:guide>
        <p15:guide id="59" orient="horz" pos="1797">
          <p15:clr>
            <a:srgbClr val="F26B43"/>
          </p15:clr>
        </p15:guide>
        <p15:guide id="60" orient="horz" pos="2127">
          <p15:clr>
            <a:srgbClr val="F26B43"/>
          </p15:clr>
        </p15:guide>
        <p15:guide id="61" orient="horz" pos="2191">
          <p15:clr>
            <a:srgbClr val="F26B43"/>
          </p15:clr>
        </p15:guide>
        <p15:guide id="62" orient="horz" pos="2520">
          <p15:clr>
            <a:srgbClr val="F26B43"/>
          </p15:clr>
        </p15:guide>
        <p15:guide id="63" orient="horz" pos="2584">
          <p15:clr>
            <a:srgbClr val="F26B43"/>
          </p15:clr>
        </p15:guide>
        <p15:guide id="64" orient="horz" pos="2914">
          <p15:clr>
            <a:srgbClr val="F26B43"/>
          </p15:clr>
        </p15:guide>
        <p15:guide id="65" orient="horz" pos="2978">
          <p15:clr>
            <a:srgbClr val="F26B43"/>
          </p15:clr>
        </p15:guide>
        <p15:guide id="66" orient="horz" pos="3308">
          <p15:clr>
            <a:srgbClr val="F26B43"/>
          </p15:clr>
        </p15:guide>
        <p15:guide id="67" orient="horz" pos="3372">
          <p15:clr>
            <a:srgbClr val="F26B43"/>
          </p15:clr>
        </p15:guide>
        <p15:guide id="68" orient="horz" pos="3702">
          <p15:clr>
            <a:srgbClr val="F26B43"/>
          </p15:clr>
        </p15:guide>
        <p15:guide id="69" orient="horz" pos="3766">
          <p15:clr>
            <a:srgbClr val="F26B43"/>
          </p15:clr>
        </p15:guide>
        <p15:guide id="70" orient="horz" pos="4096">
          <p15:clr>
            <a:srgbClr val="F26B43"/>
          </p15:clr>
        </p15:guide>
        <p15:guide id="90" pos="1232" userDrawn="1">
          <p15:clr>
            <a:srgbClr val="F26B43"/>
          </p15:clr>
        </p15:guide>
        <p15:guide id="91" orient="horz" pos="4020" userDrawn="1">
          <p15:clr>
            <a:srgbClr val="F26B43"/>
          </p15:clr>
        </p15:guide>
        <p15:guide id="92" orient="horz" pos="3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itle Placeholder 13">
            <a:extLst>
              <a:ext uri="{FF2B5EF4-FFF2-40B4-BE49-F238E27FC236}">
                <a16:creationId xmlns:a16="http://schemas.microsoft.com/office/drawing/2014/main" id="{A9727837-E2B5-42C2-9C90-3857161612D6}"/>
              </a:ext>
            </a:extLst>
          </p:cNvPr>
          <p:cNvSpPr>
            <a:spLocks noGrp="1"/>
          </p:cNvSpPr>
          <p:nvPr>
            <p:ph type="title"/>
          </p:nvPr>
        </p:nvSpPr>
        <p:spPr>
          <a:xfrm>
            <a:off x="511176" y="1601789"/>
            <a:ext cx="2971800" cy="1325563"/>
          </a:xfrm>
          <a:prstGeom prst="rect">
            <a:avLst/>
          </a:prstGeom>
        </p:spPr>
        <p:txBody>
          <a:bodyPr vert="horz" lIns="0" tIns="0" rIns="0" bIns="0" rtlCol="0" anchor="t">
            <a:noAutofit/>
          </a:bodyPr>
          <a:lstStyle/>
          <a:p>
            <a:r>
              <a:rPr lang="en-US"/>
              <a:t>Click to edit Master title style</a:t>
            </a:r>
          </a:p>
        </p:txBody>
      </p:sp>
      <p:sp>
        <p:nvSpPr>
          <p:cNvPr id="18" name="Text Placeholder 17">
            <a:extLst>
              <a:ext uri="{FF2B5EF4-FFF2-40B4-BE49-F238E27FC236}">
                <a16:creationId xmlns:a16="http://schemas.microsoft.com/office/drawing/2014/main" id="{2593EE55-8927-4040-B221-77F9998365E8}"/>
              </a:ext>
            </a:extLst>
          </p:cNvPr>
          <p:cNvSpPr>
            <a:spLocks noGrp="1"/>
          </p:cNvSpPr>
          <p:nvPr>
            <p:ph type="body" idx="1"/>
          </p:nvPr>
        </p:nvSpPr>
        <p:spPr>
          <a:xfrm>
            <a:off x="3584575" y="1601789"/>
            <a:ext cx="3484563" cy="4275137"/>
          </a:xfrm>
          <a:prstGeom prst="rect">
            <a:avLst/>
          </a:prstGeom>
        </p:spPr>
        <p:txBody>
          <a:bodyPr vert="horz" lIns="0" tIns="0" rIns="72000" bIns="0" rtlCol="0">
            <a:noAutofit/>
          </a:bodyPr>
          <a:lstStyle/>
          <a:p>
            <a:pPr lvl="0"/>
            <a:r>
              <a:rPr lang="en-US"/>
              <a:t>Heading 1</a:t>
            </a:r>
          </a:p>
          <a:p>
            <a:pPr lvl="1"/>
            <a:r>
              <a:rPr lang="en-US"/>
              <a:t>Heading 2</a:t>
            </a:r>
          </a:p>
          <a:p>
            <a:pPr lvl="2"/>
            <a:r>
              <a:rPr lang="en-US"/>
              <a:t>Body Copy</a:t>
            </a:r>
          </a:p>
          <a:p>
            <a:pPr lvl="3"/>
            <a:r>
              <a:rPr lang="en-US"/>
              <a:t>Body Bullet</a:t>
            </a:r>
          </a:p>
          <a:p>
            <a:pPr lvl="4"/>
            <a:r>
              <a:rPr lang="en-US"/>
              <a:t>Body Bullet 2</a:t>
            </a:r>
          </a:p>
          <a:p>
            <a:pPr lvl="5"/>
            <a:r>
              <a:rPr lang="en-US"/>
              <a:t>Heading 3</a:t>
            </a:r>
          </a:p>
          <a:p>
            <a:pPr lvl="6"/>
            <a:r>
              <a:rPr lang="en-US"/>
              <a:t>Caption</a:t>
            </a:r>
          </a:p>
          <a:p>
            <a:pPr lvl="7"/>
            <a:r>
              <a:rPr lang="en-US"/>
              <a:t>Caption copy</a:t>
            </a:r>
          </a:p>
          <a:p>
            <a:pPr lvl="8"/>
            <a:r>
              <a:rPr lang="en-US"/>
              <a:t>Caption bullet</a:t>
            </a:r>
          </a:p>
        </p:txBody>
      </p:sp>
      <p:sp>
        <p:nvSpPr>
          <p:cNvPr id="6" name="TextBox 5">
            <a:extLst>
              <a:ext uri="{FF2B5EF4-FFF2-40B4-BE49-F238E27FC236}">
                <a16:creationId xmlns:a16="http://schemas.microsoft.com/office/drawing/2014/main" id="{F635EDC6-6E44-4FEB-ADC2-DD75954004E7}"/>
              </a:ext>
            </a:extLst>
          </p:cNvPr>
          <p:cNvSpPr txBox="1"/>
          <p:nvPr userDrawn="1"/>
        </p:nvSpPr>
        <p:spPr>
          <a:xfrm>
            <a:off x="518991" y="6479922"/>
            <a:ext cx="2448000" cy="122982"/>
          </a:xfrm>
          <a:prstGeom prst="rect">
            <a:avLst/>
          </a:prstGeom>
          <a:noFill/>
        </p:spPr>
        <p:txBody>
          <a:bodyPr wrap="square" lIns="0" tIns="0" rIns="0" bIns="0">
            <a:spAutoFit/>
          </a:bodyPr>
          <a:lstStyle/>
          <a:p>
            <a:pPr marL="0" algn="l" defTabSz="913554" rtl="0" eaLnBrk="1" latinLnBrk="0" hangingPunct="1"/>
            <a:r>
              <a:rPr lang="en-US" sz="799" b="0" kern="1200" cap="none" baseline="0">
                <a:solidFill>
                  <a:schemeClr val="tx1"/>
                </a:solidFill>
                <a:latin typeface="+mn-lt"/>
                <a:ea typeface="+mn-ea"/>
                <a:cs typeface="+mn-cs"/>
              </a:rPr>
              <a:t>Confidential &amp; Proprietary | © 2023 CBRE, Inc.</a:t>
            </a:r>
          </a:p>
        </p:txBody>
      </p:sp>
      <p:sp>
        <p:nvSpPr>
          <p:cNvPr id="7" name="TextBox 6">
            <a:extLst>
              <a:ext uri="{FF2B5EF4-FFF2-40B4-BE49-F238E27FC236}">
                <a16:creationId xmlns:a16="http://schemas.microsoft.com/office/drawing/2014/main" id="{E58E7509-6F56-4384-96C9-87A36BA2BC0F}"/>
              </a:ext>
            </a:extLst>
          </p:cNvPr>
          <p:cNvSpPr txBox="1"/>
          <p:nvPr userDrawn="1"/>
        </p:nvSpPr>
        <p:spPr>
          <a:xfrm>
            <a:off x="9234403" y="6479922"/>
            <a:ext cx="2448000" cy="122982"/>
          </a:xfrm>
          <a:prstGeom prst="rect">
            <a:avLst/>
          </a:prstGeom>
          <a:noFill/>
        </p:spPr>
        <p:txBody>
          <a:bodyPr wrap="square" lIns="0" tIns="0" rIns="0" bIns="0">
            <a:spAutoFit/>
          </a:bodyPr>
          <a:lstStyle/>
          <a:p>
            <a:pPr marL="0" algn="r" defTabSz="913554" rtl="0" eaLnBrk="1" latinLnBrk="0" hangingPunct="1"/>
            <a:fld id="{1C89B4D1-E1CE-4E79-B913-C04DDECCCBCD}" type="slidenum">
              <a:rPr lang="en-US" sz="799" b="0" kern="1200" cap="none" baseline="0" smtClean="0">
                <a:solidFill>
                  <a:schemeClr val="tx1"/>
                </a:solidFill>
                <a:latin typeface="+mn-lt"/>
                <a:ea typeface="+mn-ea"/>
                <a:cs typeface="+mn-cs"/>
              </a:rPr>
              <a:pPr marL="0" algn="r" defTabSz="913554" rtl="0" eaLnBrk="1" latinLnBrk="0" hangingPunct="1"/>
              <a:t>‹#›</a:t>
            </a:fld>
            <a:endParaRPr lang="en-US" sz="799" b="0" kern="1200" cap="none" baseline="0">
              <a:solidFill>
                <a:schemeClr val="tx1"/>
              </a:solidFill>
              <a:latin typeface="+mn-lt"/>
              <a:ea typeface="+mn-ea"/>
              <a:cs typeface="+mn-cs"/>
            </a:endParaRPr>
          </a:p>
        </p:txBody>
      </p:sp>
      <p:grpSp>
        <p:nvGrpSpPr>
          <p:cNvPr id="124" name="Group 123">
            <a:extLst>
              <a:ext uri="{FF2B5EF4-FFF2-40B4-BE49-F238E27FC236}">
                <a16:creationId xmlns:a16="http://schemas.microsoft.com/office/drawing/2014/main" id="{27694C31-B63D-4F96-8026-DFECE629E5D2}"/>
              </a:ext>
            </a:extLst>
          </p:cNvPr>
          <p:cNvGrpSpPr/>
          <p:nvPr userDrawn="1"/>
        </p:nvGrpSpPr>
        <p:grpSpPr>
          <a:xfrm>
            <a:off x="1" y="-1101852"/>
            <a:ext cx="12844273" cy="8655870"/>
            <a:chOff x="-1" y="-1101852"/>
            <a:chExt cx="12844273" cy="8655870"/>
          </a:xfrm>
        </p:grpSpPr>
        <p:grpSp>
          <p:nvGrpSpPr>
            <p:cNvPr id="125" name="Bottom Ruler">
              <a:extLst>
                <a:ext uri="{FF2B5EF4-FFF2-40B4-BE49-F238E27FC236}">
                  <a16:creationId xmlns:a16="http://schemas.microsoft.com/office/drawing/2014/main" id="{8FA47000-3D85-40FB-9066-F2D11529C46A}"/>
                </a:ext>
              </a:extLst>
            </p:cNvPr>
            <p:cNvGrpSpPr/>
            <p:nvPr userDrawn="1"/>
          </p:nvGrpSpPr>
          <p:grpSpPr>
            <a:xfrm>
              <a:off x="0" y="6977946"/>
              <a:ext cx="12191991" cy="576072"/>
              <a:chOff x="0" y="6977946"/>
              <a:chExt cx="12191991" cy="576072"/>
            </a:xfrm>
          </p:grpSpPr>
          <p:sp>
            <p:nvSpPr>
              <p:cNvPr id="342" name="Rectangle 341">
                <a:extLst>
                  <a:ext uri="{FF2B5EF4-FFF2-40B4-BE49-F238E27FC236}">
                    <a16:creationId xmlns:a16="http://schemas.microsoft.com/office/drawing/2014/main" id="{EB93C678-614C-454B-9F72-5DC02AD9F826}"/>
                  </a:ext>
                </a:extLst>
              </p:cNvPr>
              <p:cNvSpPr/>
              <p:nvPr userDrawn="1"/>
            </p:nvSpPr>
            <p:spPr>
              <a:xfrm>
                <a:off x="0" y="6977946"/>
                <a:ext cx="12191991" cy="576072"/>
              </a:xfrm>
              <a:prstGeom prst="rect">
                <a:avLst/>
              </a:prstGeom>
              <a:solidFill>
                <a:srgbClr val="FFFFFF">
                  <a:alpha val="30000"/>
                </a:srgbClr>
              </a:solidFill>
              <a:ln w="25400" cap="flat" cmpd="sng" algn="ctr">
                <a:noFill/>
                <a:prstDash val="solid"/>
              </a:ln>
              <a:effectLst/>
            </p:spPr>
            <p:txBody>
              <a:bodyPr rtlCol="0" anchor="ctr"/>
              <a:lstStyle/>
              <a:p>
                <a:pPr marL="0" marR="0" lvl="0" indent="0" algn="ctr" defTabSz="870511" eaLnBrk="1" fontAlgn="auto" latinLnBrk="0" hangingPunct="1">
                  <a:lnSpc>
                    <a:spcPct val="100000"/>
                  </a:lnSpc>
                  <a:spcBef>
                    <a:spcPts val="0"/>
                  </a:spcBef>
                  <a:spcAft>
                    <a:spcPts val="0"/>
                  </a:spcAft>
                  <a:buClrTx/>
                  <a:buSzTx/>
                  <a:buFontTx/>
                  <a:buNone/>
                  <a:tabLst/>
                  <a:defRPr/>
                </a:pPr>
                <a:endParaRPr kumimoji="0" lang="en-US" sz="1713" b="0" i="0" u="none" strike="noStrike" kern="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343" name="Group 342">
                <a:extLst>
                  <a:ext uri="{FF2B5EF4-FFF2-40B4-BE49-F238E27FC236}">
                    <a16:creationId xmlns:a16="http://schemas.microsoft.com/office/drawing/2014/main" id="{BC2C42FD-0A62-4137-8DE3-A48EA1C75E51}"/>
                  </a:ext>
                </a:extLst>
              </p:cNvPr>
              <p:cNvGrpSpPr/>
              <p:nvPr userDrawn="1"/>
            </p:nvGrpSpPr>
            <p:grpSpPr>
              <a:xfrm>
                <a:off x="496195" y="7042974"/>
                <a:ext cx="11183043" cy="446016"/>
                <a:chOff x="496195" y="7051722"/>
                <a:chExt cx="11183043" cy="446016"/>
              </a:xfrm>
            </p:grpSpPr>
            <p:grpSp>
              <p:nvGrpSpPr>
                <p:cNvPr id="344" name="Group 343">
                  <a:extLst>
                    <a:ext uri="{FF2B5EF4-FFF2-40B4-BE49-F238E27FC236}">
                      <a16:creationId xmlns:a16="http://schemas.microsoft.com/office/drawing/2014/main" id="{2A6FE260-438F-4E34-A80F-824C37A46E14}"/>
                    </a:ext>
                  </a:extLst>
                </p:cNvPr>
                <p:cNvGrpSpPr/>
                <p:nvPr userDrawn="1"/>
              </p:nvGrpSpPr>
              <p:grpSpPr>
                <a:xfrm>
                  <a:off x="496195" y="7442874"/>
                  <a:ext cx="11183043" cy="54864"/>
                  <a:chOff x="496195" y="7558693"/>
                  <a:chExt cx="11183043" cy="54864"/>
                </a:xfrm>
              </p:grpSpPr>
              <p:sp>
                <p:nvSpPr>
                  <p:cNvPr id="360" name="Rectangle 359">
                    <a:extLst>
                      <a:ext uri="{FF2B5EF4-FFF2-40B4-BE49-F238E27FC236}">
                        <a16:creationId xmlns:a16="http://schemas.microsoft.com/office/drawing/2014/main" id="{D2924E4D-109A-4FF1-B165-149C0C8DB05E}"/>
                      </a:ext>
                    </a:extLst>
                  </p:cNvPr>
                  <p:cNvSpPr/>
                  <p:nvPr userDrawn="1"/>
                </p:nvSpPr>
                <p:spPr>
                  <a:xfrm>
                    <a:off x="496195" y="7558693"/>
                    <a:ext cx="5533467"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r>
                      <a:rPr lang="en-US" sz="1050">
                        <a:solidFill>
                          <a:srgbClr val="3E7CA6"/>
                        </a:solidFill>
                        <a:latin typeface="Calibre Medium" panose="020B0603030202060203" pitchFamily="34" charset="0"/>
                      </a:rPr>
                      <a:t>1/2 = 6.05”</a:t>
                    </a:r>
                  </a:p>
                </p:txBody>
              </p:sp>
              <p:sp>
                <p:nvSpPr>
                  <p:cNvPr id="361" name="Rectangle 360">
                    <a:extLst>
                      <a:ext uri="{FF2B5EF4-FFF2-40B4-BE49-F238E27FC236}">
                        <a16:creationId xmlns:a16="http://schemas.microsoft.com/office/drawing/2014/main" id="{E557CE4E-1758-4C80-95DC-F1BA07C7A284}"/>
                      </a:ext>
                    </a:extLst>
                  </p:cNvPr>
                  <p:cNvSpPr/>
                  <p:nvPr userDrawn="1"/>
                </p:nvSpPr>
                <p:spPr>
                  <a:xfrm>
                    <a:off x="6145771" y="7558693"/>
                    <a:ext cx="5533467"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US" sz="1050">
                      <a:solidFill>
                        <a:srgbClr val="3E7CA6"/>
                      </a:solidFill>
                      <a:latin typeface="Calibre Medium" panose="020B0603030202060203" pitchFamily="34" charset="0"/>
                    </a:endParaRPr>
                  </a:p>
                </p:txBody>
              </p:sp>
            </p:grpSp>
            <p:grpSp>
              <p:nvGrpSpPr>
                <p:cNvPr id="345" name="Group 344">
                  <a:extLst>
                    <a:ext uri="{FF2B5EF4-FFF2-40B4-BE49-F238E27FC236}">
                      <a16:creationId xmlns:a16="http://schemas.microsoft.com/office/drawing/2014/main" id="{B19FCB1F-349C-4F7B-A651-A38D6D59394C}"/>
                    </a:ext>
                  </a:extLst>
                </p:cNvPr>
                <p:cNvGrpSpPr/>
                <p:nvPr userDrawn="1"/>
              </p:nvGrpSpPr>
              <p:grpSpPr>
                <a:xfrm>
                  <a:off x="511175" y="7312490"/>
                  <a:ext cx="10650498" cy="54864"/>
                  <a:chOff x="511175" y="7401328"/>
                  <a:chExt cx="10650498" cy="54864"/>
                </a:xfrm>
              </p:grpSpPr>
              <p:sp>
                <p:nvSpPr>
                  <p:cNvPr id="357" name="Rectangle 356">
                    <a:extLst>
                      <a:ext uri="{FF2B5EF4-FFF2-40B4-BE49-F238E27FC236}">
                        <a16:creationId xmlns:a16="http://schemas.microsoft.com/office/drawing/2014/main" id="{6A6B30C3-B12A-45E8-818E-616322CE96A6}"/>
                      </a:ext>
                    </a:extLst>
                  </p:cNvPr>
                  <p:cNvSpPr/>
                  <p:nvPr userDrawn="1"/>
                </p:nvSpPr>
                <p:spPr>
                  <a:xfrm>
                    <a:off x="511175" y="7401328"/>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r>
                      <a:rPr lang="en-US" sz="1050">
                        <a:solidFill>
                          <a:schemeClr val="tx1"/>
                        </a:solidFill>
                        <a:latin typeface="Calibre Medium" panose="020B0603030202060203" pitchFamily="34" charset="0"/>
                      </a:rPr>
                      <a:t>1/3 = 3.81”</a:t>
                    </a:r>
                  </a:p>
                </p:txBody>
              </p:sp>
              <p:sp>
                <p:nvSpPr>
                  <p:cNvPr id="358" name="Rectangle 357">
                    <a:extLst>
                      <a:ext uri="{FF2B5EF4-FFF2-40B4-BE49-F238E27FC236}">
                        <a16:creationId xmlns:a16="http://schemas.microsoft.com/office/drawing/2014/main" id="{9B8007E8-7732-435C-8A7E-4EF40E9FD16A}"/>
                      </a:ext>
                    </a:extLst>
                  </p:cNvPr>
                  <p:cNvSpPr/>
                  <p:nvPr userDrawn="1"/>
                </p:nvSpPr>
                <p:spPr>
                  <a:xfrm>
                    <a:off x="4094143" y="7401328"/>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US" sz="1050">
                      <a:solidFill>
                        <a:schemeClr val="tx1"/>
                      </a:solidFill>
                      <a:latin typeface="Calibre Medium" panose="020B0603030202060203" pitchFamily="34" charset="0"/>
                    </a:endParaRPr>
                  </a:p>
                </p:txBody>
              </p:sp>
              <p:sp>
                <p:nvSpPr>
                  <p:cNvPr id="359" name="Rectangle 358">
                    <a:extLst>
                      <a:ext uri="{FF2B5EF4-FFF2-40B4-BE49-F238E27FC236}">
                        <a16:creationId xmlns:a16="http://schemas.microsoft.com/office/drawing/2014/main" id="{5DAE70A1-8DE5-4291-B7C8-395C41615B07}"/>
                      </a:ext>
                    </a:extLst>
                  </p:cNvPr>
                  <p:cNvSpPr/>
                  <p:nvPr userDrawn="1"/>
                </p:nvSpPr>
                <p:spPr>
                  <a:xfrm>
                    <a:off x="7677111" y="7401328"/>
                    <a:ext cx="3484562"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US" sz="1050">
                      <a:solidFill>
                        <a:schemeClr val="tx1"/>
                      </a:solidFill>
                      <a:latin typeface="Calibre Medium" panose="020B0603030202060203" pitchFamily="34" charset="0"/>
                    </a:endParaRPr>
                  </a:p>
                </p:txBody>
              </p:sp>
            </p:grpSp>
            <p:grpSp>
              <p:nvGrpSpPr>
                <p:cNvPr id="346" name="Group 345">
                  <a:extLst>
                    <a:ext uri="{FF2B5EF4-FFF2-40B4-BE49-F238E27FC236}">
                      <a16:creationId xmlns:a16="http://schemas.microsoft.com/office/drawing/2014/main" id="{938540EB-BE22-4868-A246-4ACC80F9A3B4}"/>
                    </a:ext>
                  </a:extLst>
                </p:cNvPr>
                <p:cNvGrpSpPr/>
                <p:nvPr userDrawn="1"/>
              </p:nvGrpSpPr>
              <p:grpSpPr>
                <a:xfrm>
                  <a:off x="511175" y="7182106"/>
                  <a:ext cx="10143980" cy="54864"/>
                  <a:chOff x="511175" y="7243964"/>
                  <a:chExt cx="10143980" cy="54864"/>
                </a:xfrm>
              </p:grpSpPr>
              <p:sp>
                <p:nvSpPr>
                  <p:cNvPr id="353" name="Rectangle 352">
                    <a:extLst>
                      <a:ext uri="{FF2B5EF4-FFF2-40B4-BE49-F238E27FC236}">
                        <a16:creationId xmlns:a16="http://schemas.microsoft.com/office/drawing/2014/main" id="{E14F47AB-9517-49F6-9BC1-943BAE70D7A0}"/>
                      </a:ext>
                    </a:extLst>
                  </p:cNvPr>
                  <p:cNvSpPr/>
                  <p:nvPr userDrawn="1"/>
                </p:nvSpPr>
                <p:spPr>
                  <a:xfrm>
                    <a:off x="511175" y="7243964"/>
                    <a:ext cx="2460626"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r>
                      <a:rPr lang="en-US" sz="1050">
                        <a:solidFill>
                          <a:srgbClr val="885073"/>
                        </a:solidFill>
                        <a:latin typeface="Calibre Medium" panose="020B0603030202060203" pitchFamily="34" charset="0"/>
                      </a:rPr>
                      <a:t>1/4 = 2.69”</a:t>
                    </a:r>
                  </a:p>
                </p:txBody>
              </p:sp>
              <p:sp>
                <p:nvSpPr>
                  <p:cNvPr id="354" name="Rectangle 353">
                    <a:extLst>
                      <a:ext uri="{FF2B5EF4-FFF2-40B4-BE49-F238E27FC236}">
                        <a16:creationId xmlns:a16="http://schemas.microsoft.com/office/drawing/2014/main" id="{B7E7268E-D77B-4140-9518-004776D74BEE}"/>
                      </a:ext>
                    </a:extLst>
                  </p:cNvPr>
                  <p:cNvSpPr/>
                  <p:nvPr userDrawn="1"/>
                </p:nvSpPr>
                <p:spPr>
                  <a:xfrm>
                    <a:off x="5633411" y="7243964"/>
                    <a:ext cx="2460626"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US" sz="1050">
                      <a:solidFill>
                        <a:srgbClr val="885073"/>
                      </a:solidFill>
                      <a:latin typeface="Calibre Medium" panose="020B0603030202060203" pitchFamily="34" charset="0"/>
                    </a:endParaRPr>
                  </a:p>
                </p:txBody>
              </p:sp>
              <p:sp>
                <p:nvSpPr>
                  <p:cNvPr id="355" name="Rectangle 354">
                    <a:extLst>
                      <a:ext uri="{FF2B5EF4-FFF2-40B4-BE49-F238E27FC236}">
                        <a16:creationId xmlns:a16="http://schemas.microsoft.com/office/drawing/2014/main" id="{9CAE8B22-08A0-47DD-8B09-F382B1D239CA}"/>
                      </a:ext>
                    </a:extLst>
                  </p:cNvPr>
                  <p:cNvSpPr/>
                  <p:nvPr userDrawn="1"/>
                </p:nvSpPr>
                <p:spPr>
                  <a:xfrm>
                    <a:off x="3072293" y="7243964"/>
                    <a:ext cx="2460626"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US" sz="1050">
                      <a:solidFill>
                        <a:srgbClr val="885073"/>
                      </a:solidFill>
                      <a:latin typeface="Calibre Medium" panose="020B0603030202060203" pitchFamily="34" charset="0"/>
                    </a:endParaRPr>
                  </a:p>
                </p:txBody>
              </p:sp>
              <p:sp>
                <p:nvSpPr>
                  <p:cNvPr id="356" name="Rectangle 355">
                    <a:extLst>
                      <a:ext uri="{FF2B5EF4-FFF2-40B4-BE49-F238E27FC236}">
                        <a16:creationId xmlns:a16="http://schemas.microsoft.com/office/drawing/2014/main" id="{134120EB-D251-453B-AB31-D7CE3CF9D9B3}"/>
                      </a:ext>
                    </a:extLst>
                  </p:cNvPr>
                  <p:cNvSpPr/>
                  <p:nvPr userDrawn="1"/>
                </p:nvSpPr>
                <p:spPr>
                  <a:xfrm>
                    <a:off x="8194529" y="7243964"/>
                    <a:ext cx="2460626"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lvl="0" algn="l">
                      <a:spcAft>
                        <a:spcPts val="300"/>
                      </a:spcAft>
                    </a:pPr>
                    <a:endParaRPr lang="en-US" sz="1050">
                      <a:solidFill>
                        <a:srgbClr val="885073"/>
                      </a:solidFill>
                      <a:latin typeface="Calibre Medium" panose="020B0603030202060203" pitchFamily="34" charset="0"/>
                    </a:endParaRPr>
                  </a:p>
                </p:txBody>
              </p:sp>
            </p:grpSp>
            <p:grpSp>
              <p:nvGrpSpPr>
                <p:cNvPr id="347" name="Group 346">
                  <a:extLst>
                    <a:ext uri="{FF2B5EF4-FFF2-40B4-BE49-F238E27FC236}">
                      <a16:creationId xmlns:a16="http://schemas.microsoft.com/office/drawing/2014/main" id="{DC22E21B-B9F4-4EBF-ACB6-61F465C29E10}"/>
                    </a:ext>
                  </a:extLst>
                </p:cNvPr>
                <p:cNvGrpSpPr/>
                <p:nvPr userDrawn="1"/>
              </p:nvGrpSpPr>
              <p:grpSpPr>
                <a:xfrm>
                  <a:off x="511175" y="7051722"/>
                  <a:ext cx="10143980" cy="54864"/>
                  <a:chOff x="511175" y="7086600"/>
                  <a:chExt cx="10143980" cy="54864"/>
                </a:xfrm>
              </p:grpSpPr>
              <p:sp>
                <p:nvSpPr>
                  <p:cNvPr id="348" name="Rectangle 347">
                    <a:extLst>
                      <a:ext uri="{FF2B5EF4-FFF2-40B4-BE49-F238E27FC236}">
                        <a16:creationId xmlns:a16="http://schemas.microsoft.com/office/drawing/2014/main" id="{6FD6198B-89D4-4599-9984-049000E8A992}"/>
                      </a:ext>
                    </a:extLst>
                  </p:cNvPr>
                  <p:cNvSpPr/>
                  <p:nvPr userDrawn="1"/>
                </p:nvSpPr>
                <p:spPr>
                  <a:xfrm>
                    <a:off x="511175" y="7086600"/>
                    <a:ext cx="1932954"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r>
                      <a:rPr lang="en-US" sz="1050">
                        <a:solidFill>
                          <a:srgbClr val="D2785A"/>
                        </a:solidFill>
                        <a:latin typeface="Calibre Medium" panose="020B0603030202060203" pitchFamily="34" charset="0"/>
                      </a:rPr>
                      <a:t>1/5 = 2.13”</a:t>
                    </a:r>
                  </a:p>
                </p:txBody>
              </p:sp>
              <p:sp>
                <p:nvSpPr>
                  <p:cNvPr id="349" name="Rectangle 348">
                    <a:extLst>
                      <a:ext uri="{FF2B5EF4-FFF2-40B4-BE49-F238E27FC236}">
                        <a16:creationId xmlns:a16="http://schemas.microsoft.com/office/drawing/2014/main" id="{8496B313-A6A0-40A3-A49C-2CA437660C77}"/>
                      </a:ext>
                    </a:extLst>
                  </p:cNvPr>
                  <p:cNvSpPr/>
                  <p:nvPr userDrawn="1"/>
                </p:nvSpPr>
                <p:spPr>
                  <a:xfrm>
                    <a:off x="6669446" y="7086600"/>
                    <a:ext cx="1932954"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US" sz="1050">
                      <a:solidFill>
                        <a:srgbClr val="D2785A"/>
                      </a:solidFill>
                      <a:latin typeface="Calibre Medium" panose="020B0603030202060203" pitchFamily="34" charset="0"/>
                    </a:endParaRPr>
                  </a:p>
                </p:txBody>
              </p:sp>
              <p:sp>
                <p:nvSpPr>
                  <p:cNvPr id="350" name="Rectangle 349">
                    <a:extLst>
                      <a:ext uri="{FF2B5EF4-FFF2-40B4-BE49-F238E27FC236}">
                        <a16:creationId xmlns:a16="http://schemas.microsoft.com/office/drawing/2014/main" id="{1833EDF0-6232-4468-AD67-BE4687B1AA78}"/>
                      </a:ext>
                    </a:extLst>
                  </p:cNvPr>
                  <p:cNvSpPr/>
                  <p:nvPr userDrawn="1"/>
                </p:nvSpPr>
                <p:spPr>
                  <a:xfrm>
                    <a:off x="2563932" y="7086600"/>
                    <a:ext cx="1932954"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US" sz="1050">
                      <a:solidFill>
                        <a:srgbClr val="D2785A"/>
                      </a:solidFill>
                      <a:latin typeface="Calibre Medium" panose="020B0603030202060203" pitchFamily="34" charset="0"/>
                    </a:endParaRPr>
                  </a:p>
                </p:txBody>
              </p:sp>
              <p:sp>
                <p:nvSpPr>
                  <p:cNvPr id="351" name="Rectangle 350">
                    <a:extLst>
                      <a:ext uri="{FF2B5EF4-FFF2-40B4-BE49-F238E27FC236}">
                        <a16:creationId xmlns:a16="http://schemas.microsoft.com/office/drawing/2014/main" id="{A8BDB860-6409-4B19-A6F1-120487B17D9C}"/>
                      </a:ext>
                    </a:extLst>
                  </p:cNvPr>
                  <p:cNvSpPr/>
                  <p:nvPr userDrawn="1"/>
                </p:nvSpPr>
                <p:spPr>
                  <a:xfrm>
                    <a:off x="8722201" y="7086600"/>
                    <a:ext cx="1932954"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US" sz="1050">
                      <a:solidFill>
                        <a:srgbClr val="D2785A"/>
                      </a:solidFill>
                      <a:latin typeface="Calibre Medium" panose="020B0603030202060203" pitchFamily="34" charset="0"/>
                    </a:endParaRPr>
                  </a:p>
                </p:txBody>
              </p:sp>
              <p:sp>
                <p:nvSpPr>
                  <p:cNvPr id="352" name="Rectangle 351">
                    <a:extLst>
                      <a:ext uri="{FF2B5EF4-FFF2-40B4-BE49-F238E27FC236}">
                        <a16:creationId xmlns:a16="http://schemas.microsoft.com/office/drawing/2014/main" id="{EE523920-DCCF-45C6-9746-E74EEDDAF20F}"/>
                      </a:ext>
                    </a:extLst>
                  </p:cNvPr>
                  <p:cNvSpPr/>
                  <p:nvPr userDrawn="1"/>
                </p:nvSpPr>
                <p:spPr>
                  <a:xfrm>
                    <a:off x="4616689" y="7086600"/>
                    <a:ext cx="1932954"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lvl="0" algn="l">
                      <a:spcAft>
                        <a:spcPts val="300"/>
                      </a:spcAft>
                    </a:pPr>
                    <a:endParaRPr lang="en-US" sz="1050">
                      <a:solidFill>
                        <a:srgbClr val="D2785A"/>
                      </a:solidFill>
                      <a:latin typeface="Calibre Medium" panose="020B0603030202060203" pitchFamily="34" charset="0"/>
                    </a:endParaRPr>
                  </a:p>
                </p:txBody>
              </p:sp>
            </p:grpSp>
          </p:grpSp>
        </p:grpSp>
        <p:grpSp>
          <p:nvGrpSpPr>
            <p:cNvPr id="126" name="Side Ruler">
              <a:extLst>
                <a:ext uri="{FF2B5EF4-FFF2-40B4-BE49-F238E27FC236}">
                  <a16:creationId xmlns:a16="http://schemas.microsoft.com/office/drawing/2014/main" id="{69EADA72-22CA-40EF-A30B-AA9A22097C35}"/>
                </a:ext>
              </a:extLst>
            </p:cNvPr>
            <p:cNvGrpSpPr/>
            <p:nvPr userDrawn="1"/>
          </p:nvGrpSpPr>
          <p:grpSpPr>
            <a:xfrm>
              <a:off x="12268200" y="0"/>
              <a:ext cx="576072" cy="6858000"/>
              <a:chOff x="12268200" y="0"/>
              <a:chExt cx="576072" cy="6858000"/>
            </a:xfrm>
          </p:grpSpPr>
          <p:sp>
            <p:nvSpPr>
              <p:cNvPr id="316" name="Rectangle 315">
                <a:extLst>
                  <a:ext uri="{FF2B5EF4-FFF2-40B4-BE49-F238E27FC236}">
                    <a16:creationId xmlns:a16="http://schemas.microsoft.com/office/drawing/2014/main" id="{57B2A167-C329-4902-8949-021439CC4EA8}"/>
                  </a:ext>
                </a:extLst>
              </p:cNvPr>
              <p:cNvSpPr/>
              <p:nvPr userDrawn="1"/>
            </p:nvSpPr>
            <p:spPr>
              <a:xfrm>
                <a:off x="12268200" y="0"/>
                <a:ext cx="576072" cy="6858000"/>
              </a:xfrm>
              <a:prstGeom prst="rect">
                <a:avLst/>
              </a:prstGeom>
              <a:solidFill>
                <a:srgbClr val="FFFFFF">
                  <a:alpha val="30000"/>
                </a:srgbClr>
              </a:solidFill>
              <a:ln w="25400" cap="flat" cmpd="sng" algn="ctr">
                <a:noFill/>
                <a:prstDash val="solid"/>
              </a:ln>
              <a:effectLst/>
            </p:spPr>
            <p:txBody>
              <a:bodyPr rtlCol="0" anchor="ctr"/>
              <a:lstStyle/>
              <a:p>
                <a:pPr marL="0" marR="0" lvl="0" indent="0" algn="ctr" defTabSz="870511" eaLnBrk="1" fontAlgn="auto" latinLnBrk="0" hangingPunct="1">
                  <a:lnSpc>
                    <a:spcPct val="100000"/>
                  </a:lnSpc>
                  <a:spcBef>
                    <a:spcPts val="0"/>
                  </a:spcBef>
                  <a:spcAft>
                    <a:spcPts val="0"/>
                  </a:spcAft>
                  <a:buClrTx/>
                  <a:buSzTx/>
                  <a:buFontTx/>
                  <a:buNone/>
                  <a:tabLst/>
                  <a:defRPr/>
                </a:pPr>
                <a:endParaRPr kumimoji="0" lang="en-US" sz="1713" b="0" i="0" u="none" strike="noStrike" kern="0" cap="none" spc="0" normalizeH="0" baseline="0" noProof="0">
                  <a:ln>
                    <a:noFill/>
                  </a:ln>
                  <a:solidFill>
                    <a:prstClr val="white"/>
                  </a:solidFill>
                  <a:effectLst/>
                  <a:uLnTx/>
                  <a:uFillTx/>
                  <a:latin typeface="Arial Narrow" panose="020B0606020202030204" pitchFamily="34" charset="0"/>
                  <a:ea typeface="+mn-ea"/>
                  <a:cs typeface="+mn-cs"/>
                </a:endParaRPr>
              </a:p>
            </p:txBody>
          </p:sp>
          <p:grpSp>
            <p:nvGrpSpPr>
              <p:cNvPr id="317" name="Group 316">
                <a:extLst>
                  <a:ext uri="{FF2B5EF4-FFF2-40B4-BE49-F238E27FC236}">
                    <a16:creationId xmlns:a16="http://schemas.microsoft.com/office/drawing/2014/main" id="{04C2212E-77C2-4300-8B29-7574FC4D09FC}"/>
                  </a:ext>
                </a:extLst>
              </p:cNvPr>
              <p:cNvGrpSpPr/>
              <p:nvPr userDrawn="1"/>
            </p:nvGrpSpPr>
            <p:grpSpPr>
              <a:xfrm>
                <a:off x="12382500" y="476250"/>
                <a:ext cx="187071" cy="5904611"/>
                <a:chOff x="12543536" y="476250"/>
                <a:chExt cx="187071" cy="5904611"/>
              </a:xfrm>
            </p:grpSpPr>
            <p:grpSp>
              <p:nvGrpSpPr>
                <p:cNvPr id="318" name="Group 317">
                  <a:extLst>
                    <a:ext uri="{FF2B5EF4-FFF2-40B4-BE49-F238E27FC236}">
                      <a16:creationId xmlns:a16="http://schemas.microsoft.com/office/drawing/2014/main" id="{C65A3761-23DE-4AF1-8C3B-F6FB8F0A3BD9}"/>
                    </a:ext>
                  </a:extLst>
                </p:cNvPr>
                <p:cNvGrpSpPr/>
                <p:nvPr userDrawn="1"/>
              </p:nvGrpSpPr>
              <p:grpSpPr>
                <a:xfrm>
                  <a:off x="12543536" y="476250"/>
                  <a:ext cx="54864" cy="5904611"/>
                  <a:chOff x="266699" y="476250"/>
                  <a:chExt cx="54864" cy="5904611"/>
                </a:xfrm>
                <a:solidFill>
                  <a:srgbClr val="CBCDCB">
                    <a:alpha val="60000"/>
                  </a:srgbClr>
                </a:solidFill>
              </p:grpSpPr>
              <p:sp>
                <p:nvSpPr>
                  <p:cNvPr id="332" name="Rectangle 331">
                    <a:extLst>
                      <a:ext uri="{FF2B5EF4-FFF2-40B4-BE49-F238E27FC236}">
                        <a16:creationId xmlns:a16="http://schemas.microsoft.com/office/drawing/2014/main" id="{C47460CB-4319-4D85-A33F-B9D735B4BAB7}"/>
                      </a:ext>
                    </a:extLst>
                  </p:cNvPr>
                  <p:cNvSpPr/>
                  <p:nvPr userDrawn="1"/>
                </p:nvSpPr>
                <p:spPr>
                  <a:xfrm>
                    <a:off x="266699" y="476250"/>
                    <a:ext cx="54864" cy="400050"/>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spcAft>
                        <a:spcPts val="300"/>
                      </a:spcAft>
                    </a:pPr>
                    <a:r>
                      <a:rPr lang="en-US" sz="1199">
                        <a:solidFill>
                          <a:srgbClr val="7F8480"/>
                        </a:solidFill>
                      </a:rPr>
                      <a:t>1</a:t>
                    </a:r>
                  </a:p>
                </p:txBody>
              </p:sp>
              <p:sp>
                <p:nvSpPr>
                  <p:cNvPr id="333" name="Rectangle 332">
                    <a:extLst>
                      <a:ext uri="{FF2B5EF4-FFF2-40B4-BE49-F238E27FC236}">
                        <a16:creationId xmlns:a16="http://schemas.microsoft.com/office/drawing/2014/main" id="{E95D636B-0367-4D78-9396-F6DDCF66949A}"/>
                      </a:ext>
                    </a:extLst>
                  </p:cNvPr>
                  <p:cNvSpPr/>
                  <p:nvPr userDrawn="1"/>
                </p:nvSpPr>
                <p:spPr>
                  <a:xfrm>
                    <a:off x="266699" y="979918"/>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2</a:t>
                    </a:r>
                  </a:p>
                </p:txBody>
              </p:sp>
              <p:sp>
                <p:nvSpPr>
                  <p:cNvPr id="334" name="Rectangle 333">
                    <a:extLst>
                      <a:ext uri="{FF2B5EF4-FFF2-40B4-BE49-F238E27FC236}">
                        <a16:creationId xmlns:a16="http://schemas.microsoft.com/office/drawing/2014/main" id="{7688ED37-FB1B-4310-B129-FE3858AB1C99}"/>
                      </a:ext>
                    </a:extLst>
                  </p:cNvPr>
                  <p:cNvSpPr/>
                  <p:nvPr userDrawn="1"/>
                </p:nvSpPr>
                <p:spPr>
                  <a:xfrm>
                    <a:off x="266699" y="1604744"/>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3</a:t>
                    </a:r>
                  </a:p>
                </p:txBody>
              </p:sp>
              <p:sp>
                <p:nvSpPr>
                  <p:cNvPr id="335" name="Rectangle 334">
                    <a:extLst>
                      <a:ext uri="{FF2B5EF4-FFF2-40B4-BE49-F238E27FC236}">
                        <a16:creationId xmlns:a16="http://schemas.microsoft.com/office/drawing/2014/main" id="{D2F429FF-A299-4B92-9971-DAA4F5264724}"/>
                      </a:ext>
                    </a:extLst>
                  </p:cNvPr>
                  <p:cNvSpPr/>
                  <p:nvPr userDrawn="1"/>
                </p:nvSpPr>
                <p:spPr>
                  <a:xfrm>
                    <a:off x="266699" y="2229570"/>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4</a:t>
                    </a:r>
                  </a:p>
                </p:txBody>
              </p:sp>
              <p:sp>
                <p:nvSpPr>
                  <p:cNvPr id="336" name="Rectangle 335">
                    <a:extLst>
                      <a:ext uri="{FF2B5EF4-FFF2-40B4-BE49-F238E27FC236}">
                        <a16:creationId xmlns:a16="http://schemas.microsoft.com/office/drawing/2014/main" id="{73ABE87E-8BDA-4FD8-B902-F7F37CA2E119}"/>
                      </a:ext>
                    </a:extLst>
                  </p:cNvPr>
                  <p:cNvSpPr/>
                  <p:nvPr userDrawn="1"/>
                </p:nvSpPr>
                <p:spPr>
                  <a:xfrm>
                    <a:off x="266699" y="2854396"/>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5</a:t>
                    </a:r>
                  </a:p>
                </p:txBody>
              </p:sp>
              <p:sp>
                <p:nvSpPr>
                  <p:cNvPr id="337" name="Rectangle 336">
                    <a:extLst>
                      <a:ext uri="{FF2B5EF4-FFF2-40B4-BE49-F238E27FC236}">
                        <a16:creationId xmlns:a16="http://schemas.microsoft.com/office/drawing/2014/main" id="{3B62E823-68DD-444E-BE19-EF8228480D7F}"/>
                      </a:ext>
                    </a:extLst>
                  </p:cNvPr>
                  <p:cNvSpPr/>
                  <p:nvPr userDrawn="1"/>
                </p:nvSpPr>
                <p:spPr>
                  <a:xfrm>
                    <a:off x="266699" y="3479222"/>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6</a:t>
                    </a:r>
                  </a:p>
                </p:txBody>
              </p:sp>
              <p:sp>
                <p:nvSpPr>
                  <p:cNvPr id="338" name="Rectangle 337">
                    <a:extLst>
                      <a:ext uri="{FF2B5EF4-FFF2-40B4-BE49-F238E27FC236}">
                        <a16:creationId xmlns:a16="http://schemas.microsoft.com/office/drawing/2014/main" id="{9B1421C6-B8C8-4509-814E-57AEBC9AFEC3}"/>
                      </a:ext>
                    </a:extLst>
                  </p:cNvPr>
                  <p:cNvSpPr/>
                  <p:nvPr userDrawn="1"/>
                </p:nvSpPr>
                <p:spPr>
                  <a:xfrm>
                    <a:off x="266699" y="4104048"/>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7</a:t>
                    </a:r>
                  </a:p>
                </p:txBody>
              </p:sp>
              <p:sp>
                <p:nvSpPr>
                  <p:cNvPr id="339" name="Rectangle 338">
                    <a:extLst>
                      <a:ext uri="{FF2B5EF4-FFF2-40B4-BE49-F238E27FC236}">
                        <a16:creationId xmlns:a16="http://schemas.microsoft.com/office/drawing/2014/main" id="{52166C33-AD32-404D-B90D-1044A15715D3}"/>
                      </a:ext>
                    </a:extLst>
                  </p:cNvPr>
                  <p:cNvSpPr/>
                  <p:nvPr userDrawn="1"/>
                </p:nvSpPr>
                <p:spPr>
                  <a:xfrm>
                    <a:off x="266699" y="4728874"/>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8</a:t>
                    </a:r>
                  </a:p>
                </p:txBody>
              </p:sp>
              <p:sp>
                <p:nvSpPr>
                  <p:cNvPr id="340" name="Rectangle 339">
                    <a:extLst>
                      <a:ext uri="{FF2B5EF4-FFF2-40B4-BE49-F238E27FC236}">
                        <a16:creationId xmlns:a16="http://schemas.microsoft.com/office/drawing/2014/main" id="{8EA8EF7A-576C-422A-950B-AAD4CC14710D}"/>
                      </a:ext>
                    </a:extLst>
                  </p:cNvPr>
                  <p:cNvSpPr/>
                  <p:nvPr userDrawn="1"/>
                </p:nvSpPr>
                <p:spPr>
                  <a:xfrm>
                    <a:off x="266699" y="5353700"/>
                    <a:ext cx="54864" cy="52120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9</a:t>
                    </a:r>
                  </a:p>
                </p:txBody>
              </p:sp>
              <p:sp>
                <p:nvSpPr>
                  <p:cNvPr id="341" name="Rectangle 340">
                    <a:extLst>
                      <a:ext uri="{FF2B5EF4-FFF2-40B4-BE49-F238E27FC236}">
                        <a16:creationId xmlns:a16="http://schemas.microsoft.com/office/drawing/2014/main" id="{97221930-6CE7-466A-AA54-EB92A4BBD933}"/>
                      </a:ext>
                    </a:extLst>
                  </p:cNvPr>
                  <p:cNvSpPr/>
                  <p:nvPr userDrawn="1"/>
                </p:nvSpPr>
                <p:spPr>
                  <a:xfrm>
                    <a:off x="266699" y="5978525"/>
                    <a:ext cx="54864" cy="402336"/>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r">
                      <a:spcAft>
                        <a:spcPts val="300"/>
                      </a:spcAft>
                    </a:pPr>
                    <a:r>
                      <a:rPr lang="en-US" sz="1199">
                        <a:solidFill>
                          <a:srgbClr val="7F8480"/>
                        </a:solidFill>
                      </a:rPr>
                      <a:t>10</a:t>
                    </a:r>
                  </a:p>
                </p:txBody>
              </p:sp>
            </p:grpSp>
            <p:grpSp>
              <p:nvGrpSpPr>
                <p:cNvPr id="319" name="Group 318">
                  <a:extLst>
                    <a:ext uri="{FF2B5EF4-FFF2-40B4-BE49-F238E27FC236}">
                      <a16:creationId xmlns:a16="http://schemas.microsoft.com/office/drawing/2014/main" id="{B87846A7-FC3C-47A3-9F65-BF834750557D}"/>
                    </a:ext>
                  </a:extLst>
                </p:cNvPr>
                <p:cNvGrpSpPr/>
                <p:nvPr userDrawn="1"/>
              </p:nvGrpSpPr>
              <p:grpSpPr>
                <a:xfrm>
                  <a:off x="12675743" y="476250"/>
                  <a:ext cx="54864" cy="5904611"/>
                  <a:chOff x="12675743" y="476250"/>
                  <a:chExt cx="54864" cy="5904611"/>
                </a:xfrm>
              </p:grpSpPr>
              <p:grpSp>
                <p:nvGrpSpPr>
                  <p:cNvPr id="320" name="Group 319">
                    <a:extLst>
                      <a:ext uri="{FF2B5EF4-FFF2-40B4-BE49-F238E27FC236}">
                        <a16:creationId xmlns:a16="http://schemas.microsoft.com/office/drawing/2014/main" id="{2D74102F-7029-456B-BF3A-EBB40C6399DE}"/>
                      </a:ext>
                    </a:extLst>
                  </p:cNvPr>
                  <p:cNvGrpSpPr/>
                  <p:nvPr userDrawn="1"/>
                </p:nvGrpSpPr>
                <p:grpSpPr>
                  <a:xfrm>
                    <a:off x="12675743" y="476250"/>
                    <a:ext cx="54864" cy="1024876"/>
                    <a:chOff x="12566650" y="476250"/>
                    <a:chExt cx="54864" cy="1024876"/>
                  </a:xfrm>
                </p:grpSpPr>
                <p:sp>
                  <p:nvSpPr>
                    <p:cNvPr id="330" name="Rectangle 329">
                      <a:extLst>
                        <a:ext uri="{FF2B5EF4-FFF2-40B4-BE49-F238E27FC236}">
                          <a16:creationId xmlns:a16="http://schemas.microsoft.com/office/drawing/2014/main" id="{059B5CAC-C252-4C4E-B089-CF4D4BF85B63}"/>
                        </a:ext>
                      </a:extLst>
                    </p:cNvPr>
                    <p:cNvSpPr/>
                    <p:nvPr userDrawn="1"/>
                  </p:nvSpPr>
                  <p:spPr>
                    <a:xfrm>
                      <a:off x="12566650" y="476250"/>
                      <a:ext cx="54864" cy="400050"/>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US" sz="1199">
                          <a:solidFill>
                            <a:srgbClr val="AD2A2A"/>
                          </a:solidFill>
                        </a:rPr>
                        <a:t>-2 (0.44” tall)</a:t>
                      </a:r>
                    </a:p>
                  </p:txBody>
                </p:sp>
                <p:sp>
                  <p:nvSpPr>
                    <p:cNvPr id="331" name="Rectangle 330">
                      <a:extLst>
                        <a:ext uri="{FF2B5EF4-FFF2-40B4-BE49-F238E27FC236}">
                          <a16:creationId xmlns:a16="http://schemas.microsoft.com/office/drawing/2014/main" id="{7F6FFAC7-8174-4290-ACBB-BCF717D964B4}"/>
                        </a:ext>
                      </a:extLst>
                    </p:cNvPr>
                    <p:cNvSpPr/>
                    <p:nvPr userDrawn="1"/>
                  </p:nvSpPr>
                  <p:spPr>
                    <a:xfrm>
                      <a:off x="12566650" y="979918"/>
                      <a:ext cx="54864" cy="521208"/>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146304" tIns="0" rIns="0" bIns="0" rtlCol="0" anchor="ctr" anchorCtr="0"/>
                    <a:lstStyle/>
                    <a:p>
                      <a:pPr lvl="0" algn="l">
                        <a:spcAft>
                          <a:spcPts val="300"/>
                        </a:spcAft>
                      </a:pPr>
                      <a:r>
                        <a:rPr lang="en-US" sz="1199">
                          <a:solidFill>
                            <a:srgbClr val="AD2A2A"/>
                          </a:solidFill>
                        </a:rPr>
                        <a:t>-1 (0.57” tall)</a:t>
                      </a:r>
                    </a:p>
                  </p:txBody>
                </p:sp>
              </p:grpSp>
              <p:grpSp>
                <p:nvGrpSpPr>
                  <p:cNvPr id="321" name="Group 320">
                    <a:extLst>
                      <a:ext uri="{FF2B5EF4-FFF2-40B4-BE49-F238E27FC236}">
                        <a16:creationId xmlns:a16="http://schemas.microsoft.com/office/drawing/2014/main" id="{58F95230-E86F-4907-A0B9-D76D853BDA40}"/>
                      </a:ext>
                    </a:extLst>
                  </p:cNvPr>
                  <p:cNvGrpSpPr/>
                  <p:nvPr userDrawn="1"/>
                </p:nvGrpSpPr>
                <p:grpSpPr>
                  <a:xfrm>
                    <a:off x="12675743" y="1604744"/>
                    <a:ext cx="54864" cy="4776117"/>
                    <a:chOff x="12566650" y="1604744"/>
                    <a:chExt cx="54864" cy="4776117"/>
                  </a:xfrm>
                </p:grpSpPr>
                <p:sp>
                  <p:nvSpPr>
                    <p:cNvPr id="322" name="Rectangle 321">
                      <a:extLst>
                        <a:ext uri="{FF2B5EF4-FFF2-40B4-BE49-F238E27FC236}">
                          <a16:creationId xmlns:a16="http://schemas.microsoft.com/office/drawing/2014/main" id="{983F7978-F7E0-4B5F-9395-8DD7B5C239A7}"/>
                        </a:ext>
                      </a:extLst>
                    </p:cNvPr>
                    <p:cNvSpPr/>
                    <p:nvPr userDrawn="1"/>
                  </p:nvSpPr>
                  <p:spPr>
                    <a:xfrm>
                      <a:off x="12566650" y="1604744"/>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1</a:t>
                      </a:r>
                    </a:p>
                  </p:txBody>
                </p:sp>
                <p:sp>
                  <p:nvSpPr>
                    <p:cNvPr id="323" name="Rectangle 322">
                      <a:extLst>
                        <a:ext uri="{FF2B5EF4-FFF2-40B4-BE49-F238E27FC236}">
                          <a16:creationId xmlns:a16="http://schemas.microsoft.com/office/drawing/2014/main" id="{ED08E8C0-E93E-493D-A3EA-0803C5C54FE6}"/>
                        </a:ext>
                      </a:extLst>
                    </p:cNvPr>
                    <p:cNvSpPr/>
                    <p:nvPr userDrawn="1"/>
                  </p:nvSpPr>
                  <p:spPr>
                    <a:xfrm>
                      <a:off x="12566650" y="2229570"/>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2</a:t>
                      </a:r>
                    </a:p>
                  </p:txBody>
                </p:sp>
                <p:sp>
                  <p:nvSpPr>
                    <p:cNvPr id="324" name="Rectangle 323">
                      <a:extLst>
                        <a:ext uri="{FF2B5EF4-FFF2-40B4-BE49-F238E27FC236}">
                          <a16:creationId xmlns:a16="http://schemas.microsoft.com/office/drawing/2014/main" id="{78C6EA12-0C1D-4881-B3FE-9A3283EB50F2}"/>
                        </a:ext>
                      </a:extLst>
                    </p:cNvPr>
                    <p:cNvSpPr/>
                    <p:nvPr userDrawn="1"/>
                  </p:nvSpPr>
                  <p:spPr>
                    <a:xfrm>
                      <a:off x="12566650" y="2854396"/>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3</a:t>
                      </a:r>
                    </a:p>
                  </p:txBody>
                </p:sp>
                <p:sp>
                  <p:nvSpPr>
                    <p:cNvPr id="325" name="Rectangle 324">
                      <a:extLst>
                        <a:ext uri="{FF2B5EF4-FFF2-40B4-BE49-F238E27FC236}">
                          <a16:creationId xmlns:a16="http://schemas.microsoft.com/office/drawing/2014/main" id="{072FD82A-8C40-437F-B541-C49FDCF085D4}"/>
                        </a:ext>
                      </a:extLst>
                    </p:cNvPr>
                    <p:cNvSpPr/>
                    <p:nvPr userDrawn="1"/>
                  </p:nvSpPr>
                  <p:spPr>
                    <a:xfrm>
                      <a:off x="12566650" y="3479222"/>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4</a:t>
                      </a:r>
                    </a:p>
                  </p:txBody>
                </p:sp>
                <p:sp>
                  <p:nvSpPr>
                    <p:cNvPr id="326" name="Rectangle 325">
                      <a:extLst>
                        <a:ext uri="{FF2B5EF4-FFF2-40B4-BE49-F238E27FC236}">
                          <a16:creationId xmlns:a16="http://schemas.microsoft.com/office/drawing/2014/main" id="{B92BD34F-6575-459C-8D86-E3EAF4F6DC09}"/>
                        </a:ext>
                      </a:extLst>
                    </p:cNvPr>
                    <p:cNvSpPr/>
                    <p:nvPr userDrawn="1"/>
                  </p:nvSpPr>
                  <p:spPr>
                    <a:xfrm>
                      <a:off x="12566650" y="4104048"/>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5</a:t>
                      </a:r>
                    </a:p>
                  </p:txBody>
                </p:sp>
                <p:sp>
                  <p:nvSpPr>
                    <p:cNvPr id="327" name="Rectangle 326">
                      <a:extLst>
                        <a:ext uri="{FF2B5EF4-FFF2-40B4-BE49-F238E27FC236}">
                          <a16:creationId xmlns:a16="http://schemas.microsoft.com/office/drawing/2014/main" id="{269E14B0-EC75-4537-A616-F33C5CC01DC1}"/>
                        </a:ext>
                      </a:extLst>
                    </p:cNvPr>
                    <p:cNvSpPr/>
                    <p:nvPr userDrawn="1"/>
                  </p:nvSpPr>
                  <p:spPr>
                    <a:xfrm>
                      <a:off x="12566650" y="4728874"/>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6</a:t>
                      </a:r>
                    </a:p>
                  </p:txBody>
                </p:sp>
                <p:sp>
                  <p:nvSpPr>
                    <p:cNvPr id="328" name="Rectangle 327">
                      <a:extLst>
                        <a:ext uri="{FF2B5EF4-FFF2-40B4-BE49-F238E27FC236}">
                          <a16:creationId xmlns:a16="http://schemas.microsoft.com/office/drawing/2014/main" id="{1C0B31F4-5070-43DE-AAEF-870D0A21150D}"/>
                        </a:ext>
                      </a:extLst>
                    </p:cNvPr>
                    <p:cNvSpPr/>
                    <p:nvPr userDrawn="1"/>
                  </p:nvSpPr>
                  <p:spPr>
                    <a:xfrm>
                      <a:off x="12566650" y="5353700"/>
                      <a:ext cx="54864" cy="521208"/>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7</a:t>
                      </a:r>
                    </a:p>
                  </p:txBody>
                </p:sp>
                <p:sp>
                  <p:nvSpPr>
                    <p:cNvPr id="329" name="Rectangle 328">
                      <a:extLst>
                        <a:ext uri="{FF2B5EF4-FFF2-40B4-BE49-F238E27FC236}">
                          <a16:creationId xmlns:a16="http://schemas.microsoft.com/office/drawing/2014/main" id="{CBD46C63-0604-42BD-AA03-A43EDAE9E364}"/>
                        </a:ext>
                      </a:extLst>
                    </p:cNvPr>
                    <p:cNvSpPr/>
                    <p:nvPr userDrawn="1"/>
                  </p:nvSpPr>
                  <p:spPr>
                    <a:xfrm>
                      <a:off x="12566650" y="5978525"/>
                      <a:ext cx="54864" cy="402336"/>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74320" tIns="0" rIns="0" bIns="0" rtlCol="0" anchor="ctr" anchorCtr="0"/>
                    <a:lstStyle/>
                    <a:p>
                      <a:pPr lvl="0" algn="ctr">
                        <a:spcAft>
                          <a:spcPts val="300"/>
                        </a:spcAft>
                      </a:pPr>
                      <a:r>
                        <a:rPr lang="en-US" sz="1199">
                          <a:solidFill>
                            <a:srgbClr val="012A2D"/>
                          </a:solidFill>
                        </a:rPr>
                        <a:t>8</a:t>
                      </a:r>
                    </a:p>
                  </p:txBody>
                </p:sp>
              </p:grpSp>
            </p:grpSp>
          </p:grpSp>
        </p:grpSp>
        <p:grpSp>
          <p:nvGrpSpPr>
            <p:cNvPr id="127" name="Top Ruler">
              <a:extLst>
                <a:ext uri="{FF2B5EF4-FFF2-40B4-BE49-F238E27FC236}">
                  <a16:creationId xmlns:a16="http://schemas.microsoft.com/office/drawing/2014/main" id="{BB85D316-38C8-4FA6-8F2A-A1A66417DCF8}"/>
                </a:ext>
              </a:extLst>
            </p:cNvPr>
            <p:cNvGrpSpPr/>
            <p:nvPr userDrawn="1"/>
          </p:nvGrpSpPr>
          <p:grpSpPr>
            <a:xfrm>
              <a:off x="-1" y="-1101852"/>
              <a:ext cx="12191991" cy="987552"/>
              <a:chOff x="-1" y="-1101852"/>
              <a:chExt cx="12191991" cy="987552"/>
            </a:xfrm>
          </p:grpSpPr>
          <p:sp>
            <p:nvSpPr>
              <p:cNvPr id="246" name="Rectangle 245">
                <a:extLst>
                  <a:ext uri="{FF2B5EF4-FFF2-40B4-BE49-F238E27FC236}">
                    <a16:creationId xmlns:a16="http://schemas.microsoft.com/office/drawing/2014/main" id="{32DF8F4B-DD37-4003-A5DE-0FF4E6E20B11}"/>
                  </a:ext>
                </a:extLst>
              </p:cNvPr>
              <p:cNvSpPr/>
              <p:nvPr userDrawn="1"/>
            </p:nvSpPr>
            <p:spPr>
              <a:xfrm>
                <a:off x="-1" y="-1101852"/>
                <a:ext cx="12191991" cy="987552"/>
              </a:xfrm>
              <a:prstGeom prst="rect">
                <a:avLst/>
              </a:prstGeom>
              <a:solidFill>
                <a:srgbClr val="FFFFFF">
                  <a:alpha val="30000"/>
                </a:srgbClr>
              </a:solidFill>
              <a:ln w="25400" cap="flat" cmpd="sng" algn="ctr">
                <a:noFill/>
                <a:prstDash val="solid"/>
              </a:ln>
              <a:effectLst/>
            </p:spPr>
            <p:txBody>
              <a:bodyPr lIns="91440" tIns="91440" rIns="0" bIns="0" rtlCol="0" anchor="t" anchorCtr="0"/>
              <a:lstStyle/>
              <a:p>
                <a:pPr marL="0" marR="0" lvl="0" indent="0" algn="l" defTabSz="870511" eaLnBrk="1" fontAlgn="auto" latinLnBrk="0" hangingPunct="1">
                  <a:lnSpc>
                    <a:spcPct val="100000"/>
                  </a:lnSpc>
                  <a:spcBef>
                    <a:spcPts val="0"/>
                  </a:spcBef>
                  <a:spcAft>
                    <a:spcPts val="0"/>
                  </a:spcAft>
                  <a:buClrTx/>
                  <a:buSzTx/>
                  <a:buFontTx/>
                  <a:buNone/>
                  <a:tabLst/>
                  <a:defRPr/>
                </a:pPr>
                <a:r>
                  <a:rPr kumimoji="0" lang="en-US" sz="1599" b="0" i="0" u="none" strike="noStrike" kern="0" cap="none" spc="0" normalizeH="0" baseline="0" noProof="0">
                    <a:ln>
                      <a:noFill/>
                    </a:ln>
                    <a:solidFill>
                      <a:srgbClr val="7F8480"/>
                    </a:solidFill>
                    <a:effectLst/>
                    <a:uLnTx/>
                    <a:uFillTx/>
                    <a:latin typeface="+mn-lt"/>
                    <a:ea typeface="+mn-ea"/>
                    <a:cs typeface="+mn-cs"/>
                  </a:rPr>
                  <a:t>GWS Grid Guides Buddy</a:t>
                </a:r>
              </a:p>
            </p:txBody>
          </p:sp>
          <p:grpSp>
            <p:nvGrpSpPr>
              <p:cNvPr id="247" name="Group 246">
                <a:extLst>
                  <a:ext uri="{FF2B5EF4-FFF2-40B4-BE49-F238E27FC236}">
                    <a16:creationId xmlns:a16="http://schemas.microsoft.com/office/drawing/2014/main" id="{C3CC4D69-455E-486A-8B1A-6B59D834FC3F}"/>
                  </a:ext>
                </a:extLst>
              </p:cNvPr>
              <p:cNvGrpSpPr/>
              <p:nvPr userDrawn="1"/>
            </p:nvGrpSpPr>
            <p:grpSpPr>
              <a:xfrm>
                <a:off x="512279" y="-1028699"/>
                <a:ext cx="11168547" cy="837171"/>
                <a:chOff x="512279" y="-1028699"/>
                <a:chExt cx="11168547" cy="837171"/>
              </a:xfrm>
            </p:grpSpPr>
            <p:grpSp>
              <p:nvGrpSpPr>
                <p:cNvPr id="248" name="Group 247">
                  <a:extLst>
                    <a:ext uri="{FF2B5EF4-FFF2-40B4-BE49-F238E27FC236}">
                      <a16:creationId xmlns:a16="http://schemas.microsoft.com/office/drawing/2014/main" id="{20F63324-195A-45F9-A9A0-41FBA2099834}"/>
                    </a:ext>
                  </a:extLst>
                </p:cNvPr>
                <p:cNvGrpSpPr/>
                <p:nvPr userDrawn="1"/>
              </p:nvGrpSpPr>
              <p:grpSpPr>
                <a:xfrm>
                  <a:off x="512279" y="-376777"/>
                  <a:ext cx="11167442" cy="185249"/>
                  <a:chOff x="512279" y="-376777"/>
                  <a:chExt cx="11167442" cy="185249"/>
                </a:xfrm>
              </p:grpSpPr>
              <p:grpSp>
                <p:nvGrpSpPr>
                  <p:cNvPr id="268" name="Group 267">
                    <a:extLst>
                      <a:ext uri="{FF2B5EF4-FFF2-40B4-BE49-F238E27FC236}">
                        <a16:creationId xmlns:a16="http://schemas.microsoft.com/office/drawing/2014/main" id="{F02247F7-7452-40B1-ADF9-4C439F807368}"/>
                      </a:ext>
                    </a:extLst>
                  </p:cNvPr>
                  <p:cNvGrpSpPr/>
                  <p:nvPr userDrawn="1"/>
                </p:nvGrpSpPr>
                <p:grpSpPr>
                  <a:xfrm>
                    <a:off x="512287" y="-246392"/>
                    <a:ext cx="11167434" cy="54864"/>
                    <a:chOff x="512287" y="-246392"/>
                    <a:chExt cx="11167434" cy="54864"/>
                  </a:xfrm>
                </p:grpSpPr>
                <p:sp>
                  <p:nvSpPr>
                    <p:cNvPr id="294" name="Rectangle 293">
                      <a:extLst>
                        <a:ext uri="{FF2B5EF4-FFF2-40B4-BE49-F238E27FC236}">
                          <a16:creationId xmlns:a16="http://schemas.microsoft.com/office/drawing/2014/main" id="{0C02EEC7-9937-44F4-812D-9704E54AD9A1}"/>
                        </a:ext>
                      </a:extLst>
                    </p:cNvPr>
                    <p:cNvSpPr/>
                    <p:nvPr userDrawn="1"/>
                  </p:nvSpPr>
                  <p:spPr>
                    <a:xfrm>
                      <a:off x="512287"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a:t>
                      </a:r>
                    </a:p>
                  </p:txBody>
                </p:sp>
                <p:sp>
                  <p:nvSpPr>
                    <p:cNvPr id="295" name="Rectangle 294">
                      <a:extLst>
                        <a:ext uri="{FF2B5EF4-FFF2-40B4-BE49-F238E27FC236}">
                          <a16:creationId xmlns:a16="http://schemas.microsoft.com/office/drawing/2014/main" id="{94AFA2F1-8ECF-4D7B-A5CC-BAB9D34EBF7F}"/>
                        </a:ext>
                      </a:extLst>
                    </p:cNvPr>
                    <p:cNvSpPr/>
                    <p:nvPr userDrawn="1"/>
                  </p:nvSpPr>
                  <p:spPr>
                    <a:xfrm>
                      <a:off x="1024566"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2</a:t>
                      </a:r>
                    </a:p>
                  </p:txBody>
                </p:sp>
                <p:sp>
                  <p:nvSpPr>
                    <p:cNvPr id="296" name="Rectangle 295">
                      <a:extLst>
                        <a:ext uri="{FF2B5EF4-FFF2-40B4-BE49-F238E27FC236}">
                          <a16:creationId xmlns:a16="http://schemas.microsoft.com/office/drawing/2014/main" id="{758377DB-C197-47E1-BA3C-2E8BF0F71319}"/>
                        </a:ext>
                      </a:extLst>
                    </p:cNvPr>
                    <p:cNvSpPr/>
                    <p:nvPr userDrawn="1"/>
                  </p:nvSpPr>
                  <p:spPr>
                    <a:xfrm>
                      <a:off x="1536845"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3</a:t>
                      </a:r>
                    </a:p>
                  </p:txBody>
                </p:sp>
                <p:sp>
                  <p:nvSpPr>
                    <p:cNvPr id="297" name="Rectangle 296">
                      <a:extLst>
                        <a:ext uri="{FF2B5EF4-FFF2-40B4-BE49-F238E27FC236}">
                          <a16:creationId xmlns:a16="http://schemas.microsoft.com/office/drawing/2014/main" id="{9C6F726C-23C0-43E0-A4CD-DFE86A91A3E5}"/>
                        </a:ext>
                      </a:extLst>
                    </p:cNvPr>
                    <p:cNvSpPr/>
                    <p:nvPr userDrawn="1"/>
                  </p:nvSpPr>
                  <p:spPr>
                    <a:xfrm>
                      <a:off x="2049124"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4</a:t>
                      </a:r>
                    </a:p>
                  </p:txBody>
                </p:sp>
                <p:sp>
                  <p:nvSpPr>
                    <p:cNvPr id="298" name="Rectangle 297">
                      <a:extLst>
                        <a:ext uri="{FF2B5EF4-FFF2-40B4-BE49-F238E27FC236}">
                          <a16:creationId xmlns:a16="http://schemas.microsoft.com/office/drawing/2014/main" id="{2335C0D6-5A55-427D-8EE7-15AE0C79E47B}"/>
                        </a:ext>
                      </a:extLst>
                    </p:cNvPr>
                    <p:cNvSpPr/>
                    <p:nvPr userDrawn="1"/>
                  </p:nvSpPr>
                  <p:spPr>
                    <a:xfrm>
                      <a:off x="2561403"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5</a:t>
                      </a:r>
                    </a:p>
                  </p:txBody>
                </p:sp>
                <p:sp>
                  <p:nvSpPr>
                    <p:cNvPr id="299" name="Rectangle 298">
                      <a:extLst>
                        <a:ext uri="{FF2B5EF4-FFF2-40B4-BE49-F238E27FC236}">
                          <a16:creationId xmlns:a16="http://schemas.microsoft.com/office/drawing/2014/main" id="{284077D1-0AB0-4599-96CC-2C734CD04036}"/>
                        </a:ext>
                      </a:extLst>
                    </p:cNvPr>
                    <p:cNvSpPr/>
                    <p:nvPr userDrawn="1"/>
                  </p:nvSpPr>
                  <p:spPr>
                    <a:xfrm>
                      <a:off x="3073682"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6</a:t>
                      </a:r>
                    </a:p>
                  </p:txBody>
                </p:sp>
                <p:sp>
                  <p:nvSpPr>
                    <p:cNvPr id="300" name="Rectangle 299">
                      <a:extLst>
                        <a:ext uri="{FF2B5EF4-FFF2-40B4-BE49-F238E27FC236}">
                          <a16:creationId xmlns:a16="http://schemas.microsoft.com/office/drawing/2014/main" id="{1FA7ED03-FADC-424F-A5BB-379AE2A592C9}"/>
                        </a:ext>
                      </a:extLst>
                    </p:cNvPr>
                    <p:cNvSpPr/>
                    <p:nvPr userDrawn="1"/>
                  </p:nvSpPr>
                  <p:spPr>
                    <a:xfrm>
                      <a:off x="3585961"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7</a:t>
                      </a:r>
                    </a:p>
                  </p:txBody>
                </p:sp>
                <p:sp>
                  <p:nvSpPr>
                    <p:cNvPr id="301" name="Rectangle 300">
                      <a:extLst>
                        <a:ext uri="{FF2B5EF4-FFF2-40B4-BE49-F238E27FC236}">
                          <a16:creationId xmlns:a16="http://schemas.microsoft.com/office/drawing/2014/main" id="{E3D83FFB-A6B2-470A-BA7B-49DCF99DEE34}"/>
                        </a:ext>
                      </a:extLst>
                    </p:cNvPr>
                    <p:cNvSpPr/>
                    <p:nvPr userDrawn="1"/>
                  </p:nvSpPr>
                  <p:spPr>
                    <a:xfrm>
                      <a:off x="4098240"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8</a:t>
                      </a:r>
                    </a:p>
                  </p:txBody>
                </p:sp>
                <p:sp>
                  <p:nvSpPr>
                    <p:cNvPr id="302" name="Rectangle 301">
                      <a:extLst>
                        <a:ext uri="{FF2B5EF4-FFF2-40B4-BE49-F238E27FC236}">
                          <a16:creationId xmlns:a16="http://schemas.microsoft.com/office/drawing/2014/main" id="{88A71EEF-F087-4E80-915C-4C14E7CD8193}"/>
                        </a:ext>
                      </a:extLst>
                    </p:cNvPr>
                    <p:cNvSpPr/>
                    <p:nvPr userDrawn="1"/>
                  </p:nvSpPr>
                  <p:spPr>
                    <a:xfrm>
                      <a:off x="4610519"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9</a:t>
                      </a:r>
                    </a:p>
                  </p:txBody>
                </p:sp>
                <p:sp>
                  <p:nvSpPr>
                    <p:cNvPr id="303" name="Rectangle 302">
                      <a:extLst>
                        <a:ext uri="{FF2B5EF4-FFF2-40B4-BE49-F238E27FC236}">
                          <a16:creationId xmlns:a16="http://schemas.microsoft.com/office/drawing/2014/main" id="{DC51AADC-D28B-4F98-8ED3-4BFE256DB8DD}"/>
                        </a:ext>
                      </a:extLst>
                    </p:cNvPr>
                    <p:cNvSpPr/>
                    <p:nvPr userDrawn="1"/>
                  </p:nvSpPr>
                  <p:spPr>
                    <a:xfrm>
                      <a:off x="5122798"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10</a:t>
                      </a:r>
                    </a:p>
                  </p:txBody>
                </p:sp>
                <p:sp>
                  <p:nvSpPr>
                    <p:cNvPr id="304" name="Rectangle 303">
                      <a:extLst>
                        <a:ext uri="{FF2B5EF4-FFF2-40B4-BE49-F238E27FC236}">
                          <a16:creationId xmlns:a16="http://schemas.microsoft.com/office/drawing/2014/main" id="{79FC5031-D6A2-4BF6-B780-AB5DC27415E4}"/>
                        </a:ext>
                      </a:extLst>
                    </p:cNvPr>
                    <p:cNvSpPr/>
                    <p:nvPr userDrawn="1"/>
                  </p:nvSpPr>
                  <p:spPr>
                    <a:xfrm>
                      <a:off x="5635077"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11</a:t>
                      </a:r>
                    </a:p>
                  </p:txBody>
                </p:sp>
                <p:sp>
                  <p:nvSpPr>
                    <p:cNvPr id="305" name="Rectangle 304">
                      <a:extLst>
                        <a:ext uri="{FF2B5EF4-FFF2-40B4-BE49-F238E27FC236}">
                          <a16:creationId xmlns:a16="http://schemas.microsoft.com/office/drawing/2014/main" id="{F972080C-5FAB-45DF-8F5A-1065D2E6F888}"/>
                        </a:ext>
                      </a:extLst>
                    </p:cNvPr>
                    <p:cNvSpPr/>
                    <p:nvPr userDrawn="1"/>
                  </p:nvSpPr>
                  <p:spPr>
                    <a:xfrm>
                      <a:off x="6147356"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12</a:t>
                      </a:r>
                    </a:p>
                  </p:txBody>
                </p:sp>
                <p:sp>
                  <p:nvSpPr>
                    <p:cNvPr id="306" name="Rectangle 305">
                      <a:extLst>
                        <a:ext uri="{FF2B5EF4-FFF2-40B4-BE49-F238E27FC236}">
                          <a16:creationId xmlns:a16="http://schemas.microsoft.com/office/drawing/2014/main" id="{720436A7-212A-4438-8207-9F9C93CE0A19}"/>
                        </a:ext>
                      </a:extLst>
                    </p:cNvPr>
                    <p:cNvSpPr/>
                    <p:nvPr userDrawn="1"/>
                  </p:nvSpPr>
                  <p:spPr>
                    <a:xfrm>
                      <a:off x="6659635"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13</a:t>
                      </a:r>
                    </a:p>
                  </p:txBody>
                </p:sp>
                <p:sp>
                  <p:nvSpPr>
                    <p:cNvPr id="307" name="Rectangle 306">
                      <a:extLst>
                        <a:ext uri="{FF2B5EF4-FFF2-40B4-BE49-F238E27FC236}">
                          <a16:creationId xmlns:a16="http://schemas.microsoft.com/office/drawing/2014/main" id="{0DCF4CEE-5AEF-4AE2-875E-B03710D6BC5A}"/>
                        </a:ext>
                      </a:extLst>
                    </p:cNvPr>
                    <p:cNvSpPr/>
                    <p:nvPr userDrawn="1"/>
                  </p:nvSpPr>
                  <p:spPr>
                    <a:xfrm>
                      <a:off x="7171914"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14</a:t>
                      </a:r>
                    </a:p>
                  </p:txBody>
                </p:sp>
                <p:sp>
                  <p:nvSpPr>
                    <p:cNvPr id="308" name="Rectangle 307">
                      <a:extLst>
                        <a:ext uri="{FF2B5EF4-FFF2-40B4-BE49-F238E27FC236}">
                          <a16:creationId xmlns:a16="http://schemas.microsoft.com/office/drawing/2014/main" id="{025C4A78-1484-43DA-8EFC-ADB3F7B5D6DC}"/>
                        </a:ext>
                      </a:extLst>
                    </p:cNvPr>
                    <p:cNvSpPr/>
                    <p:nvPr userDrawn="1"/>
                  </p:nvSpPr>
                  <p:spPr>
                    <a:xfrm>
                      <a:off x="7684193"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15</a:t>
                      </a:r>
                    </a:p>
                  </p:txBody>
                </p:sp>
                <p:sp>
                  <p:nvSpPr>
                    <p:cNvPr id="309" name="Rectangle 308">
                      <a:extLst>
                        <a:ext uri="{FF2B5EF4-FFF2-40B4-BE49-F238E27FC236}">
                          <a16:creationId xmlns:a16="http://schemas.microsoft.com/office/drawing/2014/main" id="{F6596002-5719-4FC2-8D4E-95ABEFE1F4FA}"/>
                        </a:ext>
                      </a:extLst>
                    </p:cNvPr>
                    <p:cNvSpPr/>
                    <p:nvPr userDrawn="1"/>
                  </p:nvSpPr>
                  <p:spPr>
                    <a:xfrm>
                      <a:off x="8196472"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16</a:t>
                      </a:r>
                    </a:p>
                  </p:txBody>
                </p:sp>
                <p:sp>
                  <p:nvSpPr>
                    <p:cNvPr id="310" name="Rectangle 309">
                      <a:extLst>
                        <a:ext uri="{FF2B5EF4-FFF2-40B4-BE49-F238E27FC236}">
                          <a16:creationId xmlns:a16="http://schemas.microsoft.com/office/drawing/2014/main" id="{8890C63D-E82D-4C2A-A4CC-3573905B10E1}"/>
                        </a:ext>
                      </a:extLst>
                    </p:cNvPr>
                    <p:cNvSpPr/>
                    <p:nvPr userDrawn="1"/>
                  </p:nvSpPr>
                  <p:spPr>
                    <a:xfrm>
                      <a:off x="8708751"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17</a:t>
                      </a:r>
                    </a:p>
                  </p:txBody>
                </p:sp>
                <p:sp>
                  <p:nvSpPr>
                    <p:cNvPr id="311" name="Rectangle 310">
                      <a:extLst>
                        <a:ext uri="{FF2B5EF4-FFF2-40B4-BE49-F238E27FC236}">
                          <a16:creationId xmlns:a16="http://schemas.microsoft.com/office/drawing/2014/main" id="{9807124F-5C92-46A0-8536-2B34AAB22014}"/>
                        </a:ext>
                      </a:extLst>
                    </p:cNvPr>
                    <p:cNvSpPr/>
                    <p:nvPr userDrawn="1"/>
                  </p:nvSpPr>
                  <p:spPr>
                    <a:xfrm>
                      <a:off x="9221030"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18</a:t>
                      </a:r>
                    </a:p>
                  </p:txBody>
                </p:sp>
                <p:sp>
                  <p:nvSpPr>
                    <p:cNvPr id="312" name="Rectangle 311">
                      <a:extLst>
                        <a:ext uri="{FF2B5EF4-FFF2-40B4-BE49-F238E27FC236}">
                          <a16:creationId xmlns:a16="http://schemas.microsoft.com/office/drawing/2014/main" id="{E27BAF92-3C64-4F08-BF93-A882641CC9C2}"/>
                        </a:ext>
                      </a:extLst>
                    </p:cNvPr>
                    <p:cNvSpPr/>
                    <p:nvPr userDrawn="1"/>
                  </p:nvSpPr>
                  <p:spPr>
                    <a:xfrm>
                      <a:off x="9733309"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19</a:t>
                      </a:r>
                    </a:p>
                  </p:txBody>
                </p:sp>
                <p:sp>
                  <p:nvSpPr>
                    <p:cNvPr id="313" name="Rectangle 312">
                      <a:extLst>
                        <a:ext uri="{FF2B5EF4-FFF2-40B4-BE49-F238E27FC236}">
                          <a16:creationId xmlns:a16="http://schemas.microsoft.com/office/drawing/2014/main" id="{2AC7B980-8862-4072-96CA-AF05F9FC2F19}"/>
                        </a:ext>
                      </a:extLst>
                    </p:cNvPr>
                    <p:cNvSpPr/>
                    <p:nvPr userDrawn="1"/>
                  </p:nvSpPr>
                  <p:spPr>
                    <a:xfrm>
                      <a:off x="10245588"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20</a:t>
                      </a:r>
                    </a:p>
                  </p:txBody>
                </p:sp>
                <p:sp>
                  <p:nvSpPr>
                    <p:cNvPr id="314" name="Rectangle 313">
                      <a:extLst>
                        <a:ext uri="{FF2B5EF4-FFF2-40B4-BE49-F238E27FC236}">
                          <a16:creationId xmlns:a16="http://schemas.microsoft.com/office/drawing/2014/main" id="{C8AB94F1-4524-4A4B-A773-1C0280C84D0E}"/>
                        </a:ext>
                      </a:extLst>
                    </p:cNvPr>
                    <p:cNvSpPr/>
                    <p:nvPr userDrawn="1"/>
                  </p:nvSpPr>
                  <p:spPr>
                    <a:xfrm>
                      <a:off x="10757867"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21</a:t>
                      </a:r>
                    </a:p>
                  </p:txBody>
                </p:sp>
                <p:sp>
                  <p:nvSpPr>
                    <p:cNvPr id="315" name="Rectangle 314">
                      <a:extLst>
                        <a:ext uri="{FF2B5EF4-FFF2-40B4-BE49-F238E27FC236}">
                          <a16:creationId xmlns:a16="http://schemas.microsoft.com/office/drawing/2014/main" id="{7983BE89-536B-4E53-B79D-7BD5D8588804}"/>
                        </a:ext>
                      </a:extLst>
                    </p:cNvPr>
                    <p:cNvSpPr/>
                    <p:nvPr userDrawn="1"/>
                  </p:nvSpPr>
                  <p:spPr>
                    <a:xfrm>
                      <a:off x="11270146" y="-246392"/>
                      <a:ext cx="409575" cy="54864"/>
                    </a:xfrm>
                    <a:prstGeom prst="rect">
                      <a:avLst/>
                    </a:prstGeom>
                    <a:solidFill>
                      <a:srgbClr val="CBCDCB"/>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chemeClr val="tx1"/>
                          </a:solidFill>
                        </a:rPr>
                        <a:t>22</a:t>
                      </a:r>
                    </a:p>
                  </p:txBody>
                </p:sp>
              </p:grpSp>
              <p:grpSp>
                <p:nvGrpSpPr>
                  <p:cNvPr id="269" name="Group 268">
                    <a:extLst>
                      <a:ext uri="{FF2B5EF4-FFF2-40B4-BE49-F238E27FC236}">
                        <a16:creationId xmlns:a16="http://schemas.microsoft.com/office/drawing/2014/main" id="{DA85EC8E-7EC0-4C1C-A921-AA23A2BEF8EE}"/>
                      </a:ext>
                    </a:extLst>
                  </p:cNvPr>
                  <p:cNvGrpSpPr/>
                  <p:nvPr userDrawn="1"/>
                </p:nvGrpSpPr>
                <p:grpSpPr>
                  <a:xfrm>
                    <a:off x="512279" y="-376777"/>
                    <a:ext cx="11167442" cy="54864"/>
                    <a:chOff x="512279" y="-402856"/>
                    <a:chExt cx="11167442" cy="54864"/>
                  </a:xfrm>
                </p:grpSpPr>
                <p:grpSp>
                  <p:nvGrpSpPr>
                    <p:cNvPr id="270" name="Group 269">
                      <a:extLst>
                        <a:ext uri="{FF2B5EF4-FFF2-40B4-BE49-F238E27FC236}">
                          <a16:creationId xmlns:a16="http://schemas.microsoft.com/office/drawing/2014/main" id="{224D47D6-8F85-4256-8E0F-D4E34100D336}"/>
                        </a:ext>
                      </a:extLst>
                    </p:cNvPr>
                    <p:cNvGrpSpPr/>
                    <p:nvPr userDrawn="1"/>
                  </p:nvGrpSpPr>
                  <p:grpSpPr>
                    <a:xfrm>
                      <a:off x="3585961" y="-402856"/>
                      <a:ext cx="8093760" cy="54864"/>
                      <a:chOff x="3585961" y="-402856"/>
                      <a:chExt cx="8093760" cy="54864"/>
                    </a:xfrm>
                  </p:grpSpPr>
                  <p:sp>
                    <p:nvSpPr>
                      <p:cNvPr id="278" name="Rectangle 277">
                        <a:extLst>
                          <a:ext uri="{FF2B5EF4-FFF2-40B4-BE49-F238E27FC236}">
                            <a16:creationId xmlns:a16="http://schemas.microsoft.com/office/drawing/2014/main" id="{ADA435D8-D804-4F8B-A584-E0A0C9B3B2ED}"/>
                          </a:ext>
                        </a:extLst>
                      </p:cNvPr>
                      <p:cNvSpPr/>
                      <p:nvPr userDrawn="1"/>
                    </p:nvSpPr>
                    <p:spPr>
                      <a:xfrm>
                        <a:off x="8196472"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10</a:t>
                        </a:r>
                      </a:p>
                    </p:txBody>
                  </p:sp>
                  <p:sp>
                    <p:nvSpPr>
                      <p:cNvPr id="279" name="Rectangle 278">
                        <a:extLst>
                          <a:ext uri="{FF2B5EF4-FFF2-40B4-BE49-F238E27FC236}">
                            <a16:creationId xmlns:a16="http://schemas.microsoft.com/office/drawing/2014/main" id="{F5285A6E-4679-48BB-8612-1728924AF23F}"/>
                          </a:ext>
                        </a:extLst>
                      </p:cNvPr>
                      <p:cNvSpPr/>
                      <p:nvPr userDrawn="1"/>
                    </p:nvSpPr>
                    <p:spPr>
                      <a:xfrm>
                        <a:off x="3585961"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a:t>
                        </a:r>
                      </a:p>
                    </p:txBody>
                  </p:sp>
                  <p:sp>
                    <p:nvSpPr>
                      <p:cNvPr id="280" name="Rectangle 279">
                        <a:extLst>
                          <a:ext uri="{FF2B5EF4-FFF2-40B4-BE49-F238E27FC236}">
                            <a16:creationId xmlns:a16="http://schemas.microsoft.com/office/drawing/2014/main" id="{7E5ABF4C-9718-4B21-B32A-77FDAC0518D0}"/>
                          </a:ext>
                        </a:extLst>
                      </p:cNvPr>
                      <p:cNvSpPr/>
                      <p:nvPr userDrawn="1"/>
                    </p:nvSpPr>
                    <p:spPr>
                      <a:xfrm>
                        <a:off x="4098240"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2</a:t>
                        </a:r>
                      </a:p>
                    </p:txBody>
                  </p:sp>
                  <p:sp>
                    <p:nvSpPr>
                      <p:cNvPr id="281" name="Rectangle 280">
                        <a:extLst>
                          <a:ext uri="{FF2B5EF4-FFF2-40B4-BE49-F238E27FC236}">
                            <a16:creationId xmlns:a16="http://schemas.microsoft.com/office/drawing/2014/main" id="{B01070ED-1823-4CEC-AECD-955650EFDF8C}"/>
                          </a:ext>
                        </a:extLst>
                      </p:cNvPr>
                      <p:cNvSpPr/>
                      <p:nvPr userDrawn="1"/>
                    </p:nvSpPr>
                    <p:spPr>
                      <a:xfrm>
                        <a:off x="4610519"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3</a:t>
                        </a:r>
                      </a:p>
                    </p:txBody>
                  </p:sp>
                  <p:sp>
                    <p:nvSpPr>
                      <p:cNvPr id="282" name="Rectangle 281">
                        <a:extLst>
                          <a:ext uri="{FF2B5EF4-FFF2-40B4-BE49-F238E27FC236}">
                            <a16:creationId xmlns:a16="http://schemas.microsoft.com/office/drawing/2014/main" id="{FC89D7D3-BAB0-4F27-A31E-336A4561CDC3}"/>
                          </a:ext>
                        </a:extLst>
                      </p:cNvPr>
                      <p:cNvSpPr/>
                      <p:nvPr userDrawn="1"/>
                    </p:nvSpPr>
                    <p:spPr>
                      <a:xfrm>
                        <a:off x="5122798"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4</a:t>
                        </a:r>
                      </a:p>
                    </p:txBody>
                  </p:sp>
                  <p:sp>
                    <p:nvSpPr>
                      <p:cNvPr id="283" name="Rectangle 282">
                        <a:extLst>
                          <a:ext uri="{FF2B5EF4-FFF2-40B4-BE49-F238E27FC236}">
                            <a16:creationId xmlns:a16="http://schemas.microsoft.com/office/drawing/2014/main" id="{B72DEB7D-A0A5-437C-B731-9A5FDCA3DE54}"/>
                          </a:ext>
                        </a:extLst>
                      </p:cNvPr>
                      <p:cNvSpPr/>
                      <p:nvPr userDrawn="1"/>
                    </p:nvSpPr>
                    <p:spPr>
                      <a:xfrm>
                        <a:off x="5635077"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5</a:t>
                        </a:r>
                      </a:p>
                    </p:txBody>
                  </p:sp>
                  <p:sp>
                    <p:nvSpPr>
                      <p:cNvPr id="284" name="Rectangle 283">
                        <a:extLst>
                          <a:ext uri="{FF2B5EF4-FFF2-40B4-BE49-F238E27FC236}">
                            <a16:creationId xmlns:a16="http://schemas.microsoft.com/office/drawing/2014/main" id="{BB960B0D-4A97-4800-BC63-540F5D150EB7}"/>
                          </a:ext>
                        </a:extLst>
                      </p:cNvPr>
                      <p:cNvSpPr/>
                      <p:nvPr userDrawn="1"/>
                    </p:nvSpPr>
                    <p:spPr>
                      <a:xfrm>
                        <a:off x="6147356"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6</a:t>
                        </a:r>
                      </a:p>
                    </p:txBody>
                  </p:sp>
                  <p:sp>
                    <p:nvSpPr>
                      <p:cNvPr id="285" name="Rectangle 284">
                        <a:extLst>
                          <a:ext uri="{FF2B5EF4-FFF2-40B4-BE49-F238E27FC236}">
                            <a16:creationId xmlns:a16="http://schemas.microsoft.com/office/drawing/2014/main" id="{151B8A5A-700D-4DE9-97A9-9C49958D8EBD}"/>
                          </a:ext>
                        </a:extLst>
                      </p:cNvPr>
                      <p:cNvSpPr/>
                      <p:nvPr userDrawn="1"/>
                    </p:nvSpPr>
                    <p:spPr>
                      <a:xfrm>
                        <a:off x="6659635"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7</a:t>
                        </a:r>
                      </a:p>
                    </p:txBody>
                  </p:sp>
                  <p:sp>
                    <p:nvSpPr>
                      <p:cNvPr id="286" name="Rectangle 285">
                        <a:extLst>
                          <a:ext uri="{FF2B5EF4-FFF2-40B4-BE49-F238E27FC236}">
                            <a16:creationId xmlns:a16="http://schemas.microsoft.com/office/drawing/2014/main" id="{69164588-6480-4CA2-B0D4-6D174943322D}"/>
                          </a:ext>
                        </a:extLst>
                      </p:cNvPr>
                      <p:cNvSpPr/>
                      <p:nvPr userDrawn="1"/>
                    </p:nvSpPr>
                    <p:spPr>
                      <a:xfrm>
                        <a:off x="7171914"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8</a:t>
                        </a:r>
                      </a:p>
                    </p:txBody>
                  </p:sp>
                  <p:sp>
                    <p:nvSpPr>
                      <p:cNvPr id="287" name="Rectangle 286">
                        <a:extLst>
                          <a:ext uri="{FF2B5EF4-FFF2-40B4-BE49-F238E27FC236}">
                            <a16:creationId xmlns:a16="http://schemas.microsoft.com/office/drawing/2014/main" id="{28E43284-01DB-4075-BEFB-93F491F96F7A}"/>
                          </a:ext>
                        </a:extLst>
                      </p:cNvPr>
                      <p:cNvSpPr/>
                      <p:nvPr userDrawn="1"/>
                    </p:nvSpPr>
                    <p:spPr>
                      <a:xfrm>
                        <a:off x="7684193"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9</a:t>
                        </a:r>
                      </a:p>
                    </p:txBody>
                  </p:sp>
                  <p:sp>
                    <p:nvSpPr>
                      <p:cNvPr id="288" name="Rectangle 287">
                        <a:extLst>
                          <a:ext uri="{FF2B5EF4-FFF2-40B4-BE49-F238E27FC236}">
                            <a16:creationId xmlns:a16="http://schemas.microsoft.com/office/drawing/2014/main" id="{70833765-6B6C-40D0-A181-0A745793C1E9}"/>
                          </a:ext>
                        </a:extLst>
                      </p:cNvPr>
                      <p:cNvSpPr/>
                      <p:nvPr userDrawn="1"/>
                    </p:nvSpPr>
                    <p:spPr>
                      <a:xfrm>
                        <a:off x="8708751"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11</a:t>
                        </a:r>
                      </a:p>
                    </p:txBody>
                  </p:sp>
                  <p:sp>
                    <p:nvSpPr>
                      <p:cNvPr id="289" name="Rectangle 288">
                        <a:extLst>
                          <a:ext uri="{FF2B5EF4-FFF2-40B4-BE49-F238E27FC236}">
                            <a16:creationId xmlns:a16="http://schemas.microsoft.com/office/drawing/2014/main" id="{881FF38E-48D6-4805-9204-A7819A68C08B}"/>
                          </a:ext>
                        </a:extLst>
                      </p:cNvPr>
                      <p:cNvSpPr/>
                      <p:nvPr userDrawn="1"/>
                    </p:nvSpPr>
                    <p:spPr>
                      <a:xfrm>
                        <a:off x="9221030"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12</a:t>
                        </a:r>
                      </a:p>
                    </p:txBody>
                  </p:sp>
                  <p:sp>
                    <p:nvSpPr>
                      <p:cNvPr id="290" name="Rectangle 289">
                        <a:extLst>
                          <a:ext uri="{FF2B5EF4-FFF2-40B4-BE49-F238E27FC236}">
                            <a16:creationId xmlns:a16="http://schemas.microsoft.com/office/drawing/2014/main" id="{D0386BD5-6BD5-42AB-89A8-3DFB72573258}"/>
                          </a:ext>
                        </a:extLst>
                      </p:cNvPr>
                      <p:cNvSpPr/>
                      <p:nvPr userDrawn="1"/>
                    </p:nvSpPr>
                    <p:spPr>
                      <a:xfrm>
                        <a:off x="9733309"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13</a:t>
                        </a:r>
                      </a:p>
                    </p:txBody>
                  </p:sp>
                  <p:sp>
                    <p:nvSpPr>
                      <p:cNvPr id="291" name="Rectangle 290">
                        <a:extLst>
                          <a:ext uri="{FF2B5EF4-FFF2-40B4-BE49-F238E27FC236}">
                            <a16:creationId xmlns:a16="http://schemas.microsoft.com/office/drawing/2014/main" id="{6DAEC0EB-4C3F-401A-9186-C7EC4523A7C1}"/>
                          </a:ext>
                        </a:extLst>
                      </p:cNvPr>
                      <p:cNvSpPr/>
                      <p:nvPr userDrawn="1"/>
                    </p:nvSpPr>
                    <p:spPr>
                      <a:xfrm>
                        <a:off x="10245588"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14</a:t>
                        </a:r>
                      </a:p>
                    </p:txBody>
                  </p:sp>
                  <p:sp>
                    <p:nvSpPr>
                      <p:cNvPr id="292" name="Rectangle 291">
                        <a:extLst>
                          <a:ext uri="{FF2B5EF4-FFF2-40B4-BE49-F238E27FC236}">
                            <a16:creationId xmlns:a16="http://schemas.microsoft.com/office/drawing/2014/main" id="{30B7EDE2-721A-4E9C-92A6-CED5F2413225}"/>
                          </a:ext>
                        </a:extLst>
                      </p:cNvPr>
                      <p:cNvSpPr/>
                      <p:nvPr userDrawn="1"/>
                    </p:nvSpPr>
                    <p:spPr>
                      <a:xfrm>
                        <a:off x="10757867"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15</a:t>
                        </a:r>
                      </a:p>
                    </p:txBody>
                  </p:sp>
                  <p:sp>
                    <p:nvSpPr>
                      <p:cNvPr id="293" name="Rectangle 292">
                        <a:extLst>
                          <a:ext uri="{FF2B5EF4-FFF2-40B4-BE49-F238E27FC236}">
                            <a16:creationId xmlns:a16="http://schemas.microsoft.com/office/drawing/2014/main" id="{1BD6F695-CA97-4593-98D3-AC6B2DC96C64}"/>
                          </a:ext>
                        </a:extLst>
                      </p:cNvPr>
                      <p:cNvSpPr/>
                      <p:nvPr userDrawn="1"/>
                    </p:nvSpPr>
                    <p:spPr>
                      <a:xfrm>
                        <a:off x="11270146" y="-402856"/>
                        <a:ext cx="409575" cy="54864"/>
                      </a:xfrm>
                      <a:prstGeom prst="rect">
                        <a:avLst/>
                      </a:prstGeom>
                      <a:solidFill>
                        <a:srgbClr val="17E88F">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012A2D"/>
                            </a:solidFill>
                          </a:rPr>
                          <a:t>16</a:t>
                        </a:r>
                      </a:p>
                    </p:txBody>
                  </p:sp>
                </p:grpSp>
                <p:grpSp>
                  <p:nvGrpSpPr>
                    <p:cNvPr id="271" name="Group 270">
                      <a:extLst>
                        <a:ext uri="{FF2B5EF4-FFF2-40B4-BE49-F238E27FC236}">
                          <a16:creationId xmlns:a16="http://schemas.microsoft.com/office/drawing/2014/main" id="{3D418292-C56A-4DCA-B8EF-7D5761C6A93B}"/>
                        </a:ext>
                      </a:extLst>
                    </p:cNvPr>
                    <p:cNvGrpSpPr/>
                    <p:nvPr userDrawn="1"/>
                  </p:nvGrpSpPr>
                  <p:grpSpPr>
                    <a:xfrm>
                      <a:off x="512279" y="-402856"/>
                      <a:ext cx="2970970" cy="54864"/>
                      <a:chOff x="512279" y="-566928"/>
                      <a:chExt cx="2970970" cy="54864"/>
                    </a:xfrm>
                  </p:grpSpPr>
                  <p:sp>
                    <p:nvSpPr>
                      <p:cNvPr id="272" name="Rectangle 271">
                        <a:extLst>
                          <a:ext uri="{FF2B5EF4-FFF2-40B4-BE49-F238E27FC236}">
                            <a16:creationId xmlns:a16="http://schemas.microsoft.com/office/drawing/2014/main" id="{83F6563A-2026-4268-A1BE-5A7E6B5F6BA4}"/>
                          </a:ext>
                        </a:extLst>
                      </p:cNvPr>
                      <p:cNvSpPr/>
                      <p:nvPr userDrawn="1"/>
                    </p:nvSpPr>
                    <p:spPr>
                      <a:xfrm>
                        <a:off x="3073674" y="-566928"/>
                        <a:ext cx="409575"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AD2A2A"/>
                            </a:solidFill>
                          </a:rPr>
                          <a:t>-1</a:t>
                        </a:r>
                      </a:p>
                    </p:txBody>
                  </p:sp>
                  <p:sp>
                    <p:nvSpPr>
                      <p:cNvPr id="273" name="Rectangle 272">
                        <a:extLst>
                          <a:ext uri="{FF2B5EF4-FFF2-40B4-BE49-F238E27FC236}">
                            <a16:creationId xmlns:a16="http://schemas.microsoft.com/office/drawing/2014/main" id="{B3924D69-BA8A-4BDF-9AD9-ACD0FEECFF60}"/>
                          </a:ext>
                        </a:extLst>
                      </p:cNvPr>
                      <p:cNvSpPr/>
                      <p:nvPr userDrawn="1"/>
                    </p:nvSpPr>
                    <p:spPr>
                      <a:xfrm>
                        <a:off x="2561395" y="-566928"/>
                        <a:ext cx="409575"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AD2A2A"/>
                            </a:solidFill>
                          </a:rPr>
                          <a:t>-2</a:t>
                        </a:r>
                      </a:p>
                    </p:txBody>
                  </p:sp>
                  <p:sp>
                    <p:nvSpPr>
                      <p:cNvPr id="274" name="Rectangle 273">
                        <a:extLst>
                          <a:ext uri="{FF2B5EF4-FFF2-40B4-BE49-F238E27FC236}">
                            <a16:creationId xmlns:a16="http://schemas.microsoft.com/office/drawing/2014/main" id="{55CCBD03-5338-4A22-8610-A29918D09992}"/>
                          </a:ext>
                        </a:extLst>
                      </p:cNvPr>
                      <p:cNvSpPr/>
                      <p:nvPr userDrawn="1"/>
                    </p:nvSpPr>
                    <p:spPr>
                      <a:xfrm>
                        <a:off x="2049116" y="-566928"/>
                        <a:ext cx="409575"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AD2A2A"/>
                            </a:solidFill>
                          </a:rPr>
                          <a:t>-3</a:t>
                        </a:r>
                      </a:p>
                    </p:txBody>
                  </p:sp>
                  <p:sp>
                    <p:nvSpPr>
                      <p:cNvPr id="275" name="Rectangle 274">
                        <a:extLst>
                          <a:ext uri="{FF2B5EF4-FFF2-40B4-BE49-F238E27FC236}">
                            <a16:creationId xmlns:a16="http://schemas.microsoft.com/office/drawing/2014/main" id="{D6A91BE8-C62D-48DD-BEE7-B32CC19AAD76}"/>
                          </a:ext>
                        </a:extLst>
                      </p:cNvPr>
                      <p:cNvSpPr/>
                      <p:nvPr userDrawn="1"/>
                    </p:nvSpPr>
                    <p:spPr>
                      <a:xfrm>
                        <a:off x="1536837" y="-566928"/>
                        <a:ext cx="409575"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AD2A2A"/>
                            </a:solidFill>
                          </a:rPr>
                          <a:t>-4</a:t>
                        </a:r>
                      </a:p>
                    </p:txBody>
                  </p:sp>
                  <p:sp>
                    <p:nvSpPr>
                      <p:cNvPr id="276" name="Rectangle 275">
                        <a:extLst>
                          <a:ext uri="{FF2B5EF4-FFF2-40B4-BE49-F238E27FC236}">
                            <a16:creationId xmlns:a16="http://schemas.microsoft.com/office/drawing/2014/main" id="{70F553C4-17E2-454B-90A9-669C49287BAB}"/>
                          </a:ext>
                        </a:extLst>
                      </p:cNvPr>
                      <p:cNvSpPr/>
                      <p:nvPr userDrawn="1"/>
                    </p:nvSpPr>
                    <p:spPr>
                      <a:xfrm>
                        <a:off x="1024558" y="-566928"/>
                        <a:ext cx="409575"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AD2A2A"/>
                            </a:solidFill>
                          </a:rPr>
                          <a:t>-5</a:t>
                        </a:r>
                      </a:p>
                    </p:txBody>
                  </p:sp>
                  <p:sp>
                    <p:nvSpPr>
                      <p:cNvPr id="277" name="Rectangle 276">
                        <a:extLst>
                          <a:ext uri="{FF2B5EF4-FFF2-40B4-BE49-F238E27FC236}">
                            <a16:creationId xmlns:a16="http://schemas.microsoft.com/office/drawing/2014/main" id="{15E47176-FD6E-4FAF-8FBC-BC8146B973C9}"/>
                          </a:ext>
                        </a:extLst>
                      </p:cNvPr>
                      <p:cNvSpPr/>
                      <p:nvPr userDrawn="1"/>
                    </p:nvSpPr>
                    <p:spPr>
                      <a:xfrm>
                        <a:off x="512279" y="-566928"/>
                        <a:ext cx="409575" cy="54864"/>
                      </a:xfrm>
                      <a:prstGeom prst="rect">
                        <a:avLst/>
                      </a:prstGeom>
                      <a:solidFill>
                        <a:srgbClr val="AD2A2A">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288" rtlCol="0" anchor="ctr" anchorCtr="0"/>
                      <a:lstStyle/>
                      <a:p>
                        <a:pPr algn="ctr">
                          <a:spcAft>
                            <a:spcPts val="300"/>
                          </a:spcAft>
                        </a:pPr>
                        <a:r>
                          <a:rPr lang="en-US" sz="1199">
                            <a:solidFill>
                              <a:srgbClr val="AD2A2A"/>
                            </a:solidFill>
                          </a:rPr>
                          <a:t>-6</a:t>
                        </a:r>
                      </a:p>
                    </p:txBody>
                  </p:sp>
                </p:grpSp>
              </p:grpSp>
            </p:grpSp>
            <p:grpSp>
              <p:nvGrpSpPr>
                <p:cNvPr id="249" name="Group 248">
                  <a:extLst>
                    <a:ext uri="{FF2B5EF4-FFF2-40B4-BE49-F238E27FC236}">
                      <a16:creationId xmlns:a16="http://schemas.microsoft.com/office/drawing/2014/main" id="{B735938E-6E58-44E2-9782-C3C20E6D9C44}"/>
                    </a:ext>
                  </a:extLst>
                </p:cNvPr>
                <p:cNvGrpSpPr/>
                <p:nvPr userDrawn="1"/>
              </p:nvGrpSpPr>
              <p:grpSpPr>
                <a:xfrm>
                  <a:off x="3585961" y="-1028699"/>
                  <a:ext cx="8094865" cy="446016"/>
                  <a:chOff x="3585961" y="-1028699"/>
                  <a:chExt cx="8094865" cy="446016"/>
                </a:xfrm>
              </p:grpSpPr>
              <p:grpSp>
                <p:nvGrpSpPr>
                  <p:cNvPr id="250" name="Group 249">
                    <a:extLst>
                      <a:ext uri="{FF2B5EF4-FFF2-40B4-BE49-F238E27FC236}">
                        <a16:creationId xmlns:a16="http://schemas.microsoft.com/office/drawing/2014/main" id="{803AB000-50E4-42D6-B676-5C78C8AC9740}"/>
                      </a:ext>
                    </a:extLst>
                  </p:cNvPr>
                  <p:cNvGrpSpPr/>
                  <p:nvPr userDrawn="1"/>
                </p:nvGrpSpPr>
                <p:grpSpPr>
                  <a:xfrm rot="10800000">
                    <a:off x="3585961" y="-898315"/>
                    <a:ext cx="7577540" cy="54864"/>
                    <a:chOff x="3585961" y="-1415935"/>
                    <a:chExt cx="7577540" cy="54864"/>
                  </a:xfrm>
                </p:grpSpPr>
                <p:sp>
                  <p:nvSpPr>
                    <p:cNvPr id="265" name="Rectangle 264">
                      <a:extLst>
                        <a:ext uri="{FF2B5EF4-FFF2-40B4-BE49-F238E27FC236}">
                          <a16:creationId xmlns:a16="http://schemas.microsoft.com/office/drawing/2014/main" id="{1CBD0867-787C-48B5-B61D-94524551D006}"/>
                        </a:ext>
                      </a:extLst>
                    </p:cNvPr>
                    <p:cNvSpPr/>
                    <p:nvPr userDrawn="1"/>
                  </p:nvSpPr>
                  <p:spPr>
                    <a:xfrm rot="10800000">
                      <a:off x="3585961" y="-141593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551176" tIns="0" rIns="0" bIns="0" rtlCol="0" anchor="ctr" anchorCtr="0"/>
                    <a:lstStyle/>
                    <a:p>
                      <a:pPr algn="l">
                        <a:spcAft>
                          <a:spcPts val="300"/>
                        </a:spcAft>
                      </a:pPr>
                      <a:endParaRPr lang="en-US" sz="1050">
                        <a:solidFill>
                          <a:srgbClr val="1F3765"/>
                        </a:solidFill>
                        <a:latin typeface="Calibre Medium" panose="020B0603030202060203" pitchFamily="34" charset="0"/>
                      </a:endParaRPr>
                    </a:p>
                  </p:txBody>
                </p:sp>
                <p:sp>
                  <p:nvSpPr>
                    <p:cNvPr id="266" name="Rectangle 265">
                      <a:extLst>
                        <a:ext uri="{FF2B5EF4-FFF2-40B4-BE49-F238E27FC236}">
                          <a16:creationId xmlns:a16="http://schemas.microsoft.com/office/drawing/2014/main" id="{AC410D49-41E8-4712-A471-4435FC053318}"/>
                        </a:ext>
                      </a:extLst>
                    </p:cNvPr>
                    <p:cNvSpPr/>
                    <p:nvPr userDrawn="1"/>
                  </p:nvSpPr>
                  <p:spPr>
                    <a:xfrm rot="10800000">
                      <a:off x="6146800" y="-141593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endParaRPr lang="en-US" sz="1050">
                        <a:solidFill>
                          <a:schemeClr val="tx1"/>
                        </a:solidFill>
                        <a:latin typeface="Calibre Medium" panose="020B0603030202060203" pitchFamily="34" charset="0"/>
                      </a:endParaRPr>
                    </a:p>
                  </p:txBody>
                </p:sp>
                <p:sp>
                  <p:nvSpPr>
                    <p:cNvPr id="267" name="Rectangle 266">
                      <a:extLst>
                        <a:ext uri="{FF2B5EF4-FFF2-40B4-BE49-F238E27FC236}">
                          <a16:creationId xmlns:a16="http://schemas.microsoft.com/office/drawing/2014/main" id="{FB9ECC68-F331-4D16-B1D2-4327EFA229AC}"/>
                        </a:ext>
                      </a:extLst>
                    </p:cNvPr>
                    <p:cNvSpPr/>
                    <p:nvPr userDrawn="1"/>
                  </p:nvSpPr>
                  <p:spPr>
                    <a:xfrm rot="10800000">
                      <a:off x="8704262" y="-1415935"/>
                      <a:ext cx="2459239" cy="54864"/>
                    </a:xfrm>
                    <a:prstGeom prst="rect">
                      <a:avLst/>
                    </a:prstGeom>
                    <a:gradFill>
                      <a:gsLst>
                        <a:gs pos="20000">
                          <a:schemeClr val="tx1">
                            <a:alpha val="10000"/>
                          </a:schemeClr>
                        </a:gs>
                        <a:gs pos="62000">
                          <a:schemeClr val="tx1">
                            <a:alpha val="20000"/>
                          </a:scheme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r>
                        <a:rPr lang="en-US" sz="1050">
                          <a:solidFill>
                            <a:schemeClr val="tx1"/>
                          </a:solidFill>
                          <a:latin typeface="Calibre Medium" panose="020B0603030202060203" pitchFamily="34" charset="0"/>
                        </a:rPr>
                        <a:t>1/3 = 2.69”</a:t>
                      </a:r>
                    </a:p>
                  </p:txBody>
                </p:sp>
              </p:grpSp>
              <p:grpSp>
                <p:nvGrpSpPr>
                  <p:cNvPr id="251" name="Group 250">
                    <a:extLst>
                      <a:ext uri="{FF2B5EF4-FFF2-40B4-BE49-F238E27FC236}">
                        <a16:creationId xmlns:a16="http://schemas.microsoft.com/office/drawing/2014/main" id="{F3D6D660-B32D-4930-87AA-57F579D509F5}"/>
                      </a:ext>
                    </a:extLst>
                  </p:cNvPr>
                  <p:cNvGrpSpPr/>
                  <p:nvPr userDrawn="1"/>
                </p:nvGrpSpPr>
                <p:grpSpPr>
                  <a:xfrm rot="10800000">
                    <a:off x="3585961" y="-767931"/>
                    <a:ext cx="8094865" cy="57309"/>
                    <a:chOff x="3585961" y="-1075480"/>
                    <a:chExt cx="8094865" cy="57309"/>
                  </a:xfrm>
                </p:grpSpPr>
                <p:sp>
                  <p:nvSpPr>
                    <p:cNvPr id="261" name="Rectangle 260">
                      <a:extLst>
                        <a:ext uri="{FF2B5EF4-FFF2-40B4-BE49-F238E27FC236}">
                          <a16:creationId xmlns:a16="http://schemas.microsoft.com/office/drawing/2014/main" id="{9E0448FA-A654-4328-85C8-35268B555262}"/>
                        </a:ext>
                      </a:extLst>
                    </p:cNvPr>
                    <p:cNvSpPr/>
                    <p:nvPr userDrawn="1"/>
                  </p:nvSpPr>
                  <p:spPr>
                    <a:xfrm rot="10800000">
                      <a:off x="3585961" y="-1073035"/>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US" sz="1050">
                        <a:solidFill>
                          <a:srgbClr val="A388BF"/>
                        </a:solidFill>
                        <a:latin typeface="Calibre Medium" panose="020B0603030202060203" pitchFamily="34" charset="0"/>
                      </a:endParaRPr>
                    </a:p>
                  </p:txBody>
                </p:sp>
                <p:sp>
                  <p:nvSpPr>
                    <p:cNvPr id="262" name="Rectangle 261">
                      <a:extLst>
                        <a:ext uri="{FF2B5EF4-FFF2-40B4-BE49-F238E27FC236}">
                          <a16:creationId xmlns:a16="http://schemas.microsoft.com/office/drawing/2014/main" id="{A2B81102-49C6-4E2C-BCA6-3B91080FAAF7}"/>
                        </a:ext>
                      </a:extLst>
                    </p:cNvPr>
                    <p:cNvSpPr/>
                    <p:nvPr userDrawn="1"/>
                  </p:nvSpPr>
                  <p:spPr>
                    <a:xfrm rot="10800000">
                      <a:off x="5643199" y="-1075480"/>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endParaRPr lang="en-US" sz="1050">
                        <a:solidFill>
                          <a:srgbClr val="885073"/>
                        </a:solidFill>
                        <a:latin typeface="Calibre Medium" panose="020B0603030202060203" pitchFamily="34" charset="0"/>
                      </a:endParaRPr>
                    </a:p>
                  </p:txBody>
                </p:sp>
                <p:sp>
                  <p:nvSpPr>
                    <p:cNvPr id="263" name="Rectangle 262">
                      <a:extLst>
                        <a:ext uri="{FF2B5EF4-FFF2-40B4-BE49-F238E27FC236}">
                          <a16:creationId xmlns:a16="http://schemas.microsoft.com/office/drawing/2014/main" id="{C1B3F6A0-CF89-475F-898E-C3F507ECF16E}"/>
                        </a:ext>
                      </a:extLst>
                    </p:cNvPr>
                    <p:cNvSpPr/>
                    <p:nvPr userDrawn="1"/>
                  </p:nvSpPr>
                  <p:spPr>
                    <a:xfrm rot="10800000">
                      <a:off x="7684887" y="-1073035"/>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118872" rtlCol="0" anchor="b" anchorCtr="0"/>
                    <a:lstStyle/>
                    <a:p>
                      <a:pPr algn="l">
                        <a:spcAft>
                          <a:spcPts val="300"/>
                        </a:spcAft>
                      </a:pPr>
                      <a:endParaRPr lang="en-US" sz="1199">
                        <a:solidFill>
                          <a:srgbClr val="A388BF"/>
                        </a:solidFill>
                        <a:latin typeface="Calibre Medium" panose="020B0603030202060203" pitchFamily="34" charset="0"/>
                      </a:endParaRPr>
                    </a:p>
                  </p:txBody>
                </p:sp>
                <p:sp>
                  <p:nvSpPr>
                    <p:cNvPr id="264" name="Rectangle 263">
                      <a:extLst>
                        <a:ext uri="{FF2B5EF4-FFF2-40B4-BE49-F238E27FC236}">
                          <a16:creationId xmlns:a16="http://schemas.microsoft.com/office/drawing/2014/main" id="{E56CC609-DA60-4BC9-8468-0CEB52F54BAE}"/>
                        </a:ext>
                      </a:extLst>
                    </p:cNvPr>
                    <p:cNvSpPr/>
                    <p:nvPr userDrawn="1"/>
                  </p:nvSpPr>
                  <p:spPr>
                    <a:xfrm rot="10800000">
                      <a:off x="9734349" y="-1073035"/>
                      <a:ext cx="1946477" cy="54864"/>
                    </a:xfrm>
                    <a:prstGeom prst="rect">
                      <a:avLst/>
                    </a:prstGeom>
                    <a:gradFill>
                      <a:gsLst>
                        <a:gs pos="20000">
                          <a:srgbClr val="A388BF">
                            <a:alpha val="10000"/>
                          </a:srgbClr>
                        </a:gs>
                        <a:gs pos="50000">
                          <a:srgbClr val="A388BF">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18288" rtlCol="0" anchor="ctr" anchorCtr="0"/>
                    <a:lstStyle/>
                    <a:p>
                      <a:pPr algn="l">
                        <a:spcAft>
                          <a:spcPts val="300"/>
                        </a:spcAft>
                      </a:pPr>
                      <a:r>
                        <a:rPr lang="en-US" sz="1050">
                          <a:solidFill>
                            <a:srgbClr val="885073"/>
                          </a:solidFill>
                          <a:latin typeface="Calibre Medium" panose="020B0603030202060203" pitchFamily="34" charset="0"/>
                        </a:rPr>
                        <a:t>1/4 = 2.13”</a:t>
                      </a:r>
                    </a:p>
                  </p:txBody>
                </p:sp>
              </p:grpSp>
              <p:grpSp>
                <p:nvGrpSpPr>
                  <p:cNvPr id="252" name="Group 251">
                    <a:extLst>
                      <a:ext uri="{FF2B5EF4-FFF2-40B4-BE49-F238E27FC236}">
                        <a16:creationId xmlns:a16="http://schemas.microsoft.com/office/drawing/2014/main" id="{1A218B26-5976-4D1A-B564-3B282D79449B}"/>
                      </a:ext>
                    </a:extLst>
                  </p:cNvPr>
                  <p:cNvGrpSpPr/>
                  <p:nvPr userDrawn="1"/>
                </p:nvGrpSpPr>
                <p:grpSpPr>
                  <a:xfrm rot="10800000">
                    <a:off x="3585961" y="-1028699"/>
                    <a:ext cx="8094865" cy="54864"/>
                    <a:chOff x="3585961" y="-1756341"/>
                    <a:chExt cx="8094865" cy="54864"/>
                  </a:xfrm>
                </p:grpSpPr>
                <p:sp>
                  <p:nvSpPr>
                    <p:cNvPr id="259" name="Rectangle 258">
                      <a:extLst>
                        <a:ext uri="{FF2B5EF4-FFF2-40B4-BE49-F238E27FC236}">
                          <a16:creationId xmlns:a16="http://schemas.microsoft.com/office/drawing/2014/main" id="{8727F83F-EFA4-41F6-BE98-3071F6D264E3}"/>
                        </a:ext>
                      </a:extLst>
                    </p:cNvPr>
                    <p:cNvSpPr/>
                    <p:nvPr userDrawn="1"/>
                  </p:nvSpPr>
                  <p:spPr>
                    <a:xfrm rot="10800000">
                      <a:off x="3585961" y="-1756341"/>
                      <a:ext cx="3995939"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4087368" tIns="0" rIns="0" bIns="0" rtlCol="0" anchor="ctr" anchorCtr="0"/>
                    <a:lstStyle/>
                    <a:p>
                      <a:pPr algn="l">
                        <a:spcAft>
                          <a:spcPts val="300"/>
                        </a:spcAft>
                      </a:pPr>
                      <a:endParaRPr lang="en-US" sz="1050">
                        <a:solidFill>
                          <a:srgbClr val="3E7CA6"/>
                        </a:solidFill>
                        <a:latin typeface="Calibre Medium" panose="020B0603030202060203" pitchFamily="34" charset="0"/>
                      </a:endParaRPr>
                    </a:p>
                  </p:txBody>
                </p:sp>
                <p:sp>
                  <p:nvSpPr>
                    <p:cNvPr id="260" name="Rectangle 259">
                      <a:extLst>
                        <a:ext uri="{FF2B5EF4-FFF2-40B4-BE49-F238E27FC236}">
                          <a16:creationId xmlns:a16="http://schemas.microsoft.com/office/drawing/2014/main" id="{6B61D736-B12C-4DFF-A69B-5D83D956F24B}"/>
                        </a:ext>
                      </a:extLst>
                    </p:cNvPr>
                    <p:cNvSpPr/>
                    <p:nvPr userDrawn="1"/>
                  </p:nvSpPr>
                  <p:spPr>
                    <a:xfrm rot="10800000">
                      <a:off x="7684887" y="-1756341"/>
                      <a:ext cx="3995939" cy="54864"/>
                    </a:xfrm>
                    <a:prstGeom prst="rect">
                      <a:avLst/>
                    </a:prstGeom>
                    <a:gradFill flip="none" rotWithShape="1">
                      <a:gsLst>
                        <a:gs pos="0">
                          <a:srgbClr val="3E7CA6">
                            <a:alpha val="10000"/>
                          </a:srgbClr>
                        </a:gs>
                        <a:gs pos="50000">
                          <a:srgbClr val="3E7CA6">
                            <a:alpha val="20000"/>
                          </a:srgbClr>
                        </a:gs>
                      </a:gsLst>
                      <a:lin ang="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r>
                        <a:rPr lang="en-US" sz="1050">
                          <a:solidFill>
                            <a:srgbClr val="3E7CA6"/>
                          </a:solidFill>
                          <a:latin typeface="Calibre Medium" panose="020B0603030202060203" pitchFamily="34" charset="0"/>
                        </a:rPr>
                        <a:t>1/2 = 4.37”</a:t>
                      </a:r>
                    </a:p>
                  </p:txBody>
                </p:sp>
              </p:grpSp>
              <p:grpSp>
                <p:nvGrpSpPr>
                  <p:cNvPr id="253" name="Group 252">
                    <a:extLst>
                      <a:ext uri="{FF2B5EF4-FFF2-40B4-BE49-F238E27FC236}">
                        <a16:creationId xmlns:a16="http://schemas.microsoft.com/office/drawing/2014/main" id="{2E361832-5248-44ED-ACDC-6D887134DE20}"/>
                      </a:ext>
                    </a:extLst>
                  </p:cNvPr>
                  <p:cNvGrpSpPr/>
                  <p:nvPr userDrawn="1"/>
                </p:nvGrpSpPr>
                <p:grpSpPr>
                  <a:xfrm>
                    <a:off x="3585961" y="-637547"/>
                    <a:ext cx="7568015" cy="54864"/>
                    <a:chOff x="3585961" y="1927786"/>
                    <a:chExt cx="7568015" cy="54864"/>
                  </a:xfrm>
                </p:grpSpPr>
                <p:sp>
                  <p:nvSpPr>
                    <p:cNvPr id="254" name="Rectangle 253">
                      <a:extLst>
                        <a:ext uri="{FF2B5EF4-FFF2-40B4-BE49-F238E27FC236}">
                          <a16:creationId xmlns:a16="http://schemas.microsoft.com/office/drawing/2014/main" id="{B891FEF4-FBCD-4C79-965F-DE61B2D58C09}"/>
                        </a:ext>
                      </a:extLst>
                    </p:cNvPr>
                    <p:cNvSpPr/>
                    <p:nvPr userDrawn="1"/>
                  </p:nvSpPr>
                  <p:spPr>
                    <a:xfrm>
                      <a:off x="9718368" y="1927786"/>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endParaRPr lang="en-US" sz="1050">
                        <a:solidFill>
                          <a:srgbClr val="D2785A"/>
                        </a:solidFill>
                        <a:latin typeface="Calibre Medium" panose="020B0603030202060203" pitchFamily="34" charset="0"/>
                      </a:endParaRPr>
                    </a:p>
                  </p:txBody>
                </p:sp>
                <p:sp>
                  <p:nvSpPr>
                    <p:cNvPr id="255" name="Rectangle 254">
                      <a:extLst>
                        <a:ext uri="{FF2B5EF4-FFF2-40B4-BE49-F238E27FC236}">
                          <a16:creationId xmlns:a16="http://schemas.microsoft.com/office/drawing/2014/main" id="{ADA3F96D-6143-4AC3-B6AC-AFA3934766F0}"/>
                        </a:ext>
                      </a:extLst>
                    </p:cNvPr>
                    <p:cNvSpPr/>
                    <p:nvPr userDrawn="1"/>
                  </p:nvSpPr>
                  <p:spPr>
                    <a:xfrm>
                      <a:off x="6665498" y="1927786"/>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US" sz="1050">
                        <a:solidFill>
                          <a:srgbClr val="D2785A"/>
                        </a:solidFill>
                        <a:latin typeface="Calibre Medium" panose="020B0603030202060203" pitchFamily="34" charset="0"/>
                      </a:endParaRPr>
                    </a:p>
                  </p:txBody>
                </p:sp>
                <p:sp>
                  <p:nvSpPr>
                    <p:cNvPr id="256" name="Rectangle 255">
                      <a:extLst>
                        <a:ext uri="{FF2B5EF4-FFF2-40B4-BE49-F238E27FC236}">
                          <a16:creationId xmlns:a16="http://schemas.microsoft.com/office/drawing/2014/main" id="{E5322008-4D8B-47D1-964C-57254593355A}"/>
                        </a:ext>
                      </a:extLst>
                    </p:cNvPr>
                    <p:cNvSpPr/>
                    <p:nvPr userDrawn="1"/>
                  </p:nvSpPr>
                  <p:spPr>
                    <a:xfrm>
                      <a:off x="8209681" y="1927786"/>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US" sz="1050">
                        <a:solidFill>
                          <a:srgbClr val="D2785A"/>
                        </a:solidFill>
                        <a:latin typeface="Calibre Medium" panose="020B0603030202060203" pitchFamily="34" charset="0"/>
                      </a:endParaRPr>
                    </a:p>
                  </p:txBody>
                </p:sp>
                <p:sp>
                  <p:nvSpPr>
                    <p:cNvPr id="257" name="Rectangle 256">
                      <a:extLst>
                        <a:ext uri="{FF2B5EF4-FFF2-40B4-BE49-F238E27FC236}">
                          <a16:creationId xmlns:a16="http://schemas.microsoft.com/office/drawing/2014/main" id="{7F460D74-A559-4C23-942B-AECA8792A6B2}"/>
                        </a:ext>
                      </a:extLst>
                    </p:cNvPr>
                    <p:cNvSpPr/>
                    <p:nvPr userDrawn="1"/>
                  </p:nvSpPr>
                  <p:spPr>
                    <a:xfrm>
                      <a:off x="3585961" y="1927786"/>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91440" tIns="0" rIns="0" bIns="18288" rtlCol="0" anchor="ctr" anchorCtr="0"/>
                    <a:lstStyle/>
                    <a:p>
                      <a:pPr algn="l">
                        <a:spcAft>
                          <a:spcPts val="300"/>
                        </a:spcAft>
                      </a:pPr>
                      <a:r>
                        <a:rPr lang="en-US" sz="1050">
                          <a:solidFill>
                            <a:srgbClr val="D2785A"/>
                          </a:solidFill>
                          <a:latin typeface="Calibre Medium" panose="020B0603030202060203" pitchFamily="34" charset="0"/>
                        </a:rPr>
                        <a:t>1/5 = 1.57”</a:t>
                      </a:r>
                    </a:p>
                  </p:txBody>
                </p:sp>
                <p:sp>
                  <p:nvSpPr>
                    <p:cNvPr id="258" name="Rectangle 257">
                      <a:extLst>
                        <a:ext uri="{FF2B5EF4-FFF2-40B4-BE49-F238E27FC236}">
                          <a16:creationId xmlns:a16="http://schemas.microsoft.com/office/drawing/2014/main" id="{17C2597C-148F-4D1C-AE00-575D3B02CC31}"/>
                        </a:ext>
                      </a:extLst>
                    </p:cNvPr>
                    <p:cNvSpPr/>
                    <p:nvPr userDrawn="1"/>
                  </p:nvSpPr>
                  <p:spPr>
                    <a:xfrm>
                      <a:off x="5121315" y="1927786"/>
                      <a:ext cx="1435608" cy="54864"/>
                    </a:xfrm>
                    <a:prstGeom prst="rect">
                      <a:avLst/>
                    </a:prstGeom>
                    <a:gradFill>
                      <a:gsLst>
                        <a:gs pos="20000">
                          <a:srgbClr val="D2785A">
                            <a:alpha val="10000"/>
                          </a:srgbClr>
                        </a:gs>
                        <a:gs pos="65000">
                          <a:srgbClr val="D2785A">
                            <a:alpha val="20000"/>
                          </a:srgbClr>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2039112" tIns="0" rIns="0" bIns="0" rtlCol="0" anchor="ctr" anchorCtr="0"/>
                    <a:lstStyle/>
                    <a:p>
                      <a:pPr algn="l">
                        <a:spcAft>
                          <a:spcPts val="300"/>
                        </a:spcAft>
                      </a:pPr>
                      <a:endParaRPr lang="en-US" sz="1050">
                        <a:solidFill>
                          <a:srgbClr val="D2785A"/>
                        </a:solidFill>
                        <a:latin typeface="Calibre Medium" panose="020B0603030202060203" pitchFamily="34" charset="0"/>
                      </a:endParaRPr>
                    </a:p>
                  </p:txBody>
                </p:sp>
              </p:grpSp>
            </p:grpSp>
          </p:grpSp>
        </p:grpSp>
      </p:grpSp>
    </p:spTree>
    <p:extLst>
      <p:ext uri="{BB962C8B-B14F-4D97-AF65-F5344CB8AC3E}">
        <p14:creationId xmlns:p14="http://schemas.microsoft.com/office/powerpoint/2010/main" val="1881156527"/>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 id="2147484945" r:id="rId12"/>
    <p:sldLayoutId id="2147484946" r:id="rId13"/>
    <p:sldLayoutId id="2147484947" r:id="rId14"/>
    <p:sldLayoutId id="2147484948" r:id="rId15"/>
    <p:sldLayoutId id="2147484949" r:id="rId16"/>
    <p:sldLayoutId id="2147484950" r:id="rId17"/>
    <p:sldLayoutId id="2147484951" r:id="rId18"/>
    <p:sldLayoutId id="2147484952" r:id="rId19"/>
    <p:sldLayoutId id="2147484953" r:id="rId20"/>
    <p:sldLayoutId id="2147484954" r:id="rId21"/>
    <p:sldLayoutId id="2147484955" r:id="rId22"/>
    <p:sldLayoutId id="2147484956" r:id="rId23"/>
    <p:sldLayoutId id="2147484957" r:id="rId24"/>
    <p:sldLayoutId id="2147484958" r:id="rId25"/>
    <p:sldLayoutId id="2147484959" r:id="rId26"/>
    <p:sldLayoutId id="2147484960" r:id="rId27"/>
    <p:sldLayoutId id="2147484961" r:id="rId28"/>
    <p:sldLayoutId id="2147484962" r:id="rId29"/>
    <p:sldLayoutId id="2147484963" r:id="rId30"/>
    <p:sldLayoutId id="2147484964" r:id="rId31"/>
    <p:sldLayoutId id="2147484965" r:id="rId32"/>
    <p:sldLayoutId id="2147484966" r:id="rId33"/>
    <p:sldLayoutId id="2147484967" r:id="rId34"/>
    <p:sldLayoutId id="2147484968" r:id="rId35"/>
    <p:sldLayoutId id="2147484969" r:id="rId36"/>
    <p:sldLayoutId id="2147484970" r:id="rId37"/>
    <p:sldLayoutId id="2147484971" r:id="rId38"/>
    <p:sldLayoutId id="2147484972" r:id="rId39"/>
    <p:sldLayoutId id="2147484973" r:id="rId40"/>
    <p:sldLayoutId id="2147484974" r:id="rId41"/>
    <p:sldLayoutId id="2147484975" r:id="rId42"/>
    <p:sldLayoutId id="2147484976" r:id="rId43"/>
    <p:sldLayoutId id="2147484977" r:id="rId44"/>
    <p:sldLayoutId id="2147484978" r:id="rId45"/>
    <p:sldLayoutId id="2147484979" r:id="rId46"/>
    <p:sldLayoutId id="2147484980" r:id="rId47"/>
    <p:sldLayoutId id="2147484981" r:id="rId48"/>
    <p:sldLayoutId id="2147484982" r:id="rId49"/>
    <p:sldLayoutId id="2147484983" r:id="rId50"/>
    <p:sldLayoutId id="2147484984" r:id="rId51"/>
    <p:sldLayoutId id="2147484985" r:id="rId52"/>
    <p:sldLayoutId id="2147484986" r:id="rId53"/>
    <p:sldLayoutId id="2147484987" r:id="rId54"/>
    <p:sldLayoutId id="2147484988" r:id="rId55"/>
    <p:sldLayoutId id="2147484989" r:id="rId56"/>
    <p:sldLayoutId id="2147484990" r:id="rId57"/>
    <p:sldLayoutId id="2147484991" r:id="rId58"/>
    <p:sldLayoutId id="2147484992" r:id="rId59"/>
    <p:sldLayoutId id="2147484993" r:id="rId60"/>
    <p:sldLayoutId id="2147484994" r:id="rId61"/>
    <p:sldLayoutId id="2147484995" r:id="rId62"/>
    <p:sldLayoutId id="2147484996" r:id="rId63"/>
    <p:sldLayoutId id="2147484997" r:id="rId64"/>
    <p:sldLayoutId id="2147484998" r:id="rId65"/>
    <p:sldLayoutId id="2147484999" r:id="rId66"/>
    <p:sldLayoutId id="2147485000" r:id="rId67"/>
    <p:sldLayoutId id="2147485001" r:id="rId68"/>
    <p:sldLayoutId id="2147485002" r:id="rId69"/>
    <p:sldLayoutId id="2147485003" r:id="rId70"/>
    <p:sldLayoutId id="2147485004" r:id="rId71"/>
    <p:sldLayoutId id="2147485005" r:id="rId72"/>
    <p:sldLayoutId id="2147485006" r:id="rId73"/>
    <p:sldLayoutId id="2147485007" r:id="rId74"/>
    <p:sldLayoutId id="2147485008" r:id="rId75"/>
    <p:sldLayoutId id="2147485009" r:id="rId76"/>
    <p:sldLayoutId id="2147485010" r:id="rId77"/>
    <p:sldLayoutId id="2147485011" r:id="rId78"/>
    <p:sldLayoutId id="2147485012" r:id="rId79"/>
    <p:sldLayoutId id="2147485013" r:id="rId80"/>
    <p:sldLayoutId id="2147485014" r:id="rId81"/>
    <p:sldLayoutId id="2147485015" r:id="rId82"/>
    <p:sldLayoutId id="2147485016" r:id="rId83"/>
    <p:sldLayoutId id="2147485017" r:id="rId84"/>
    <p:sldLayoutId id="2147485018" r:id="rId85"/>
    <p:sldLayoutId id="2147485019" r:id="rId86"/>
    <p:sldLayoutId id="2147485020" r:id="rId87"/>
    <p:sldLayoutId id="2147485021" r:id="rId88"/>
    <p:sldLayoutId id="2147485022" r:id="rId89"/>
    <p:sldLayoutId id="2147485023" r:id="rId90"/>
    <p:sldLayoutId id="2147485024" r:id="rId91"/>
    <p:sldLayoutId id="2147485025" r:id="rId92"/>
    <p:sldLayoutId id="2147485026" r:id="rId93"/>
    <p:sldLayoutId id="2147485027" r:id="rId94"/>
    <p:sldLayoutId id="2147485028" r:id="rId95"/>
    <p:sldLayoutId id="2147485029" r:id="rId96"/>
    <p:sldLayoutId id="2147485030" r:id="rId97"/>
    <p:sldLayoutId id="2147485031" r:id="rId98"/>
    <p:sldLayoutId id="2147485032" r:id="rId99"/>
    <p:sldLayoutId id="2147485033" r:id="rId100"/>
    <p:sldLayoutId id="2147485034" r:id="rId101"/>
    <p:sldLayoutId id="2147485035" r:id="rId102"/>
    <p:sldLayoutId id="2147485036" r:id="rId103"/>
    <p:sldLayoutId id="2147485037" r:id="rId104"/>
    <p:sldLayoutId id="2147485038" r:id="rId105"/>
    <p:sldLayoutId id="2147485039" r:id="rId106"/>
    <p:sldLayoutId id="2147485040" r:id="rId107"/>
    <p:sldLayoutId id="2147485041" r:id="rId108"/>
    <p:sldLayoutId id="2147485042" r:id="rId109"/>
    <p:sldLayoutId id="2147485043" r:id="rId110"/>
    <p:sldLayoutId id="2147485044" r:id="rId111"/>
    <p:sldLayoutId id="2147485045" r:id="rId112"/>
    <p:sldLayoutId id="2147485046" r:id="rId113"/>
    <p:sldLayoutId id="2147485047" r:id="rId114"/>
    <p:sldLayoutId id="2147485048" r:id="rId115"/>
    <p:sldLayoutId id="2147485049" r:id="rId116"/>
    <p:sldLayoutId id="2147485050" r:id="rId117"/>
    <p:sldLayoutId id="2147485051" r:id="rId118"/>
    <p:sldLayoutId id="2147485052" r:id="rId119"/>
    <p:sldLayoutId id="2147485053" r:id="rId120"/>
    <p:sldLayoutId id="2147485054" r:id="rId121"/>
    <p:sldLayoutId id="2147485055" r:id="rId122"/>
    <p:sldLayoutId id="2147485056" r:id="rId123"/>
    <p:sldLayoutId id="2147485057" r:id="rId124"/>
    <p:sldLayoutId id="2147485058" r:id="rId125"/>
    <p:sldLayoutId id="2147485059" r:id="rId126"/>
    <p:sldLayoutId id="2147485060" r:id="rId127"/>
    <p:sldLayoutId id="2147485061" r:id="rId128"/>
    <p:sldLayoutId id="2147485062" r:id="rId129"/>
    <p:sldLayoutId id="2147485063" r:id="rId130"/>
    <p:sldLayoutId id="2147485064" r:id="rId131"/>
    <p:sldLayoutId id="2147485065" r:id="rId132"/>
    <p:sldLayoutId id="2147485066" r:id="rId133"/>
    <p:sldLayoutId id="2147485067" r:id="rId134"/>
    <p:sldLayoutId id="2147485068" r:id="rId135"/>
    <p:sldLayoutId id="2147485069" r:id="rId136"/>
    <p:sldLayoutId id="2147485070" r:id="rId137"/>
    <p:sldLayoutId id="2147485072" r:id="rId138"/>
    <p:sldLayoutId id="2147485073" r:id="rId139"/>
    <p:sldLayoutId id="2147485074" r:id="rId140"/>
    <p:sldLayoutId id="2147485075" r:id="rId141"/>
    <p:sldLayoutId id="2147485076" r:id="rId142"/>
    <p:sldLayoutId id="2147485077" r:id="rId143"/>
    <p:sldLayoutId id="2147485078" r:id="rId144"/>
    <p:sldLayoutId id="2147485079" r:id="rId145"/>
    <p:sldLayoutId id="2147485080" r:id="rId146"/>
    <p:sldLayoutId id="2147485081" r:id="rId147"/>
    <p:sldLayoutId id="2147485082" r:id="rId148"/>
    <p:sldLayoutId id="2147485083" r:id="rId149"/>
    <p:sldLayoutId id="2147485084" r:id="rId150"/>
    <p:sldLayoutId id="2147485085" r:id="rId151"/>
    <p:sldLayoutId id="2147485086" r:id="rId152"/>
    <p:sldLayoutId id="2147485087" r:id="rId153"/>
    <p:sldLayoutId id="2147485088" r:id="rId154"/>
    <p:sldLayoutId id="2147485089" r:id="rId155"/>
    <p:sldLayoutId id="2147485090" r:id="rId156"/>
    <p:sldLayoutId id="2147485091" r:id="rId157"/>
    <p:sldLayoutId id="2147485092" r:id="rId158"/>
    <p:sldLayoutId id="2147485093" r:id="rId159"/>
    <p:sldLayoutId id="2147485094" r:id="rId160"/>
    <p:sldLayoutId id="2147485095" r:id="rId161"/>
    <p:sldLayoutId id="2147485096" r:id="rId162"/>
    <p:sldLayoutId id="2147485097" r:id="rId163"/>
    <p:sldLayoutId id="2147485098" r:id="rId164"/>
    <p:sldLayoutId id="2147485099" r:id="rId165"/>
    <p:sldLayoutId id="2147485100" r:id="rId166"/>
    <p:sldLayoutId id="2147485101" r:id="rId167"/>
    <p:sldLayoutId id="2147485102" r:id="rId168"/>
    <p:sldLayoutId id="2147485103" r:id="rId169"/>
    <p:sldLayoutId id="2147485104" r:id="rId170"/>
    <p:sldLayoutId id="2147485105" r:id="rId171"/>
    <p:sldLayoutId id="2147485106" r:id="rId172"/>
    <p:sldLayoutId id="2147485107" r:id="rId173"/>
    <p:sldLayoutId id="2147485108" r:id="rId174"/>
    <p:sldLayoutId id="2147485109" r:id="rId175"/>
    <p:sldLayoutId id="2147485110" r:id="rId176"/>
    <p:sldLayoutId id="2147485111" r:id="rId177"/>
    <p:sldLayoutId id="2147485112" r:id="rId178"/>
    <p:sldLayoutId id="2147485113" r:id="rId179"/>
    <p:sldLayoutId id="2147485114" r:id="rId180"/>
    <p:sldLayoutId id="2147485115" r:id="rId181"/>
    <p:sldLayoutId id="2147485116" r:id="rId182"/>
    <p:sldLayoutId id="2147485117" r:id="rId183"/>
    <p:sldLayoutId id="2147485118" r:id="rId184"/>
    <p:sldLayoutId id="2147485119" r:id="rId185"/>
    <p:sldLayoutId id="2147485120" r:id="rId186"/>
    <p:sldLayoutId id="2147485121" r:id="rId187"/>
    <p:sldLayoutId id="2147485122" r:id="rId188"/>
    <p:sldLayoutId id="2147485123" r:id="rId189"/>
    <p:sldLayoutId id="2147485124" r:id="rId190"/>
    <p:sldLayoutId id="2147485125" r:id="rId191"/>
    <p:sldLayoutId id="2147485126" r:id="rId192"/>
    <p:sldLayoutId id="2147485127" r:id="rId193"/>
    <p:sldLayoutId id="2147485128" r:id="rId194"/>
    <p:sldLayoutId id="2147485129" r:id="rId195"/>
    <p:sldLayoutId id="2147485130" r:id="rId196"/>
    <p:sldLayoutId id="2147485131" r:id="rId197"/>
    <p:sldLayoutId id="2147485132" r:id="rId198"/>
    <p:sldLayoutId id="2147485133" r:id="rId199"/>
    <p:sldLayoutId id="2147485134" r:id="rId200"/>
    <p:sldLayoutId id="2147485135" r:id="rId201"/>
    <p:sldLayoutId id="2147485136" r:id="rId202"/>
    <p:sldLayoutId id="2147485137" r:id="rId203"/>
    <p:sldLayoutId id="2147485138" r:id="rId204"/>
    <p:sldLayoutId id="2147485139" r:id="rId205"/>
    <p:sldLayoutId id="2147485140" r:id="rId206"/>
    <p:sldLayoutId id="2147485141" r:id="rId207"/>
    <p:sldLayoutId id="2147485142" r:id="rId208"/>
    <p:sldLayoutId id="2147485143" r:id="rId209"/>
    <p:sldLayoutId id="2147485144" r:id="rId210"/>
    <p:sldLayoutId id="2147485145" r:id="rId211"/>
    <p:sldLayoutId id="2147485146" r:id="rId212"/>
    <p:sldLayoutId id="2147485147" r:id="rId213"/>
    <p:sldLayoutId id="2147485148" r:id="rId214"/>
    <p:sldLayoutId id="2147485149" r:id="rId215"/>
    <p:sldLayoutId id="2147485150" r:id="rId216"/>
    <p:sldLayoutId id="2147485151" r:id="rId217"/>
    <p:sldLayoutId id="2147485152" r:id="rId218"/>
    <p:sldLayoutId id="2147485153" r:id="rId219"/>
    <p:sldLayoutId id="2147485154" r:id="rId220"/>
    <p:sldLayoutId id="2147485155" r:id="rId221"/>
    <p:sldLayoutId id="2147485156" r:id="rId222"/>
    <p:sldLayoutId id="2147485157" r:id="rId223"/>
    <p:sldLayoutId id="2147485158" r:id="rId224"/>
    <p:sldLayoutId id="2147485159" r:id="rId225"/>
    <p:sldLayoutId id="2147485160" r:id="rId226"/>
    <p:sldLayoutId id="2147485161" r:id="rId227"/>
    <p:sldLayoutId id="2147485162" r:id="rId228"/>
    <p:sldLayoutId id="2147485163" r:id="rId229"/>
    <p:sldLayoutId id="2147485164" r:id="rId230"/>
    <p:sldLayoutId id="2147485165" r:id="rId231"/>
    <p:sldLayoutId id="2147485166" r:id="rId232"/>
    <p:sldLayoutId id="2147485167" r:id="rId233"/>
    <p:sldLayoutId id="2147485168" r:id="rId234"/>
    <p:sldLayoutId id="2147485169" r:id="rId235"/>
    <p:sldLayoutId id="2147485170" r:id="rId236"/>
    <p:sldLayoutId id="2147485171" r:id="rId237"/>
    <p:sldLayoutId id="2147485172" r:id="rId238"/>
    <p:sldLayoutId id="2147485173" r:id="rId239"/>
    <p:sldLayoutId id="2147485174" r:id="rId240"/>
    <p:sldLayoutId id="2147485175" r:id="rId241"/>
    <p:sldLayoutId id="2147485176" r:id="rId242"/>
    <p:sldLayoutId id="2147485177" r:id="rId243"/>
    <p:sldLayoutId id="2147485178" r:id="rId244"/>
    <p:sldLayoutId id="2147485179" r:id="rId245"/>
    <p:sldLayoutId id="2147485180" r:id="rId246"/>
    <p:sldLayoutId id="2147485181" r:id="rId247"/>
    <p:sldLayoutId id="2147485182" r:id="rId248"/>
    <p:sldLayoutId id="2147485183" r:id="rId249"/>
    <p:sldLayoutId id="2147485184" r:id="rId250"/>
    <p:sldLayoutId id="2147485185" r:id="rId251"/>
    <p:sldLayoutId id="2147485186" r:id="rId252"/>
    <p:sldLayoutId id="2147485187" r:id="rId253"/>
    <p:sldLayoutId id="2147485188" r:id="rId254"/>
    <p:sldLayoutId id="2147485189" r:id="rId255"/>
    <p:sldLayoutId id="2147485190" r:id="rId256"/>
    <p:sldLayoutId id="2147485191" r:id="rId257"/>
    <p:sldLayoutId id="2147485192" r:id="rId258"/>
    <p:sldLayoutId id="2147485193" r:id="rId259"/>
    <p:sldLayoutId id="2147485194" r:id="rId260"/>
    <p:sldLayoutId id="2147485195" r:id="rId261"/>
    <p:sldLayoutId id="2147485196" r:id="rId262"/>
    <p:sldLayoutId id="2147485197" r:id="rId263"/>
    <p:sldLayoutId id="2147485198" r:id="rId264"/>
    <p:sldLayoutId id="2147485199" r:id="rId265"/>
    <p:sldLayoutId id="2147485200" r:id="rId266"/>
    <p:sldLayoutId id="2147485201" r:id="rId267"/>
    <p:sldLayoutId id="2147485202" r:id="rId268"/>
    <p:sldLayoutId id="2147485203" r:id="rId269"/>
    <p:sldLayoutId id="2147485204" r:id="rId270"/>
    <p:sldLayoutId id="2147485205" r:id="rId271"/>
    <p:sldLayoutId id="2147485206" r:id="rId272"/>
    <p:sldLayoutId id="2147485207" r:id="rId273"/>
    <p:sldLayoutId id="2147485208" r:id="rId274"/>
    <p:sldLayoutId id="2147485209" r:id="rId275"/>
    <p:sldLayoutId id="2147485210" r:id="rId276"/>
    <p:sldLayoutId id="2147485211" r:id="rId277"/>
    <p:sldLayoutId id="2147485212" r:id="rId278"/>
    <p:sldLayoutId id="2147485213" r:id="rId279"/>
    <p:sldLayoutId id="2147485214" r:id="rId280"/>
    <p:sldLayoutId id="2147485215" r:id="rId281"/>
    <p:sldLayoutId id="2147485216" r:id="rId282"/>
    <p:sldLayoutId id="2147485217" r:id="rId283"/>
    <p:sldLayoutId id="2147485218" r:id="rId284"/>
    <p:sldLayoutId id="2147485219" r:id="rId285"/>
    <p:sldLayoutId id="2147485220" r:id="rId286"/>
    <p:sldLayoutId id="2147485221" r:id="rId287"/>
    <p:sldLayoutId id="2147485222" r:id="rId288"/>
    <p:sldLayoutId id="2147485223" r:id="rId289"/>
    <p:sldLayoutId id="2147485224" r:id="rId290"/>
    <p:sldLayoutId id="2147485225" r:id="rId291"/>
    <p:sldLayoutId id="2147485226" r:id="rId292"/>
    <p:sldLayoutId id="2147485227" r:id="rId293"/>
    <p:sldLayoutId id="2147485228" r:id="rId294"/>
    <p:sldLayoutId id="2147485229" r:id="rId295"/>
    <p:sldLayoutId id="2147485230" r:id="rId296"/>
    <p:sldLayoutId id="2147485231" r:id="rId297"/>
    <p:sldLayoutId id="2147485232" r:id="rId298"/>
    <p:sldLayoutId id="2147485233" r:id="rId299"/>
    <p:sldLayoutId id="2147485234" r:id="rId300"/>
    <p:sldLayoutId id="2147485235" r:id="rId301"/>
    <p:sldLayoutId id="2147485236" r:id="rId302"/>
    <p:sldLayoutId id="2147485237" r:id="rId303"/>
    <p:sldLayoutId id="2147485238" r:id="rId304"/>
    <p:sldLayoutId id="2147485239" r:id="rId305"/>
    <p:sldLayoutId id="2147485240" r:id="rId306"/>
    <p:sldLayoutId id="2147485241" r:id="rId307"/>
    <p:sldLayoutId id="2147485242" r:id="rId308"/>
    <p:sldLayoutId id="2147485243" r:id="rId309"/>
    <p:sldLayoutId id="2147485244" r:id="rId310"/>
    <p:sldLayoutId id="2147485245" r:id="rId311"/>
    <p:sldLayoutId id="2147485246" r:id="rId312"/>
    <p:sldLayoutId id="2147485247" r:id="rId313"/>
    <p:sldLayoutId id="2147485248" r:id="rId314"/>
    <p:sldLayoutId id="2147485249" r:id="rId315"/>
    <p:sldLayoutId id="2147485250" r:id="rId316"/>
    <p:sldLayoutId id="2147485251" r:id="rId317"/>
    <p:sldLayoutId id="2147485252" r:id="rId318"/>
    <p:sldLayoutId id="2147485253" r:id="rId319"/>
    <p:sldLayoutId id="2147485254" r:id="rId320"/>
    <p:sldLayoutId id="2147485255" r:id="rId321"/>
    <p:sldLayoutId id="2147485256" r:id="rId322"/>
    <p:sldLayoutId id="2147485257" r:id="rId323"/>
    <p:sldLayoutId id="2147485258" r:id="rId324"/>
    <p:sldLayoutId id="2147485259" r:id="rId325"/>
    <p:sldLayoutId id="2147485260" r:id="rId326"/>
    <p:sldLayoutId id="2147485261" r:id="rId327"/>
    <p:sldLayoutId id="2147485262" r:id="rId328"/>
    <p:sldLayoutId id="2147485263" r:id="rId329"/>
    <p:sldLayoutId id="2147485264" r:id="rId330"/>
    <p:sldLayoutId id="2147485265" r:id="rId331"/>
    <p:sldLayoutId id="2147485266" r:id="rId332"/>
    <p:sldLayoutId id="2147485267" r:id="rId333"/>
    <p:sldLayoutId id="2147485268" r:id="rId334"/>
    <p:sldLayoutId id="2147485269" r:id="rId335"/>
    <p:sldLayoutId id="2147485270" r:id="rId336"/>
    <p:sldLayoutId id="2147485271" r:id="rId337"/>
    <p:sldLayoutId id="2147485272" r:id="rId338"/>
    <p:sldLayoutId id="2147485273" r:id="rId339"/>
    <p:sldLayoutId id="2147485274" r:id="rId340"/>
    <p:sldLayoutId id="2147485275" r:id="rId341"/>
    <p:sldLayoutId id="2147485276" r:id="rId342"/>
    <p:sldLayoutId id="2147485277" r:id="rId343"/>
    <p:sldLayoutId id="2147485278" r:id="rId344"/>
    <p:sldLayoutId id="2147485279" r:id="rId345"/>
    <p:sldLayoutId id="2147485280" r:id="rId346"/>
    <p:sldLayoutId id="2147485281" r:id="rId347"/>
    <p:sldLayoutId id="2147485282" r:id="rId348"/>
    <p:sldLayoutId id="2147485283" r:id="rId349"/>
    <p:sldLayoutId id="2147485284" r:id="rId350"/>
    <p:sldLayoutId id="2147485285" r:id="rId351"/>
    <p:sldLayoutId id="2147485286" r:id="rId352"/>
    <p:sldLayoutId id="2147485287" r:id="rId353"/>
    <p:sldLayoutId id="2147485288" r:id="rId354"/>
    <p:sldLayoutId id="2147485289" r:id="rId355"/>
    <p:sldLayoutId id="2147485290" r:id="rId356"/>
    <p:sldLayoutId id="2147485291" r:id="rId357"/>
    <p:sldLayoutId id="2147485292" r:id="rId358"/>
    <p:sldLayoutId id="2147485293" r:id="rId359"/>
    <p:sldLayoutId id="2147485294" r:id="rId360"/>
    <p:sldLayoutId id="2147485295" r:id="rId361"/>
    <p:sldLayoutId id="2147485296" r:id="rId362"/>
    <p:sldLayoutId id="2147485297" r:id="rId363"/>
    <p:sldLayoutId id="2147485298" r:id="rId364"/>
    <p:sldLayoutId id="2147485299" r:id="rId365"/>
    <p:sldLayoutId id="2147485300" r:id="rId366"/>
    <p:sldLayoutId id="2147485301" r:id="rId367"/>
    <p:sldLayoutId id="2147485302" r:id="rId368"/>
    <p:sldLayoutId id="2147485303" r:id="rId369"/>
    <p:sldLayoutId id="2147485304" r:id="rId370"/>
    <p:sldLayoutId id="2147485305" r:id="rId371"/>
    <p:sldLayoutId id="2147485306" r:id="rId372"/>
    <p:sldLayoutId id="2147485307" r:id="rId373"/>
    <p:sldLayoutId id="2147485308" r:id="rId374"/>
    <p:sldLayoutId id="2147485309" r:id="rId375"/>
    <p:sldLayoutId id="2147485310" r:id="rId376"/>
    <p:sldLayoutId id="2147485311" r:id="rId377"/>
    <p:sldLayoutId id="2147485312" r:id="rId378"/>
    <p:sldLayoutId id="2147485313" r:id="rId379"/>
    <p:sldLayoutId id="2147485314" r:id="rId380"/>
    <p:sldLayoutId id="2147485315" r:id="rId381"/>
    <p:sldLayoutId id="2147485316" r:id="rId382"/>
    <p:sldLayoutId id="2147485317" r:id="rId383"/>
    <p:sldLayoutId id="2147485318" r:id="rId384"/>
    <p:sldLayoutId id="2147485319" r:id="rId385"/>
    <p:sldLayoutId id="2147485320" r:id="rId386"/>
    <p:sldLayoutId id="2147485321" r:id="rId387"/>
    <p:sldLayoutId id="2147485322" r:id="rId388"/>
    <p:sldLayoutId id="2147485323" r:id="rId389"/>
    <p:sldLayoutId id="2147485324" r:id="rId390"/>
    <p:sldLayoutId id="2147485325" r:id="rId391"/>
    <p:sldLayoutId id="2147485326" r:id="rId392"/>
    <p:sldLayoutId id="2147485327" r:id="rId393"/>
    <p:sldLayoutId id="2147485328" r:id="rId394"/>
    <p:sldLayoutId id="2147485329" r:id="rId395"/>
    <p:sldLayoutId id="2147485330" r:id="rId396"/>
    <p:sldLayoutId id="2147485331" r:id="rId397"/>
    <p:sldLayoutId id="2147485332" r:id="rId398"/>
    <p:sldLayoutId id="2147485333" r:id="rId399"/>
    <p:sldLayoutId id="2147485334" r:id="rId400"/>
    <p:sldLayoutId id="2147485335" r:id="rId401"/>
    <p:sldLayoutId id="2147485336" r:id="rId402"/>
    <p:sldLayoutId id="2147485337" r:id="rId403"/>
    <p:sldLayoutId id="2147485338" r:id="rId404"/>
    <p:sldLayoutId id="2147485339" r:id="rId405"/>
    <p:sldLayoutId id="2147485340" r:id="rId406"/>
    <p:sldLayoutId id="2147485341" r:id="rId407"/>
    <p:sldLayoutId id="2147485342" r:id="rId408"/>
    <p:sldLayoutId id="2147485343" r:id="rId409"/>
    <p:sldLayoutId id="2147485344" r:id="rId410"/>
    <p:sldLayoutId id="2147485345" r:id="rId411"/>
    <p:sldLayoutId id="2147485346" r:id="rId412"/>
    <p:sldLayoutId id="2147485347" r:id="rId413"/>
    <p:sldLayoutId id="2147485348" r:id="rId414"/>
    <p:sldLayoutId id="2147485349" r:id="rId415"/>
    <p:sldLayoutId id="2147485350" r:id="rId416"/>
    <p:sldLayoutId id="2147485351" r:id="rId417"/>
    <p:sldLayoutId id="2147485352" r:id="rId418"/>
    <p:sldLayoutId id="2147485353" r:id="rId419"/>
    <p:sldLayoutId id="2147485354" r:id="rId420"/>
    <p:sldLayoutId id="2147485355" r:id="rId421"/>
    <p:sldLayoutId id="2147485356" r:id="rId422"/>
    <p:sldLayoutId id="2147485357" r:id="rId423"/>
    <p:sldLayoutId id="2147485358" r:id="rId424"/>
    <p:sldLayoutId id="2147485359" r:id="rId425"/>
    <p:sldLayoutId id="2147485360" r:id="rId426"/>
    <p:sldLayoutId id="2147485361" r:id="rId427"/>
    <p:sldLayoutId id="2147485362" r:id="rId428"/>
    <p:sldLayoutId id="2147485363" r:id="rId429"/>
    <p:sldLayoutId id="2147485364" r:id="rId430"/>
    <p:sldLayoutId id="2147485366" r:id="rId431"/>
    <p:sldLayoutId id="2147485367" r:id="rId432"/>
    <p:sldLayoutId id="2147485368" r:id="rId433"/>
    <p:sldLayoutId id="2147485369" r:id="rId434"/>
    <p:sldLayoutId id="2147485370" r:id="rId435"/>
    <p:sldLayoutId id="2147485371" r:id="rId436"/>
    <p:sldLayoutId id="2147485372" r:id="rId437"/>
    <p:sldLayoutId id="2147485373" r:id="rId438"/>
    <p:sldLayoutId id="2147485374" r:id="rId439"/>
    <p:sldLayoutId id="2147485376" r:id="rId440"/>
    <p:sldLayoutId id="2147485377" r:id="rId441"/>
    <p:sldLayoutId id="2147485378" r:id="rId442"/>
    <p:sldLayoutId id="2147485379" r:id="rId443"/>
    <p:sldLayoutId id="2147485380" r:id="rId444"/>
    <p:sldLayoutId id="2147485381" r:id="rId445"/>
    <p:sldLayoutId id="2147485382" r:id="rId446"/>
    <p:sldLayoutId id="2147485383" r:id="rId447"/>
    <p:sldLayoutId id="2147485384" r:id="rId448"/>
    <p:sldLayoutId id="2147485385" r:id="rId449"/>
    <p:sldLayoutId id="2147485386" r:id="rId450"/>
    <p:sldLayoutId id="2147485387" r:id="rId451"/>
    <p:sldLayoutId id="2147485388" r:id="rId452"/>
    <p:sldLayoutId id="2147485389" r:id="rId453"/>
    <p:sldLayoutId id="2147485390" r:id="rId454"/>
    <p:sldLayoutId id="2147485391" r:id="rId455"/>
    <p:sldLayoutId id="2147485392" r:id="rId456"/>
    <p:sldLayoutId id="2147485393" r:id="rId457"/>
    <p:sldLayoutId id="2147485394" r:id="rId458"/>
    <p:sldLayoutId id="2147485395" r:id="rId459"/>
    <p:sldLayoutId id="2147485396" r:id="rId460"/>
    <p:sldLayoutId id="2147485397" r:id="rId461"/>
    <p:sldLayoutId id="2147485398" r:id="rId462"/>
    <p:sldLayoutId id="2147485399" r:id="rId463"/>
    <p:sldLayoutId id="2147485400" r:id="rId464"/>
    <p:sldLayoutId id="2147485401" r:id="rId465"/>
    <p:sldLayoutId id="2147485402" r:id="rId466"/>
    <p:sldLayoutId id="2147485403" r:id="rId467"/>
    <p:sldLayoutId id="2147485404" r:id="rId468"/>
    <p:sldLayoutId id="2147485405" r:id="rId469"/>
    <p:sldLayoutId id="2147485406" r:id="rId470"/>
    <p:sldLayoutId id="2147485407" r:id="rId471"/>
    <p:sldLayoutId id="2147485408" r:id="rId472"/>
    <p:sldLayoutId id="2147485409" r:id="rId473"/>
    <p:sldLayoutId id="2147485410" r:id="rId474"/>
    <p:sldLayoutId id="2147485411" r:id="rId475"/>
    <p:sldLayoutId id="2147485412" r:id="rId476"/>
    <p:sldLayoutId id="2147485413" r:id="rId477"/>
    <p:sldLayoutId id="2147485414" r:id="rId478"/>
    <p:sldLayoutId id="2147485415" r:id="rId479"/>
    <p:sldLayoutId id="2147485416" r:id="rId480"/>
    <p:sldLayoutId id="2147485417" r:id="rId481"/>
    <p:sldLayoutId id="2147485418" r:id="rId482"/>
    <p:sldLayoutId id="2147485419" r:id="rId483"/>
    <p:sldLayoutId id="2147485420" r:id="rId484"/>
    <p:sldLayoutId id="2147485422" r:id="rId485"/>
    <p:sldLayoutId id="2147485423" r:id="rId486"/>
    <p:sldLayoutId id="2147485424" r:id="rId487"/>
    <p:sldLayoutId id="2147485425" r:id="rId488"/>
    <p:sldLayoutId id="2147485426" r:id="rId489"/>
    <p:sldLayoutId id="2147485427" r:id="rId490"/>
    <p:sldLayoutId id="2147485428" r:id="rId491"/>
    <p:sldLayoutId id="2147485429" r:id="rId492"/>
    <p:sldLayoutId id="2147485430" r:id="rId493"/>
    <p:sldLayoutId id="2147485431" r:id="rId494"/>
    <p:sldLayoutId id="2147485432" r:id="rId495"/>
    <p:sldLayoutId id="2147485433" r:id="rId496"/>
    <p:sldLayoutId id="2147485434" r:id="rId497"/>
    <p:sldLayoutId id="2147485435" r:id="rId498"/>
    <p:sldLayoutId id="2147485436" r:id="rId499"/>
    <p:sldLayoutId id="2147485437" r:id="rId500"/>
    <p:sldLayoutId id="2147485438" r:id="rId501"/>
    <p:sldLayoutId id="2147485439" r:id="rId502"/>
    <p:sldLayoutId id="2147485440" r:id="rId503"/>
    <p:sldLayoutId id="2147485441" r:id="rId504"/>
    <p:sldLayoutId id="2147485442" r:id="rId505"/>
    <p:sldLayoutId id="2147485443" r:id="rId506"/>
    <p:sldLayoutId id="2147485444" r:id="rId507"/>
    <p:sldLayoutId id="2147485445" r:id="rId508"/>
    <p:sldLayoutId id="2147485446" r:id="rId509"/>
    <p:sldLayoutId id="2147485447" r:id="rId510"/>
    <p:sldLayoutId id="2147485448" r:id="rId511"/>
    <p:sldLayoutId id="2147485449" r:id="rId512"/>
    <p:sldLayoutId id="2147485450" r:id="rId513"/>
    <p:sldLayoutId id="2147485451" r:id="rId514"/>
    <p:sldLayoutId id="2147485452" r:id="rId515"/>
    <p:sldLayoutId id="2147485453" r:id="rId516"/>
    <p:sldLayoutId id="2147485454" r:id="rId517"/>
    <p:sldLayoutId id="2147485455" r:id="rId518"/>
    <p:sldLayoutId id="2147485456" r:id="rId519"/>
    <p:sldLayoutId id="2147485457" r:id="rId520"/>
    <p:sldLayoutId id="2147485458" r:id="rId521"/>
    <p:sldLayoutId id="2147485459" r:id="rId522"/>
    <p:sldLayoutId id="2147485460" r:id="rId523"/>
    <p:sldLayoutId id="2147485461" r:id="rId524"/>
    <p:sldLayoutId id="2147485462" r:id="rId525"/>
    <p:sldLayoutId id="2147485463" r:id="rId526"/>
    <p:sldLayoutId id="2147485464" r:id="rId527"/>
    <p:sldLayoutId id="2147485465" r:id="rId528"/>
    <p:sldLayoutId id="2147485466" r:id="rId529"/>
    <p:sldLayoutId id="2147485467" r:id="rId530"/>
    <p:sldLayoutId id="2147485468" r:id="rId531"/>
    <p:sldLayoutId id="2147485469" r:id="rId532"/>
    <p:sldLayoutId id="2147485470" r:id="rId533"/>
    <p:sldLayoutId id="2147485471" r:id="rId534"/>
    <p:sldLayoutId id="2147485472" r:id="rId535"/>
    <p:sldLayoutId id="2147485473" r:id="rId536"/>
    <p:sldLayoutId id="2147485474" r:id="rId537"/>
    <p:sldLayoutId id="2147485475" r:id="rId538"/>
    <p:sldLayoutId id="2147485476" r:id="rId539"/>
    <p:sldLayoutId id="2147485477" r:id="rId540"/>
    <p:sldLayoutId id="2147485478" r:id="rId541"/>
    <p:sldLayoutId id="2147485479" r:id="rId542"/>
    <p:sldLayoutId id="2147485480" r:id="rId543"/>
    <p:sldLayoutId id="2147485481" r:id="rId544"/>
    <p:sldLayoutId id="2147485482" r:id="rId545"/>
    <p:sldLayoutId id="2147485483" r:id="rId546"/>
    <p:sldLayoutId id="2147485484" r:id="rId547"/>
    <p:sldLayoutId id="2147485485" r:id="rId548"/>
    <p:sldLayoutId id="2147485486" r:id="rId549"/>
    <p:sldLayoutId id="2147485487" r:id="rId550"/>
    <p:sldLayoutId id="2147485488" r:id="rId551"/>
    <p:sldLayoutId id="2147485489" r:id="rId552"/>
    <p:sldLayoutId id="2147485490" r:id="rId553"/>
    <p:sldLayoutId id="2147485491" r:id="rId554"/>
    <p:sldLayoutId id="2147485492" r:id="rId555"/>
    <p:sldLayoutId id="2147485493" r:id="rId556"/>
    <p:sldLayoutId id="2147485494" r:id="rId557"/>
    <p:sldLayoutId id="2147485495" r:id="rId558"/>
    <p:sldLayoutId id="2147485496" r:id="rId559"/>
    <p:sldLayoutId id="2147485497" r:id="rId560"/>
    <p:sldLayoutId id="2147485498" r:id="rId561"/>
    <p:sldLayoutId id="2147485499" r:id="rId562"/>
    <p:sldLayoutId id="2147485500" r:id="rId563"/>
    <p:sldLayoutId id="2147485501" r:id="rId564"/>
    <p:sldLayoutId id="2147485502" r:id="rId565"/>
    <p:sldLayoutId id="2147485503" r:id="rId566"/>
    <p:sldLayoutId id="2147485504" r:id="rId567"/>
    <p:sldLayoutId id="2147485505" r:id="rId568"/>
    <p:sldLayoutId id="2147485506" r:id="rId569"/>
    <p:sldLayoutId id="2147485507" r:id="rId570"/>
    <p:sldLayoutId id="2147485508" r:id="rId571"/>
    <p:sldLayoutId id="2147485509" r:id="rId572"/>
    <p:sldLayoutId id="2147485510" r:id="rId573"/>
    <p:sldLayoutId id="2147485511" r:id="rId574"/>
    <p:sldLayoutId id="2147485512" r:id="rId575"/>
    <p:sldLayoutId id="2147485513" r:id="rId576"/>
    <p:sldLayoutId id="2147485514" r:id="rId577"/>
    <p:sldLayoutId id="2147485515" r:id="rId578"/>
    <p:sldLayoutId id="2147485516" r:id="rId579"/>
    <p:sldLayoutId id="2147485517" r:id="rId580"/>
    <p:sldLayoutId id="2147485518" r:id="rId581"/>
    <p:sldLayoutId id="2147485519" r:id="rId582"/>
    <p:sldLayoutId id="2147485520" r:id="rId583"/>
    <p:sldLayoutId id="2147485521" r:id="rId584"/>
    <p:sldLayoutId id="2147485522" r:id="rId585"/>
    <p:sldLayoutId id="2147485523" r:id="rId586"/>
    <p:sldLayoutId id="2147485524" r:id="rId587"/>
    <p:sldLayoutId id="2147485525" r:id="rId588"/>
    <p:sldLayoutId id="2147485526" r:id="rId589"/>
    <p:sldLayoutId id="2147485527" r:id="rId590"/>
    <p:sldLayoutId id="2147485528" r:id="rId591"/>
    <p:sldLayoutId id="2147485529" r:id="rId592"/>
    <p:sldLayoutId id="2147485530" r:id="rId593"/>
    <p:sldLayoutId id="2147485531" r:id="rId594"/>
    <p:sldLayoutId id="2147485532" r:id="rId595"/>
    <p:sldLayoutId id="2147485533" r:id="rId596"/>
    <p:sldLayoutId id="2147485534" r:id="rId597"/>
    <p:sldLayoutId id="2147485535" r:id="rId598"/>
    <p:sldLayoutId id="2147485536" r:id="rId599"/>
    <p:sldLayoutId id="2147485537" r:id="rId600"/>
    <p:sldLayoutId id="2147485538" r:id="rId601"/>
    <p:sldLayoutId id="2147485539" r:id="rId602"/>
    <p:sldLayoutId id="2147485540" r:id="rId603"/>
    <p:sldLayoutId id="2147485541" r:id="rId604"/>
    <p:sldLayoutId id="2147485542" r:id="rId605"/>
    <p:sldLayoutId id="2147485543" r:id="rId606"/>
    <p:sldLayoutId id="2147485544" r:id="rId607"/>
    <p:sldLayoutId id="2147485545" r:id="rId608"/>
    <p:sldLayoutId id="2147485546" r:id="rId609"/>
    <p:sldLayoutId id="2147485547" r:id="rId610"/>
    <p:sldLayoutId id="2147485548" r:id="rId611"/>
    <p:sldLayoutId id="2147485549" r:id="rId612"/>
    <p:sldLayoutId id="2147485550" r:id="rId613"/>
    <p:sldLayoutId id="2147485551" r:id="rId614"/>
    <p:sldLayoutId id="2147485552" r:id="rId615"/>
    <p:sldLayoutId id="2147485553" r:id="rId616"/>
    <p:sldLayoutId id="2147485554" r:id="rId617"/>
    <p:sldLayoutId id="2147485555" r:id="rId618"/>
    <p:sldLayoutId id="2147485556" r:id="rId619"/>
    <p:sldLayoutId id="2147485557" r:id="rId620"/>
    <p:sldLayoutId id="2147485558" r:id="rId621"/>
    <p:sldLayoutId id="2147485559" r:id="rId622"/>
    <p:sldLayoutId id="2147485560" r:id="rId623"/>
    <p:sldLayoutId id="2147485561" r:id="rId624"/>
    <p:sldLayoutId id="2147485562" r:id="rId625"/>
    <p:sldLayoutId id="2147485563" r:id="rId626"/>
    <p:sldLayoutId id="2147485564" r:id="rId627"/>
    <p:sldLayoutId id="2147485565" r:id="rId628"/>
    <p:sldLayoutId id="2147485566" r:id="rId629"/>
    <p:sldLayoutId id="2147485567" r:id="rId630"/>
    <p:sldLayoutId id="2147485568" r:id="rId631"/>
    <p:sldLayoutId id="2147485569" r:id="rId632"/>
    <p:sldLayoutId id="2147485570" r:id="rId633"/>
    <p:sldLayoutId id="2147485571" r:id="rId634"/>
    <p:sldLayoutId id="2147485572" r:id="rId635"/>
    <p:sldLayoutId id="2147485573" r:id="rId636"/>
    <p:sldLayoutId id="2147485574" r:id="rId637"/>
    <p:sldLayoutId id="2147485575" r:id="rId638"/>
    <p:sldLayoutId id="2147485576" r:id="rId639"/>
    <p:sldLayoutId id="2147485577" r:id="rId640"/>
    <p:sldLayoutId id="2147485578" r:id="rId641"/>
    <p:sldLayoutId id="2147485579" r:id="rId642"/>
    <p:sldLayoutId id="2147485580" r:id="rId643"/>
    <p:sldLayoutId id="2147485581" r:id="rId644"/>
    <p:sldLayoutId id="2147485582" r:id="rId645"/>
    <p:sldLayoutId id="2147485583" r:id="rId646"/>
    <p:sldLayoutId id="2147485584" r:id="rId647"/>
    <p:sldLayoutId id="2147485585" r:id="rId648"/>
    <p:sldLayoutId id="2147485586" r:id="rId649"/>
    <p:sldLayoutId id="2147485587" r:id="rId650"/>
    <p:sldLayoutId id="2147485588" r:id="rId651"/>
    <p:sldLayoutId id="2147485589" r:id="rId652"/>
    <p:sldLayoutId id="2147485590" r:id="rId653"/>
    <p:sldLayoutId id="2147485591" r:id="rId654"/>
    <p:sldLayoutId id="2147485592" r:id="rId655"/>
    <p:sldLayoutId id="2147485593" r:id="rId656"/>
    <p:sldLayoutId id="2147485594" r:id="rId657"/>
    <p:sldLayoutId id="2147485595" r:id="rId658"/>
    <p:sldLayoutId id="2147485596" r:id="rId659"/>
    <p:sldLayoutId id="2147485597" r:id="rId660"/>
    <p:sldLayoutId id="2147485598" r:id="rId661"/>
    <p:sldLayoutId id="2147485599" r:id="rId662"/>
    <p:sldLayoutId id="2147485600" r:id="rId663"/>
    <p:sldLayoutId id="2147485601" r:id="rId664"/>
    <p:sldLayoutId id="2147485602" r:id="rId665"/>
    <p:sldLayoutId id="2147485603" r:id="rId666"/>
    <p:sldLayoutId id="2147485604" r:id="rId667"/>
    <p:sldLayoutId id="2147485605" r:id="rId668"/>
    <p:sldLayoutId id="2147485606" r:id="rId669"/>
    <p:sldLayoutId id="2147485607" r:id="rId670"/>
    <p:sldLayoutId id="2147485608" r:id="rId671"/>
    <p:sldLayoutId id="2147485609" r:id="rId672"/>
    <p:sldLayoutId id="2147485610" r:id="rId673"/>
    <p:sldLayoutId id="2147485611" r:id="rId674"/>
    <p:sldLayoutId id="2147485612" r:id="rId675"/>
    <p:sldLayoutId id="2147485613" r:id="rId676"/>
    <p:sldLayoutId id="2147485614" r:id="rId677"/>
    <p:sldLayoutId id="2147485615" r:id="rId678"/>
    <p:sldLayoutId id="2147485616" r:id="rId679"/>
    <p:sldLayoutId id="2147485617" r:id="rId680"/>
    <p:sldLayoutId id="2147485618" r:id="rId681"/>
    <p:sldLayoutId id="2147485619" r:id="rId682"/>
    <p:sldLayoutId id="2147485620" r:id="rId683"/>
    <p:sldLayoutId id="2147485621" r:id="rId684"/>
    <p:sldLayoutId id="2147485622" r:id="rId685"/>
    <p:sldLayoutId id="2147485623" r:id="rId686"/>
    <p:sldLayoutId id="2147485624" r:id="rId687"/>
    <p:sldLayoutId id="2147485625" r:id="rId688"/>
    <p:sldLayoutId id="2147485626" r:id="rId689"/>
    <p:sldLayoutId id="2147485627" r:id="rId690"/>
  </p:sldLayoutIdLst>
  <p:hf hdr="0" dt="0"/>
  <p:txStyles>
    <p:titleStyle>
      <a:lvl1pPr eaLnBrk="1" hangingPunct="1">
        <a:lnSpc>
          <a:spcPct val="90000"/>
        </a:lnSpc>
        <a:defRPr sz="2797">
          <a:solidFill>
            <a:schemeClr val="tx1"/>
          </a:solidFill>
          <a:latin typeface="+mj-lt"/>
          <a:ea typeface="+mj-ea"/>
          <a:cs typeface="+mj-cs"/>
        </a:defRPr>
      </a:lvl1pPr>
    </p:titleStyle>
    <p:bodyStyle>
      <a:lvl1pPr marL="0" eaLnBrk="1" hangingPunct="1">
        <a:spcBef>
          <a:spcPts val="1199"/>
        </a:spcBef>
        <a:spcAft>
          <a:spcPts val="1199"/>
        </a:spcAft>
        <a:defRPr sz="2198">
          <a:solidFill>
            <a:schemeClr val="tx1"/>
          </a:solidFill>
          <a:latin typeface="Calibre Light" panose="020B0303030202060203" pitchFamily="34" charset="0"/>
          <a:ea typeface="+mn-ea"/>
          <a:cs typeface="+mn-cs"/>
        </a:defRPr>
      </a:lvl1pPr>
      <a:lvl2pPr marL="0" indent="0" eaLnBrk="1" hangingPunct="1">
        <a:spcAft>
          <a:spcPts val="599"/>
        </a:spcAft>
        <a:defRPr sz="1599"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199">
          <a:solidFill>
            <a:schemeClr val="tx1"/>
          </a:solidFill>
          <a:latin typeface="+mn-lt"/>
          <a:ea typeface="+mn-ea"/>
          <a:cs typeface="+mn-cs"/>
        </a:defRPr>
      </a:lvl3pPr>
      <a:lvl4pPr marL="171292" indent="-171292" eaLnBrk="1" hangingPunct="1">
        <a:spcBef>
          <a:spcPts val="300"/>
        </a:spcBef>
        <a:spcAft>
          <a:spcPts val="300"/>
        </a:spcAft>
        <a:buFont typeface="SwissReSansOTLight" panose="04000400000000000000" pitchFamily="82" charset="0"/>
        <a:buChar char="–"/>
        <a:defRPr sz="1199">
          <a:solidFill>
            <a:schemeClr val="tx1"/>
          </a:solidFill>
          <a:latin typeface="+mn-lt"/>
          <a:ea typeface="+mn-ea"/>
          <a:cs typeface="+mn-cs"/>
        </a:defRPr>
      </a:lvl4pPr>
      <a:lvl5pPr marL="360029" indent="-183980" eaLnBrk="1" hangingPunct="1">
        <a:spcBef>
          <a:spcPts val="300"/>
        </a:spcBef>
        <a:spcAft>
          <a:spcPts val="300"/>
        </a:spcAft>
        <a:buFont typeface="SwissReSansOTLight" panose="04000400000000000000" pitchFamily="82" charset="0"/>
        <a:buChar char="–"/>
        <a:defRPr sz="1199" b="0">
          <a:solidFill>
            <a:schemeClr val="tx1"/>
          </a:solidFill>
          <a:latin typeface="+mn-lt"/>
          <a:ea typeface="+mn-ea"/>
          <a:cs typeface="+mn-cs"/>
        </a:defRPr>
      </a:lvl5pPr>
      <a:lvl6pPr marL="0" indent="0" eaLnBrk="1" hangingPunct="1">
        <a:spcBef>
          <a:spcPts val="599"/>
        </a:spcBef>
        <a:spcAft>
          <a:spcPts val="0"/>
        </a:spcAft>
        <a:buFontTx/>
        <a:buNone/>
        <a:defRPr sz="1199">
          <a:solidFill>
            <a:schemeClr val="tx1"/>
          </a:solidFill>
          <a:latin typeface="Calibre Semibold" panose="020B0703030202060203" pitchFamily="34" charset="0"/>
          <a:ea typeface="+mn-ea"/>
          <a:cs typeface="+mn-cs"/>
        </a:defRPr>
      </a:lvl6pPr>
      <a:lvl7pPr marL="0" indent="0" eaLnBrk="1" hangingPunct="1">
        <a:spcBef>
          <a:spcPts val="599"/>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292" indent="-171292"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p:bodyStyle>
    <p:otherStyle>
      <a:lvl1pPr marL="0" eaLnBrk="1" hangingPunct="1">
        <a:defRPr sz="1199" kern="1200">
          <a:latin typeface="+mn-lt"/>
          <a:ea typeface="+mn-ea"/>
          <a:cs typeface="+mn-cs"/>
        </a:defRPr>
      </a:lvl1pPr>
      <a:lvl2pPr marL="0" eaLnBrk="1" hangingPunct="1">
        <a:defRPr sz="999" kern="1200">
          <a:latin typeface="+mn-lt"/>
          <a:ea typeface="+mn-ea"/>
          <a:cs typeface="+mn-cs"/>
        </a:defRPr>
      </a:lvl2pPr>
      <a:lvl3pPr marL="114194" indent="-114194" eaLnBrk="1" hangingPunct="1">
        <a:buFont typeface="+mn-lt" panose="04000400000000000000" pitchFamily="82" charset="0"/>
        <a:buChar char="–"/>
        <a:defRPr sz="999" kern="1200">
          <a:latin typeface="+mn-lt"/>
          <a:ea typeface="+mn-ea"/>
          <a:cs typeface="+mn-cs"/>
        </a:defRPr>
      </a:lvl3pPr>
      <a:lvl4pPr marL="228389" indent="-114194" eaLnBrk="1" hangingPunct="1">
        <a:buFont typeface="+mn-lt" panose="04000400000000000000" pitchFamily="82" charset="0"/>
        <a:buChar char="–"/>
        <a:defRPr sz="999" kern="1000">
          <a:latin typeface="+mn-lt"/>
          <a:ea typeface="+mn-ea"/>
          <a:cs typeface="+mn-cs"/>
        </a:defRPr>
      </a:lvl4pPr>
      <a:lvl5pPr marL="342583" indent="-114194" eaLnBrk="1" hangingPunct="1">
        <a:buFont typeface="+mn-lt" panose="04000400000000000000" pitchFamily="82" charset="0"/>
        <a:buChar char="–"/>
        <a:defRPr sz="899" kern="1000">
          <a:latin typeface="+mn-lt"/>
          <a:ea typeface="+mn-ea"/>
          <a:cs typeface="+mn-cs"/>
        </a:defRPr>
      </a:lvl5pPr>
      <a:lvl6pPr marL="0" eaLnBrk="1" hangingPunct="1">
        <a:defRPr sz="899" kern="900">
          <a:latin typeface="+mn-lt"/>
          <a:ea typeface="+mn-ea"/>
          <a:cs typeface="+mn-cs"/>
        </a:defRPr>
      </a:lvl6pPr>
      <a:lvl7pPr marL="0" eaLnBrk="1" hangingPunct="1">
        <a:defRPr sz="899" kern="900">
          <a:latin typeface="+mn-lt"/>
          <a:ea typeface="+mn-ea"/>
          <a:cs typeface="+mn-cs"/>
        </a:defRPr>
      </a:lvl7pPr>
      <a:lvl8pPr marL="0" eaLnBrk="1" hangingPunct="1">
        <a:defRPr sz="899" kern="900">
          <a:latin typeface="+mn-lt"/>
          <a:ea typeface="+mn-ea"/>
          <a:cs typeface="+mn-cs"/>
        </a:defRPr>
      </a:lvl8pPr>
      <a:lvl9pPr marL="0" eaLnBrk="1" hangingPunct="1">
        <a:defRPr sz="899" kern="900">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58">
          <p15:clr>
            <a:srgbClr val="F26B43"/>
          </p15:clr>
        </p15:guide>
        <p15:guide id="4" pos="322">
          <p15:clr>
            <a:srgbClr val="F26B43"/>
          </p15:clr>
        </p15:guide>
        <p15:guide id="5" pos="581">
          <p15:clr>
            <a:srgbClr val="F26B43"/>
          </p15:clr>
        </p15:guide>
        <p15:guide id="6" pos="645">
          <p15:clr>
            <a:srgbClr val="F26B43"/>
          </p15:clr>
        </p15:guide>
        <p15:guide id="7" pos="904">
          <p15:clr>
            <a:srgbClr val="F26B43"/>
          </p15:clr>
        </p15:guide>
        <p15:guide id="8" pos="968">
          <p15:clr>
            <a:srgbClr val="F26B43"/>
          </p15:clr>
        </p15:guide>
        <p15:guide id="10" pos="1290">
          <p15:clr>
            <a:srgbClr val="F26B43"/>
          </p15:clr>
        </p15:guide>
        <p15:guide id="11" pos="1549">
          <p15:clr>
            <a:srgbClr val="F26B43"/>
          </p15:clr>
        </p15:guide>
        <p15:guide id="12" pos="1613">
          <p15:clr>
            <a:srgbClr val="F26B43"/>
          </p15:clr>
        </p15:guide>
        <p15:guide id="13" pos="1867">
          <p15:clr>
            <a:srgbClr val="F26B43"/>
          </p15:clr>
        </p15:guide>
        <p15:guide id="14" pos="1936">
          <p15:clr>
            <a:srgbClr val="F26B43"/>
          </p15:clr>
        </p15:guide>
        <p15:guide id="15" pos="2194">
          <p15:clr>
            <a:srgbClr val="F26B43"/>
          </p15:clr>
        </p15:guide>
        <p15:guide id="16" pos="2258">
          <p15:clr>
            <a:srgbClr val="F26B43"/>
          </p15:clr>
        </p15:guide>
        <p15:guide id="17" pos="2517">
          <p15:clr>
            <a:srgbClr val="F26B43"/>
          </p15:clr>
        </p15:guide>
        <p15:guide id="18" pos="2581">
          <p15:clr>
            <a:srgbClr val="F26B43"/>
          </p15:clr>
        </p15:guide>
        <p15:guide id="19" pos="2840">
          <p15:clr>
            <a:srgbClr val="F26B43"/>
          </p15:clr>
        </p15:guide>
        <p15:guide id="20" pos="2904">
          <p15:clr>
            <a:srgbClr val="F26B43"/>
          </p15:clr>
        </p15:guide>
        <p15:guide id="21" pos="3162">
          <p15:clr>
            <a:srgbClr val="F26B43"/>
          </p15:clr>
        </p15:guide>
        <p15:guide id="22" pos="3228">
          <p15:clr>
            <a:srgbClr val="F26B43"/>
          </p15:clr>
        </p15:guide>
        <p15:guide id="23" pos="3485">
          <p15:clr>
            <a:srgbClr val="F26B43"/>
          </p15:clr>
        </p15:guide>
        <p15:guide id="24" pos="3549">
          <p15:clr>
            <a:srgbClr val="F26B43"/>
          </p15:clr>
        </p15:guide>
        <p15:guide id="25" pos="3808">
          <p15:clr>
            <a:srgbClr val="F26B43"/>
          </p15:clr>
        </p15:guide>
        <p15:guide id="26" pos="3872">
          <p15:clr>
            <a:srgbClr val="F26B43"/>
          </p15:clr>
        </p15:guide>
        <p15:guide id="27" pos="4135">
          <p15:clr>
            <a:srgbClr val="F26B43"/>
          </p15:clr>
        </p15:guide>
        <p15:guide id="28" pos="4194">
          <p15:clr>
            <a:srgbClr val="F26B43"/>
          </p15:clr>
        </p15:guide>
        <p15:guide id="29" pos="4453">
          <p15:clr>
            <a:srgbClr val="F26B43"/>
          </p15:clr>
        </p15:guide>
        <p15:guide id="30" pos="4517">
          <p15:clr>
            <a:srgbClr val="F26B43"/>
          </p15:clr>
        </p15:guide>
        <p15:guide id="31" pos="4776">
          <p15:clr>
            <a:srgbClr val="F26B43"/>
          </p15:clr>
        </p15:guide>
        <p15:guide id="32" pos="4840">
          <p15:clr>
            <a:srgbClr val="F26B43"/>
          </p15:clr>
        </p15:guide>
        <p15:guide id="33" pos="5098">
          <p15:clr>
            <a:srgbClr val="F26B43"/>
          </p15:clr>
        </p15:guide>
        <p15:guide id="34" pos="5162">
          <p15:clr>
            <a:srgbClr val="F26B43"/>
          </p15:clr>
        </p15:guide>
        <p15:guide id="35" pos="5421">
          <p15:clr>
            <a:srgbClr val="F26B43"/>
          </p15:clr>
        </p15:guide>
        <p15:guide id="36" pos="5485">
          <p15:clr>
            <a:srgbClr val="F26B43"/>
          </p15:clr>
        </p15:guide>
        <p15:guide id="37" pos="5744">
          <p15:clr>
            <a:srgbClr val="F26B43"/>
          </p15:clr>
        </p15:guide>
        <p15:guide id="38" pos="5808">
          <p15:clr>
            <a:srgbClr val="F26B43"/>
          </p15:clr>
        </p15:guide>
        <p15:guide id="39" pos="6066">
          <p15:clr>
            <a:srgbClr val="F26B43"/>
          </p15:clr>
        </p15:guide>
        <p15:guide id="40" pos="6130">
          <p15:clr>
            <a:srgbClr val="F26B43"/>
          </p15:clr>
        </p15:guide>
        <p15:guide id="41" pos="6389">
          <p15:clr>
            <a:srgbClr val="F26B43"/>
          </p15:clr>
        </p15:guide>
        <p15:guide id="42" pos="6453">
          <p15:clr>
            <a:srgbClr val="F26B43"/>
          </p15:clr>
        </p15:guide>
        <p15:guide id="43" pos="6712">
          <p15:clr>
            <a:srgbClr val="F26B43"/>
          </p15:clr>
        </p15:guide>
        <p15:guide id="44" pos="6776">
          <p15:clr>
            <a:srgbClr val="F26B43"/>
          </p15:clr>
        </p15:guide>
        <p15:guide id="45" pos="7034">
          <p15:clr>
            <a:srgbClr val="F26B43"/>
          </p15:clr>
        </p15:guide>
        <p15:guide id="46" pos="7098">
          <p15:clr>
            <a:srgbClr val="F26B43"/>
          </p15:clr>
        </p15:guide>
        <p15:guide id="47" pos="7357">
          <p15:clr>
            <a:srgbClr val="F26B43"/>
          </p15:clr>
        </p15:guide>
        <p15:guide id="48" pos="7421">
          <p15:clr>
            <a:srgbClr val="F26B43"/>
          </p15:clr>
        </p15:guide>
        <p15:guide id="49" orient="horz">
          <p15:clr>
            <a:srgbClr val="F26B43"/>
          </p15:clr>
        </p15:guide>
        <p15:guide id="50" orient="horz" pos="4320">
          <p15:clr>
            <a:srgbClr val="F26B43"/>
          </p15:clr>
        </p15:guide>
        <p15:guide id="51" orient="horz" pos="222">
          <p15:clr>
            <a:srgbClr val="F26B43"/>
          </p15:clr>
        </p15:guide>
        <p15:guide id="52" orient="horz" pos="552">
          <p15:clr>
            <a:srgbClr val="F26B43"/>
          </p15:clr>
        </p15:guide>
        <p15:guide id="53" orient="horz" pos="616">
          <p15:clr>
            <a:srgbClr val="F26B43"/>
          </p15:clr>
        </p15:guide>
        <p15:guide id="54" orient="horz" pos="945">
          <p15:clr>
            <a:srgbClr val="F26B43"/>
          </p15:clr>
        </p15:guide>
        <p15:guide id="55" orient="horz" pos="1009">
          <p15:clr>
            <a:srgbClr val="F26B43"/>
          </p15:clr>
        </p15:guide>
        <p15:guide id="56" orient="horz" pos="1344">
          <p15:clr>
            <a:srgbClr val="F26B43"/>
          </p15:clr>
        </p15:guide>
        <p15:guide id="57" orient="horz" pos="1403">
          <p15:clr>
            <a:srgbClr val="F26B43"/>
          </p15:clr>
        </p15:guide>
        <p15:guide id="58" orient="horz" pos="1733">
          <p15:clr>
            <a:srgbClr val="F26B43"/>
          </p15:clr>
        </p15:guide>
        <p15:guide id="59" orient="horz" pos="1797">
          <p15:clr>
            <a:srgbClr val="F26B43"/>
          </p15:clr>
        </p15:guide>
        <p15:guide id="60" orient="horz" pos="2127">
          <p15:clr>
            <a:srgbClr val="F26B43"/>
          </p15:clr>
        </p15:guide>
        <p15:guide id="61" orient="horz" pos="2191">
          <p15:clr>
            <a:srgbClr val="F26B43"/>
          </p15:clr>
        </p15:guide>
        <p15:guide id="62" orient="horz" pos="2520">
          <p15:clr>
            <a:srgbClr val="F26B43"/>
          </p15:clr>
        </p15:guide>
        <p15:guide id="63" orient="horz" pos="2584">
          <p15:clr>
            <a:srgbClr val="F26B43"/>
          </p15:clr>
        </p15:guide>
        <p15:guide id="64" orient="horz" pos="2914">
          <p15:clr>
            <a:srgbClr val="F26B43"/>
          </p15:clr>
        </p15:guide>
        <p15:guide id="65" orient="horz" pos="2978">
          <p15:clr>
            <a:srgbClr val="F26B43"/>
          </p15:clr>
        </p15:guide>
        <p15:guide id="66" orient="horz" pos="3308">
          <p15:clr>
            <a:srgbClr val="F26B43"/>
          </p15:clr>
        </p15:guide>
        <p15:guide id="67" orient="horz" pos="3372">
          <p15:clr>
            <a:srgbClr val="F26B43"/>
          </p15:clr>
        </p15:guide>
        <p15:guide id="68" orient="horz" pos="3702">
          <p15:clr>
            <a:srgbClr val="F26B43"/>
          </p15:clr>
        </p15:guide>
        <p15:guide id="69" orient="horz" pos="3766">
          <p15:clr>
            <a:srgbClr val="F26B43"/>
          </p15:clr>
        </p15:guide>
        <p15:guide id="70" orient="horz" pos="4096">
          <p15:clr>
            <a:srgbClr val="F26B43"/>
          </p15:clr>
        </p15:guide>
        <p15:guide id="90" pos="1232">
          <p15:clr>
            <a:srgbClr val="F26B43"/>
          </p15:clr>
        </p15:guide>
        <p15:guide id="91" orient="horz" pos="4020">
          <p15:clr>
            <a:srgbClr val="F26B43"/>
          </p15:clr>
        </p15:guide>
        <p15:guide id="92" orient="horz" pos="3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5.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emf"/><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6.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7.xml"/><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6.png"/><Relationship Id="rId1" Type="http://schemas.openxmlformats.org/officeDocument/2006/relationships/slideLayout" Target="../slideLayouts/slideLayout71.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66.xml"/><Relationship Id="rId5" Type="http://schemas.openxmlformats.org/officeDocument/2006/relationships/hyperlink" Target="https://www.ukgbc.org/ukgbc-work/scope-3-reporting-in-commercial-real-estate/" TargetMode="Externa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7.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4.xml"/><Relationship Id="rId6" Type="http://schemas.openxmlformats.org/officeDocument/2006/relationships/hyperlink" Target="https://ir.cbre.com/press-releases/detail/208/cbre-enters-into-partnership-to-accelerate-carbon-emission" TargetMode="Externa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9F88F37-189C-05CC-E1E3-6F1184279D98}"/>
              </a:ext>
            </a:extLst>
          </p:cNvPr>
          <p:cNvPicPr>
            <a:picLocks noChangeAspect="1"/>
          </p:cNvPicPr>
          <p:nvPr/>
        </p:nvPicPr>
        <p:blipFill>
          <a:blip r:embed="rId3"/>
          <a:stretch>
            <a:fillRect/>
          </a:stretch>
        </p:blipFill>
        <p:spPr>
          <a:xfrm>
            <a:off x="0" y="-368668"/>
            <a:ext cx="12192000" cy="8099972"/>
          </a:xfrm>
          <a:prstGeom prst="rect">
            <a:avLst/>
          </a:prstGeom>
        </p:spPr>
      </p:pic>
      <p:sp>
        <p:nvSpPr>
          <p:cNvPr id="17" name="TextBox 16">
            <a:extLst>
              <a:ext uri="{FF2B5EF4-FFF2-40B4-BE49-F238E27FC236}">
                <a16:creationId xmlns:a16="http://schemas.microsoft.com/office/drawing/2014/main" id="{2496CDD1-426F-D1EA-F86F-646219DEB74C}"/>
              </a:ext>
            </a:extLst>
          </p:cNvPr>
          <p:cNvSpPr txBox="1"/>
          <p:nvPr/>
        </p:nvSpPr>
        <p:spPr>
          <a:xfrm>
            <a:off x="466797" y="6056898"/>
            <a:ext cx="6750749" cy="505048"/>
          </a:xfrm>
          <a:prstGeom prst="rect">
            <a:avLst/>
          </a:prstGeom>
          <a:noFill/>
        </p:spPr>
        <p:txBody>
          <a:bodyPr wrap="square" lIns="0" tIns="0" rIns="0" bIns="0" rtlCol="0">
            <a:noAutofit/>
          </a:bodyPr>
          <a:lstStyle/>
          <a:p>
            <a:pPr algn="l">
              <a:spcBef>
                <a:spcPts val="0"/>
              </a:spcBef>
              <a:spcAft>
                <a:spcPts val="0"/>
              </a:spcAft>
            </a:pPr>
            <a:endParaRPr lang="en-GB" sz="2400" dirty="0">
              <a:solidFill>
                <a:schemeClr val="bg1"/>
              </a:solidFill>
              <a:latin typeface="Calibre" panose="020B0503030202060203" pitchFamily="34" charset="0"/>
            </a:endParaRPr>
          </a:p>
        </p:txBody>
      </p:sp>
      <p:grpSp>
        <p:nvGrpSpPr>
          <p:cNvPr id="19" name="Group 18">
            <a:extLst>
              <a:ext uri="{FF2B5EF4-FFF2-40B4-BE49-F238E27FC236}">
                <a16:creationId xmlns:a16="http://schemas.microsoft.com/office/drawing/2014/main" id="{C61E78C4-39D3-BDB4-6C58-90BC7C58A79B}"/>
              </a:ext>
            </a:extLst>
          </p:cNvPr>
          <p:cNvGrpSpPr/>
          <p:nvPr/>
        </p:nvGrpSpPr>
        <p:grpSpPr>
          <a:xfrm>
            <a:off x="387392" y="150620"/>
            <a:ext cx="2675861" cy="1564881"/>
            <a:chOff x="418214" y="-636150"/>
            <a:chExt cx="2675861" cy="1564881"/>
          </a:xfrm>
        </p:grpSpPr>
        <p:pic>
          <p:nvPicPr>
            <p:cNvPr id="9" name="Google Shape;207;p32">
              <a:extLst>
                <a:ext uri="{FF2B5EF4-FFF2-40B4-BE49-F238E27FC236}">
                  <a16:creationId xmlns:a16="http://schemas.microsoft.com/office/drawing/2014/main" id="{6FC85E6D-0F29-4A52-AA11-D673AD1C2846}"/>
                </a:ext>
              </a:extLst>
            </p:cNvPr>
            <p:cNvPicPr preferRelativeResize="0">
              <a:picLocks noChangeAspect="1"/>
            </p:cNvPicPr>
            <p:nvPr/>
          </p:nvPicPr>
          <p:blipFill>
            <a:blip r:embed="rId4">
              <a:alphaModFix/>
              <a:lum bright="70000" contrast="-70000"/>
            </a:blip>
            <a:stretch>
              <a:fillRect/>
            </a:stretch>
          </p:blipFill>
          <p:spPr>
            <a:xfrm>
              <a:off x="418214" y="-636150"/>
              <a:ext cx="2254102" cy="1549717"/>
            </a:xfrm>
            <a:prstGeom prst="rect">
              <a:avLst/>
            </a:prstGeom>
            <a:noFill/>
            <a:ln>
              <a:noFill/>
            </a:ln>
          </p:spPr>
        </p:pic>
        <p:sp>
          <p:nvSpPr>
            <p:cNvPr id="18" name="Title 7">
              <a:extLst>
                <a:ext uri="{FF2B5EF4-FFF2-40B4-BE49-F238E27FC236}">
                  <a16:creationId xmlns:a16="http://schemas.microsoft.com/office/drawing/2014/main" id="{956544FF-BBDB-017D-3A22-F2F91A1FF5C4}"/>
                </a:ext>
              </a:extLst>
            </p:cNvPr>
            <p:cNvSpPr txBox="1">
              <a:spLocks/>
            </p:cNvSpPr>
            <p:nvPr/>
          </p:nvSpPr>
          <p:spPr>
            <a:xfrm>
              <a:off x="418215" y="423684"/>
              <a:ext cx="2675860" cy="505047"/>
            </a:xfrm>
            <a:prstGeom prst="rect">
              <a:avLst/>
            </a:prstGeom>
          </p:spPr>
          <p:txBody>
            <a:bodyPr vert="horz" lIns="0" tIns="0" rIns="0" bIns="0" rtlCol="0" anchor="t">
              <a:noAutofit/>
            </a:bodyPr>
            <a:lstStyle>
              <a:lvl1pPr eaLnBrk="1" hangingPunct="1">
                <a:lnSpc>
                  <a:spcPct val="90000"/>
                </a:lnSpc>
                <a:defRPr sz="3600" b="0">
                  <a:solidFill>
                    <a:schemeClr val="bg1">
                      <a:alpha val="80000"/>
                    </a:schemeClr>
                  </a:solidFill>
                  <a:latin typeface="+mj-lt"/>
                  <a:ea typeface="+mj-ea"/>
                  <a:cs typeface="+mj-cs"/>
                </a:defRPr>
              </a:lvl1pPr>
            </a:lstStyle>
            <a:p>
              <a:pPr>
                <a:spcBef>
                  <a:spcPts val="0"/>
                </a:spcBef>
                <a:spcAft>
                  <a:spcPts val="0"/>
                </a:spcAft>
              </a:pPr>
              <a:endParaRPr lang="en-GB" sz="3000" dirty="0"/>
            </a:p>
          </p:txBody>
        </p:sp>
      </p:grpSp>
      <p:sp>
        <p:nvSpPr>
          <p:cNvPr id="3" name="TextBox 2">
            <a:extLst>
              <a:ext uri="{FF2B5EF4-FFF2-40B4-BE49-F238E27FC236}">
                <a16:creationId xmlns:a16="http://schemas.microsoft.com/office/drawing/2014/main" id="{D71B4AD9-7E22-F5B9-4B09-198F1005214B}"/>
              </a:ext>
            </a:extLst>
          </p:cNvPr>
          <p:cNvSpPr txBox="1"/>
          <p:nvPr/>
        </p:nvSpPr>
        <p:spPr>
          <a:xfrm>
            <a:off x="387392" y="6177128"/>
            <a:ext cx="8229334" cy="646331"/>
          </a:xfrm>
          <a:prstGeom prst="rect">
            <a:avLst/>
          </a:prstGeom>
          <a:noFill/>
        </p:spPr>
        <p:txBody>
          <a:bodyPr wrap="square">
            <a:spAutoFit/>
          </a:bodyPr>
          <a:lstStyle/>
          <a:p>
            <a:r>
              <a:rPr lang="en-NZ" sz="3600" b="0" i="0" u="none" strike="noStrike" baseline="0" dirty="0">
                <a:solidFill>
                  <a:schemeClr val="bg1"/>
                </a:solidFill>
                <a:latin typeface="Roboto-Regular"/>
              </a:rPr>
              <a:t>Sustainable Procurement</a:t>
            </a:r>
            <a:endParaRPr lang="en-NZ" sz="3200" dirty="0">
              <a:solidFill>
                <a:schemeClr val="bg1"/>
              </a:solidFill>
            </a:endParaRPr>
          </a:p>
        </p:txBody>
      </p:sp>
    </p:spTree>
    <p:extLst>
      <p:ext uri="{BB962C8B-B14F-4D97-AF65-F5344CB8AC3E}">
        <p14:creationId xmlns:p14="http://schemas.microsoft.com/office/powerpoint/2010/main" val="2779081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7DF8F9-ED08-4510-AEDC-025153FD224E}"/>
              </a:ext>
            </a:extLst>
          </p:cNvPr>
          <p:cNvSpPr>
            <a:spLocks noGrp="1"/>
          </p:cNvSpPr>
          <p:nvPr>
            <p:ph type="title"/>
          </p:nvPr>
        </p:nvSpPr>
        <p:spPr>
          <a:xfrm>
            <a:off x="495276" y="1573224"/>
            <a:ext cx="1861177" cy="1704232"/>
          </a:xfrm>
        </p:spPr>
        <p:txBody>
          <a:bodyPr/>
          <a:lstStyle/>
          <a:p>
            <a:r>
              <a:rPr lang="en-US"/>
              <a:t>Carbon Trace: CBRE’s supplier engagement program</a:t>
            </a:r>
          </a:p>
        </p:txBody>
      </p:sp>
      <p:sp>
        <p:nvSpPr>
          <p:cNvPr id="29" name="Content Placeholder 6">
            <a:extLst>
              <a:ext uri="{FF2B5EF4-FFF2-40B4-BE49-F238E27FC236}">
                <a16:creationId xmlns:a16="http://schemas.microsoft.com/office/drawing/2014/main" id="{B9248903-1ED9-669A-3D04-7A81516D1FC4}"/>
              </a:ext>
            </a:extLst>
          </p:cNvPr>
          <p:cNvSpPr>
            <a:spLocks noGrp="1"/>
          </p:cNvSpPr>
          <p:nvPr>
            <p:ph sz="quarter" idx="12"/>
          </p:nvPr>
        </p:nvSpPr>
        <p:spPr>
          <a:xfrm>
            <a:off x="9786583" y="3160748"/>
            <a:ext cx="1728000" cy="2949891"/>
          </a:xfrm>
          <a:solidFill>
            <a:srgbClr val="F6F6F6"/>
          </a:solidFill>
        </p:spPr>
        <p:txBody>
          <a:bodyPr lIns="91440" tIns="365760" rIns="91440"/>
          <a:lstStyle/>
          <a:p>
            <a:pPr marL="0" lvl="3" indent="0">
              <a:buNone/>
            </a:pPr>
            <a:r>
              <a:rPr lang="en-GB" u="sng"/>
              <a:t>CBRE uses data to: </a:t>
            </a:r>
            <a:r>
              <a:rPr lang="en-GB"/>
              <a:t>Track progress to Net Zero, identify suppliers with confirmed low emissions, collaborate on supplier emissions reduction initiatives, and more.</a:t>
            </a:r>
          </a:p>
          <a:p>
            <a:pPr marL="0" lvl="3" indent="0">
              <a:buNone/>
            </a:pPr>
            <a:r>
              <a:rPr lang="en-GB" u="sng"/>
              <a:t>Suppliers use data to: </a:t>
            </a:r>
            <a:r>
              <a:rPr lang="en-GB"/>
              <a:t>Identify emission hotspots and reduction opportunities; verify performance against industry benchmark.</a:t>
            </a:r>
          </a:p>
        </p:txBody>
      </p:sp>
      <p:sp>
        <p:nvSpPr>
          <p:cNvPr id="31" name="Content Placeholder 8">
            <a:extLst>
              <a:ext uri="{FF2B5EF4-FFF2-40B4-BE49-F238E27FC236}">
                <a16:creationId xmlns:a16="http://schemas.microsoft.com/office/drawing/2014/main" id="{ECF223BA-04E5-5A92-A0FD-91815C9C38E4}"/>
              </a:ext>
            </a:extLst>
          </p:cNvPr>
          <p:cNvSpPr>
            <a:spLocks noGrp="1"/>
          </p:cNvSpPr>
          <p:nvPr>
            <p:ph sz="quarter" idx="14"/>
          </p:nvPr>
        </p:nvSpPr>
        <p:spPr>
          <a:xfrm>
            <a:off x="7968783" y="3147465"/>
            <a:ext cx="1728000" cy="2949891"/>
          </a:xfrm>
          <a:solidFill>
            <a:srgbClr val="F6F6F6"/>
          </a:solidFill>
        </p:spPr>
        <p:txBody>
          <a:bodyPr lIns="91440" tIns="365760" rIns="91440"/>
          <a:lstStyle/>
          <a:p>
            <a:pPr marL="0" lvl="3" indent="0">
              <a:buNone/>
            </a:pPr>
            <a:r>
              <a:rPr lang="en-GB" err="1"/>
              <a:t>Emitwise</a:t>
            </a:r>
            <a:r>
              <a:rPr lang="en-GB"/>
              <a:t> calculates supplier-specific values following a consistent methodology:</a:t>
            </a:r>
          </a:p>
          <a:p>
            <a:pPr lvl="3">
              <a:buFont typeface="Wingdings" panose="05000000000000000000" pitchFamily="2" charset="2"/>
              <a:buChar char="ü"/>
            </a:pPr>
            <a:r>
              <a:rPr lang="en-GB"/>
              <a:t>emissions intensity factor</a:t>
            </a:r>
          </a:p>
          <a:p>
            <a:pPr lvl="3">
              <a:buFont typeface="Wingdings" panose="05000000000000000000" pitchFamily="2" charset="2"/>
              <a:buChar char="ü"/>
            </a:pPr>
            <a:r>
              <a:rPr lang="en-GB"/>
              <a:t>data quality score</a:t>
            </a:r>
          </a:p>
        </p:txBody>
      </p:sp>
      <p:sp>
        <p:nvSpPr>
          <p:cNvPr id="33" name="Content Placeholder 10">
            <a:extLst>
              <a:ext uri="{FF2B5EF4-FFF2-40B4-BE49-F238E27FC236}">
                <a16:creationId xmlns:a16="http://schemas.microsoft.com/office/drawing/2014/main" id="{EB415E01-8043-3221-4A25-A10F98AEF539}"/>
              </a:ext>
            </a:extLst>
          </p:cNvPr>
          <p:cNvSpPr>
            <a:spLocks noGrp="1"/>
          </p:cNvSpPr>
          <p:nvPr>
            <p:ph sz="quarter" idx="16"/>
          </p:nvPr>
        </p:nvSpPr>
        <p:spPr>
          <a:xfrm>
            <a:off x="4405181" y="3160748"/>
            <a:ext cx="1728000" cy="2949891"/>
          </a:xfrm>
          <a:solidFill>
            <a:srgbClr val="F6F6F6"/>
          </a:solidFill>
        </p:spPr>
        <p:txBody>
          <a:bodyPr lIns="91440" tIns="365760" rIns="91440"/>
          <a:lstStyle/>
          <a:p>
            <a:pPr marL="0" lvl="3" indent="0">
              <a:buNone/>
            </a:pPr>
            <a:r>
              <a:rPr lang="en-GB"/>
              <a:t>Suppliers submit emissions, targets and reduction initiatives to Carbon Trace via </a:t>
            </a:r>
            <a:r>
              <a:rPr lang="en-GB" err="1"/>
              <a:t>Emitwise</a:t>
            </a:r>
            <a:r>
              <a:rPr lang="en-GB"/>
              <a:t>.</a:t>
            </a:r>
          </a:p>
        </p:txBody>
      </p:sp>
      <p:sp>
        <p:nvSpPr>
          <p:cNvPr id="46" name="Content Placeholder 17">
            <a:extLst>
              <a:ext uri="{FF2B5EF4-FFF2-40B4-BE49-F238E27FC236}">
                <a16:creationId xmlns:a16="http://schemas.microsoft.com/office/drawing/2014/main" id="{CFD35E7F-AD2F-4B8B-C956-791368D027E0}"/>
              </a:ext>
            </a:extLst>
          </p:cNvPr>
          <p:cNvSpPr>
            <a:spLocks noGrp="1"/>
          </p:cNvSpPr>
          <p:nvPr>
            <p:ph sz="quarter" idx="23"/>
          </p:nvPr>
        </p:nvSpPr>
        <p:spPr>
          <a:xfrm>
            <a:off x="6165414" y="4136958"/>
            <a:ext cx="1728000" cy="1973680"/>
          </a:xfrm>
          <a:solidFill>
            <a:srgbClr val="F6F6F6"/>
          </a:solidFill>
        </p:spPr>
        <p:txBody>
          <a:bodyPr lIns="91440" tIns="365760" rIns="91440"/>
          <a:lstStyle/>
          <a:p>
            <a:pPr marL="0" lvl="3" indent="0">
              <a:buNone/>
            </a:pPr>
            <a:r>
              <a:rPr lang="en-GB"/>
              <a:t>Selected CBRE suppliers are offered a zero-cost opportunity to calculate Scope 1, 2 and 3 emissions with </a:t>
            </a:r>
            <a:r>
              <a:rPr lang="en-GB" err="1"/>
              <a:t>Emitwise</a:t>
            </a:r>
            <a:r>
              <a:rPr lang="en-GB"/>
              <a:t>.</a:t>
            </a:r>
          </a:p>
        </p:txBody>
      </p:sp>
      <p:sp>
        <p:nvSpPr>
          <p:cNvPr id="3" name="Text Placeholder 5">
            <a:extLst>
              <a:ext uri="{FF2B5EF4-FFF2-40B4-BE49-F238E27FC236}">
                <a16:creationId xmlns:a16="http://schemas.microsoft.com/office/drawing/2014/main" id="{2AF43F94-0710-F2D9-95B9-E7901D2148DA}"/>
              </a:ext>
            </a:extLst>
          </p:cNvPr>
          <p:cNvSpPr txBox="1">
            <a:spLocks/>
          </p:cNvSpPr>
          <p:nvPr/>
        </p:nvSpPr>
        <p:spPr>
          <a:xfrm>
            <a:off x="2641280" y="1287314"/>
            <a:ext cx="8873303" cy="356226"/>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r>
              <a:rPr lang="en-GB" sz="1400">
                <a:latin typeface="Calibre" panose="020B0503030202060203" pitchFamily="34" charset="77"/>
              </a:rPr>
              <a:t>Meeting suppliers where they are along their own supply chain emissions management maturity journey</a:t>
            </a:r>
          </a:p>
        </p:txBody>
      </p:sp>
      <p:grpSp>
        <p:nvGrpSpPr>
          <p:cNvPr id="17" name="Group 16">
            <a:extLst>
              <a:ext uri="{FF2B5EF4-FFF2-40B4-BE49-F238E27FC236}">
                <a16:creationId xmlns:a16="http://schemas.microsoft.com/office/drawing/2014/main" id="{B43CDAB7-641F-F9A1-2D19-C621076CC87C}"/>
              </a:ext>
            </a:extLst>
          </p:cNvPr>
          <p:cNvGrpSpPr/>
          <p:nvPr/>
        </p:nvGrpSpPr>
        <p:grpSpPr>
          <a:xfrm>
            <a:off x="2641280" y="1573224"/>
            <a:ext cx="1728001" cy="1408102"/>
            <a:chOff x="2641280" y="1626131"/>
            <a:chExt cx="1728001" cy="1408102"/>
          </a:xfrm>
        </p:grpSpPr>
        <p:sp>
          <p:nvSpPr>
            <p:cNvPr id="50" name="TextBox 49">
              <a:extLst>
                <a:ext uri="{FF2B5EF4-FFF2-40B4-BE49-F238E27FC236}">
                  <a16:creationId xmlns:a16="http://schemas.microsoft.com/office/drawing/2014/main" id="{7FACDEBE-CE94-AAA6-CCE0-0C564F99D591}"/>
                </a:ext>
              </a:extLst>
            </p:cNvPr>
            <p:cNvSpPr txBox="1"/>
            <p:nvPr/>
          </p:nvSpPr>
          <p:spPr>
            <a:xfrm>
              <a:off x="2641280" y="1626131"/>
              <a:ext cx="1728001" cy="1408102"/>
            </a:xfrm>
            <a:prstGeom prst="rect">
              <a:avLst/>
            </a:prstGeom>
            <a:solidFill>
              <a:schemeClr val="accent6"/>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e Medium" panose="020B0603030202060203" pitchFamily="34" charset="0"/>
                  <a:ea typeface="+mn-ea"/>
                  <a:cs typeface="Arial"/>
                  <a:sym typeface="Arial"/>
                </a:rPr>
                <a:t>Screen</a:t>
              </a:r>
            </a:p>
          </p:txBody>
        </p:sp>
        <p:sp>
          <p:nvSpPr>
            <p:cNvPr id="7" name="Oval 6">
              <a:extLst>
                <a:ext uri="{FF2B5EF4-FFF2-40B4-BE49-F238E27FC236}">
                  <a16:creationId xmlns:a16="http://schemas.microsoft.com/office/drawing/2014/main" id="{A2146679-2324-5C89-F8D8-2497B8967202}"/>
                </a:ext>
              </a:extLst>
            </p:cNvPr>
            <p:cNvSpPr/>
            <p:nvPr/>
          </p:nvSpPr>
          <p:spPr>
            <a:xfrm>
              <a:off x="3048080" y="1788953"/>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pic>
          <p:nvPicPr>
            <p:cNvPr id="6" name="Graphic 5">
              <a:extLst>
                <a:ext uri="{FF2B5EF4-FFF2-40B4-BE49-F238E27FC236}">
                  <a16:creationId xmlns:a16="http://schemas.microsoft.com/office/drawing/2014/main" id="{91197AD6-C317-6C97-EEE8-C0AD69FD84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6708" y="2006297"/>
              <a:ext cx="617144" cy="540000"/>
            </a:xfrm>
            <a:prstGeom prst="rect">
              <a:avLst/>
            </a:prstGeom>
          </p:spPr>
        </p:pic>
      </p:grpSp>
      <p:grpSp>
        <p:nvGrpSpPr>
          <p:cNvPr id="18" name="Group 17">
            <a:extLst>
              <a:ext uri="{FF2B5EF4-FFF2-40B4-BE49-F238E27FC236}">
                <a16:creationId xmlns:a16="http://schemas.microsoft.com/office/drawing/2014/main" id="{69250EF5-89E0-D94D-673D-E1201965D628}"/>
              </a:ext>
            </a:extLst>
          </p:cNvPr>
          <p:cNvGrpSpPr/>
          <p:nvPr/>
        </p:nvGrpSpPr>
        <p:grpSpPr>
          <a:xfrm>
            <a:off x="4438149" y="1573224"/>
            <a:ext cx="1690819" cy="1408102"/>
            <a:chOff x="4405181" y="1689389"/>
            <a:chExt cx="1690819" cy="1408102"/>
          </a:xfrm>
        </p:grpSpPr>
        <p:sp>
          <p:nvSpPr>
            <p:cNvPr id="24" name="TextBox 23">
              <a:extLst>
                <a:ext uri="{FF2B5EF4-FFF2-40B4-BE49-F238E27FC236}">
                  <a16:creationId xmlns:a16="http://schemas.microsoft.com/office/drawing/2014/main" id="{61455AA4-EFCB-402A-97C0-1EA2897C7A15}"/>
                </a:ext>
              </a:extLst>
            </p:cNvPr>
            <p:cNvSpPr txBox="1"/>
            <p:nvPr/>
          </p:nvSpPr>
          <p:spPr>
            <a:xfrm>
              <a:off x="4405181" y="1689389"/>
              <a:ext cx="1690819" cy="1408102"/>
            </a:xfrm>
            <a:prstGeom prst="rect">
              <a:avLst/>
            </a:prstGeom>
            <a:solidFill>
              <a:schemeClr val="accent6"/>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e Medium" panose="020B0603030202060203" pitchFamily="34" charset="0"/>
                  <a:ea typeface="+mn-ea"/>
                  <a:cs typeface="Arial"/>
                  <a:sym typeface="Arial"/>
                </a:rPr>
                <a:t>Engage &amp; Collect</a:t>
              </a:r>
            </a:p>
          </p:txBody>
        </p:sp>
        <p:sp>
          <p:nvSpPr>
            <p:cNvPr id="8" name="Oval 7">
              <a:extLst>
                <a:ext uri="{FF2B5EF4-FFF2-40B4-BE49-F238E27FC236}">
                  <a16:creationId xmlns:a16="http://schemas.microsoft.com/office/drawing/2014/main" id="{A3B7F602-9BD9-1382-8C7A-18A96CDA84BD}"/>
                </a:ext>
              </a:extLst>
            </p:cNvPr>
            <p:cNvSpPr/>
            <p:nvPr/>
          </p:nvSpPr>
          <p:spPr>
            <a:xfrm>
              <a:off x="4793390" y="1843421"/>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pic>
          <p:nvPicPr>
            <p:cNvPr id="11" name="Graphic 10">
              <a:extLst>
                <a:ext uri="{FF2B5EF4-FFF2-40B4-BE49-F238E27FC236}">
                  <a16:creationId xmlns:a16="http://schemas.microsoft.com/office/drawing/2014/main" id="{F67E5F19-960B-C3BE-74CD-6F94265386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2590" y="2069555"/>
              <a:ext cx="576001" cy="504000"/>
            </a:xfrm>
            <a:prstGeom prst="rect">
              <a:avLst/>
            </a:prstGeom>
          </p:spPr>
        </p:pic>
      </p:grpSp>
      <p:grpSp>
        <p:nvGrpSpPr>
          <p:cNvPr id="19" name="Group 18">
            <a:extLst>
              <a:ext uri="{FF2B5EF4-FFF2-40B4-BE49-F238E27FC236}">
                <a16:creationId xmlns:a16="http://schemas.microsoft.com/office/drawing/2014/main" id="{B076217E-7DB1-16C3-18D7-1A0D6B8BCE93}"/>
              </a:ext>
            </a:extLst>
          </p:cNvPr>
          <p:cNvGrpSpPr/>
          <p:nvPr/>
        </p:nvGrpSpPr>
        <p:grpSpPr>
          <a:xfrm>
            <a:off x="8001749" y="1573224"/>
            <a:ext cx="1728002" cy="1408102"/>
            <a:chOff x="7968781" y="1573224"/>
            <a:chExt cx="1728002" cy="1408102"/>
          </a:xfrm>
        </p:grpSpPr>
        <p:sp>
          <p:nvSpPr>
            <p:cNvPr id="26" name="TextBox 25">
              <a:extLst>
                <a:ext uri="{FF2B5EF4-FFF2-40B4-BE49-F238E27FC236}">
                  <a16:creationId xmlns:a16="http://schemas.microsoft.com/office/drawing/2014/main" id="{7C7F52F6-BF4B-451F-B6A4-C4FE69D35C74}"/>
                </a:ext>
              </a:extLst>
            </p:cNvPr>
            <p:cNvSpPr txBox="1"/>
            <p:nvPr/>
          </p:nvSpPr>
          <p:spPr>
            <a:xfrm>
              <a:off x="7968781" y="1573224"/>
              <a:ext cx="1728002" cy="1408102"/>
            </a:xfrm>
            <a:prstGeom prst="rect">
              <a:avLst/>
            </a:prstGeom>
            <a:solidFill>
              <a:schemeClr val="accent6"/>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e Medium" panose="020B0603030202060203" pitchFamily="34" charset="0"/>
                  <a:ea typeface="+mn-ea"/>
                  <a:cs typeface="Arial"/>
                  <a:sym typeface="Arial"/>
                </a:rPr>
                <a:t>Evaluate</a:t>
              </a:r>
            </a:p>
          </p:txBody>
        </p:sp>
        <p:sp>
          <p:nvSpPr>
            <p:cNvPr id="9" name="Oval 8">
              <a:extLst>
                <a:ext uri="{FF2B5EF4-FFF2-40B4-BE49-F238E27FC236}">
                  <a16:creationId xmlns:a16="http://schemas.microsoft.com/office/drawing/2014/main" id="{54F8448C-A3EC-E547-FBF9-0BED778BD0A9}"/>
                </a:ext>
              </a:extLst>
            </p:cNvPr>
            <p:cNvSpPr/>
            <p:nvPr/>
          </p:nvSpPr>
          <p:spPr>
            <a:xfrm>
              <a:off x="8375582" y="1739364"/>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pic>
          <p:nvPicPr>
            <p:cNvPr id="13" name="Graphic 12">
              <a:extLst>
                <a:ext uri="{FF2B5EF4-FFF2-40B4-BE49-F238E27FC236}">
                  <a16:creationId xmlns:a16="http://schemas.microsoft.com/office/drawing/2014/main" id="{8FB5893B-26C5-45CF-CC42-0FA25AB1E2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4258" y="1916832"/>
              <a:ext cx="557049" cy="504000"/>
            </a:xfrm>
            <a:prstGeom prst="rect">
              <a:avLst/>
            </a:prstGeom>
          </p:spPr>
        </p:pic>
      </p:grpSp>
      <p:grpSp>
        <p:nvGrpSpPr>
          <p:cNvPr id="23" name="Group 22">
            <a:extLst>
              <a:ext uri="{FF2B5EF4-FFF2-40B4-BE49-F238E27FC236}">
                <a16:creationId xmlns:a16="http://schemas.microsoft.com/office/drawing/2014/main" id="{C430FDBB-4E49-761B-561D-B850712F318E}"/>
              </a:ext>
            </a:extLst>
          </p:cNvPr>
          <p:cNvGrpSpPr/>
          <p:nvPr/>
        </p:nvGrpSpPr>
        <p:grpSpPr>
          <a:xfrm>
            <a:off x="9786583" y="1573224"/>
            <a:ext cx="1728000" cy="1408102"/>
            <a:chOff x="9786583" y="1573224"/>
            <a:chExt cx="1728000" cy="1408102"/>
          </a:xfrm>
        </p:grpSpPr>
        <p:sp>
          <p:nvSpPr>
            <p:cNvPr id="25" name="TextBox 24">
              <a:extLst>
                <a:ext uri="{FF2B5EF4-FFF2-40B4-BE49-F238E27FC236}">
                  <a16:creationId xmlns:a16="http://schemas.microsoft.com/office/drawing/2014/main" id="{13E0D3EC-C16F-4690-BBAF-8EFD4984EDA7}"/>
                </a:ext>
              </a:extLst>
            </p:cNvPr>
            <p:cNvSpPr txBox="1"/>
            <p:nvPr/>
          </p:nvSpPr>
          <p:spPr>
            <a:xfrm>
              <a:off x="9786583" y="1573224"/>
              <a:ext cx="1728000" cy="1408102"/>
            </a:xfrm>
            <a:prstGeom prst="rect">
              <a:avLst/>
            </a:prstGeom>
            <a:solidFill>
              <a:schemeClr val="accent6"/>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e Medium" panose="020B0603030202060203" pitchFamily="34" charset="0"/>
                  <a:ea typeface="+mn-ea"/>
                  <a:cs typeface="Arial"/>
                  <a:sym typeface="Arial"/>
                </a:rPr>
                <a:t>Act</a:t>
              </a:r>
            </a:p>
          </p:txBody>
        </p:sp>
        <p:sp>
          <p:nvSpPr>
            <p:cNvPr id="10" name="Oval 9">
              <a:extLst>
                <a:ext uri="{FF2B5EF4-FFF2-40B4-BE49-F238E27FC236}">
                  <a16:creationId xmlns:a16="http://schemas.microsoft.com/office/drawing/2014/main" id="{02703952-758A-F90B-062A-58F5592467B6}"/>
                </a:ext>
              </a:extLst>
            </p:cNvPr>
            <p:cNvSpPr/>
            <p:nvPr/>
          </p:nvSpPr>
          <p:spPr>
            <a:xfrm>
              <a:off x="10193383" y="1739094"/>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pic>
          <p:nvPicPr>
            <p:cNvPr id="14" name="Graphic 13">
              <a:extLst>
                <a:ext uri="{FF2B5EF4-FFF2-40B4-BE49-F238E27FC236}">
                  <a16:creationId xmlns:a16="http://schemas.microsoft.com/office/drawing/2014/main" id="{7C87A9FF-AF0F-B2D0-0E50-E22075B265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42583" y="2025390"/>
              <a:ext cx="616000" cy="396000"/>
            </a:xfrm>
            <a:prstGeom prst="rect">
              <a:avLst/>
            </a:prstGeom>
          </p:spPr>
        </p:pic>
      </p:grpSp>
      <p:sp>
        <p:nvSpPr>
          <p:cNvPr id="5" name="Content Placeholder 10">
            <a:extLst>
              <a:ext uri="{FF2B5EF4-FFF2-40B4-BE49-F238E27FC236}">
                <a16:creationId xmlns:a16="http://schemas.microsoft.com/office/drawing/2014/main" id="{4CF77C47-3651-E59D-7B6F-A7CCF3AEB0F4}"/>
              </a:ext>
            </a:extLst>
          </p:cNvPr>
          <p:cNvSpPr txBox="1">
            <a:spLocks/>
          </p:cNvSpPr>
          <p:nvPr/>
        </p:nvSpPr>
        <p:spPr>
          <a:xfrm>
            <a:off x="2641281" y="3147465"/>
            <a:ext cx="1728000" cy="2949891"/>
          </a:xfrm>
          <a:prstGeom prst="rect">
            <a:avLst/>
          </a:prstGeom>
          <a:solidFill>
            <a:srgbClr val="F6F6F6"/>
          </a:solidFill>
        </p:spPr>
        <p:txBody>
          <a:bodyPr vert="horz" lIns="91440" tIns="365760" rIns="91440" bIns="0" rtlCol="0">
            <a:noAutofit/>
          </a:bodyPr>
          <a:lstStyle>
            <a:lvl1pPr marL="0" eaLnBrk="1" hangingPunct="1">
              <a:spcBef>
                <a:spcPts val="1200"/>
              </a:spcBef>
              <a:spcAft>
                <a:spcPts val="0"/>
              </a:spcAft>
              <a:defRPr sz="2200">
                <a:solidFill>
                  <a:schemeClr val="tx1"/>
                </a:solidFill>
                <a:latin typeface="Calibre Semibold" panose="020B0703030202060203" pitchFamily="34" charset="0"/>
                <a:ea typeface="+mn-ea"/>
                <a:cs typeface="+mn-cs"/>
              </a:defRPr>
            </a:lvl1pPr>
            <a:lvl2pPr marL="0" indent="0" eaLnBrk="1" hangingPunct="1">
              <a:spcAft>
                <a:spcPts val="600"/>
              </a:spcAft>
              <a:defRPr sz="2200" b="0">
                <a:solidFill>
                  <a:schemeClr val="tx1"/>
                </a:solidFill>
                <a:latin typeface="Calibre Light" panose="020B03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lvl="3" indent="0">
              <a:buFont typeface="SwissReSansOTLight" panose="04000400000000000000" pitchFamily="82" charset="0"/>
              <a:buNone/>
            </a:pPr>
            <a:r>
              <a:rPr lang="en-GB"/>
              <a:t>We identify publicly available information about suppliers’ targets and disclosure to tailor the engagement process</a:t>
            </a:r>
          </a:p>
        </p:txBody>
      </p:sp>
      <p:sp>
        <p:nvSpPr>
          <p:cNvPr id="20" name="TextBox 19">
            <a:extLst>
              <a:ext uri="{FF2B5EF4-FFF2-40B4-BE49-F238E27FC236}">
                <a16:creationId xmlns:a16="http://schemas.microsoft.com/office/drawing/2014/main" id="{BFB01652-8741-8E6B-6B28-96CA20C00FB0}"/>
              </a:ext>
            </a:extLst>
          </p:cNvPr>
          <p:cNvSpPr txBox="1"/>
          <p:nvPr/>
        </p:nvSpPr>
        <p:spPr>
          <a:xfrm>
            <a:off x="6183951" y="2573405"/>
            <a:ext cx="1728000" cy="1408102"/>
          </a:xfrm>
          <a:prstGeom prst="rect">
            <a:avLst/>
          </a:prstGeom>
          <a:solidFill>
            <a:schemeClr val="accent6"/>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Calibre Medium" panose="020B0603030202060203" pitchFamily="34" charset="0"/>
                <a:ea typeface="+mn-ea"/>
                <a:cs typeface="Arial"/>
                <a:sym typeface="Arial"/>
              </a:rPr>
              <a:t>Calculate</a:t>
            </a:r>
          </a:p>
        </p:txBody>
      </p:sp>
      <p:sp>
        <p:nvSpPr>
          <p:cNvPr id="21" name="Oval 20">
            <a:extLst>
              <a:ext uri="{FF2B5EF4-FFF2-40B4-BE49-F238E27FC236}">
                <a16:creationId xmlns:a16="http://schemas.microsoft.com/office/drawing/2014/main" id="{19CA44AC-BC1B-1432-E566-8F0BEBC0DB03}"/>
              </a:ext>
            </a:extLst>
          </p:cNvPr>
          <p:cNvSpPr/>
          <p:nvPr/>
        </p:nvSpPr>
        <p:spPr>
          <a:xfrm>
            <a:off x="6589618" y="2728856"/>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pic>
        <p:nvPicPr>
          <p:cNvPr id="27" name="Graphic 26">
            <a:extLst>
              <a:ext uri="{FF2B5EF4-FFF2-40B4-BE49-F238E27FC236}">
                <a16:creationId xmlns:a16="http://schemas.microsoft.com/office/drawing/2014/main" id="{F940B857-D330-9316-2B51-DFE1E5FB46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22261" y="2957008"/>
            <a:ext cx="416559" cy="499871"/>
          </a:xfrm>
          <a:prstGeom prst="rect">
            <a:avLst/>
          </a:prstGeom>
        </p:spPr>
      </p:pic>
      <p:cxnSp>
        <p:nvCxnSpPr>
          <p:cNvPr id="30" name="Straight Arrow Connector 29">
            <a:extLst>
              <a:ext uri="{FF2B5EF4-FFF2-40B4-BE49-F238E27FC236}">
                <a16:creationId xmlns:a16="http://schemas.microsoft.com/office/drawing/2014/main" id="{C2996CD0-8875-ADA1-4577-759DD7CE6121}"/>
              </a:ext>
            </a:extLst>
          </p:cNvPr>
          <p:cNvCxnSpPr>
            <a:cxnSpLocks/>
          </p:cNvCxnSpPr>
          <p:nvPr/>
        </p:nvCxnSpPr>
        <p:spPr>
          <a:xfrm>
            <a:off x="6263460" y="1727256"/>
            <a:ext cx="1589089" cy="0"/>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AC4ADA8-5445-6A92-7E47-6DAA54760C09}"/>
              </a:ext>
            </a:extLst>
          </p:cNvPr>
          <p:cNvCxnSpPr>
            <a:cxnSpLocks/>
          </p:cNvCxnSpPr>
          <p:nvPr/>
        </p:nvCxnSpPr>
        <p:spPr>
          <a:xfrm>
            <a:off x="6242062" y="2056953"/>
            <a:ext cx="733499" cy="409045"/>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7B44799-97DE-2D2B-B76C-54A9318A861F}"/>
              </a:ext>
            </a:extLst>
          </p:cNvPr>
          <p:cNvCxnSpPr>
            <a:cxnSpLocks/>
          </p:cNvCxnSpPr>
          <p:nvPr/>
        </p:nvCxnSpPr>
        <p:spPr>
          <a:xfrm flipV="1">
            <a:off x="7204910" y="2056953"/>
            <a:ext cx="647639" cy="400437"/>
          </a:xfrm>
          <a:prstGeom prst="straightConnector1">
            <a:avLst/>
          </a:prstGeom>
          <a:ln>
            <a:prstDash val="dash"/>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EF25CF0-AAB4-8B57-1E26-FD7B4DCF82DF}"/>
              </a:ext>
            </a:extLst>
          </p:cNvPr>
          <p:cNvPicPr>
            <a:picLocks noChangeAspect="1"/>
          </p:cNvPicPr>
          <p:nvPr/>
        </p:nvPicPr>
        <p:blipFill>
          <a:blip r:embed="rId13"/>
          <a:stretch>
            <a:fillRect/>
          </a:stretch>
        </p:blipFill>
        <p:spPr>
          <a:xfrm>
            <a:off x="1488031" y="887195"/>
            <a:ext cx="2032000" cy="279400"/>
          </a:xfrm>
          <a:prstGeom prst="rect">
            <a:avLst/>
          </a:prstGeom>
        </p:spPr>
      </p:pic>
      <p:pic>
        <p:nvPicPr>
          <p:cNvPr id="1026" name="Picture 2">
            <a:extLst>
              <a:ext uri="{FF2B5EF4-FFF2-40B4-BE49-F238E27FC236}">
                <a16:creationId xmlns:a16="http://schemas.microsoft.com/office/drawing/2014/main" id="{E7BF7B49-8805-793A-9BF2-10A586BDE9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3632" y="4446606"/>
            <a:ext cx="1279848" cy="35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1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7DF8F9-ED08-4510-AEDC-025153FD224E}"/>
              </a:ext>
            </a:extLst>
          </p:cNvPr>
          <p:cNvSpPr>
            <a:spLocks noGrp="1"/>
          </p:cNvSpPr>
          <p:nvPr>
            <p:ph type="title"/>
          </p:nvPr>
        </p:nvSpPr>
        <p:spPr>
          <a:xfrm>
            <a:off x="495276" y="1573224"/>
            <a:ext cx="2526966" cy="1704232"/>
          </a:xfrm>
        </p:spPr>
        <p:txBody>
          <a:bodyPr/>
          <a:lstStyle/>
          <a:p>
            <a:r>
              <a:rPr lang="en-US"/>
              <a:t>Information gathered from suppliers</a:t>
            </a:r>
          </a:p>
        </p:txBody>
      </p:sp>
      <p:sp>
        <p:nvSpPr>
          <p:cNvPr id="31" name="Content Placeholder 8">
            <a:extLst>
              <a:ext uri="{FF2B5EF4-FFF2-40B4-BE49-F238E27FC236}">
                <a16:creationId xmlns:a16="http://schemas.microsoft.com/office/drawing/2014/main" id="{ECF223BA-04E5-5A92-A0FD-91815C9C38E4}"/>
              </a:ext>
            </a:extLst>
          </p:cNvPr>
          <p:cNvSpPr>
            <a:spLocks noGrp="1"/>
          </p:cNvSpPr>
          <p:nvPr>
            <p:ph sz="quarter" idx="14"/>
          </p:nvPr>
        </p:nvSpPr>
        <p:spPr>
          <a:xfrm>
            <a:off x="7968781" y="3708855"/>
            <a:ext cx="1728002" cy="933101"/>
          </a:xfrm>
          <a:solidFill>
            <a:schemeClr val="bg2">
              <a:lumMod val="40000"/>
              <a:lumOff val="60000"/>
            </a:schemeClr>
          </a:solidFill>
        </p:spPr>
        <p:txBody>
          <a:bodyPr lIns="91440" tIns="90000" rIns="91440" bIns="90000"/>
          <a:lstStyle/>
          <a:p>
            <a:pPr marL="0" lvl="3" indent="0">
              <a:buNone/>
            </a:pPr>
            <a:r>
              <a:rPr lang="en-GB" sz="1400"/>
              <a:t>Ongoing or planned emissions reduction initiatives</a:t>
            </a:r>
          </a:p>
        </p:txBody>
      </p:sp>
      <p:sp>
        <p:nvSpPr>
          <p:cNvPr id="33" name="Content Placeholder 10">
            <a:extLst>
              <a:ext uri="{FF2B5EF4-FFF2-40B4-BE49-F238E27FC236}">
                <a16:creationId xmlns:a16="http://schemas.microsoft.com/office/drawing/2014/main" id="{EB415E01-8043-3221-4A25-A10F98AEF539}"/>
              </a:ext>
            </a:extLst>
          </p:cNvPr>
          <p:cNvSpPr>
            <a:spLocks noGrp="1"/>
          </p:cNvSpPr>
          <p:nvPr>
            <p:ph sz="quarter" idx="16"/>
          </p:nvPr>
        </p:nvSpPr>
        <p:spPr>
          <a:xfrm>
            <a:off x="4405181" y="3708855"/>
            <a:ext cx="1690819" cy="933101"/>
          </a:xfrm>
          <a:solidFill>
            <a:schemeClr val="bg2">
              <a:lumMod val="40000"/>
              <a:lumOff val="60000"/>
            </a:schemeClr>
          </a:solidFill>
        </p:spPr>
        <p:txBody>
          <a:bodyPr lIns="91440" tIns="90000" rIns="91440" bIns="90000"/>
          <a:lstStyle/>
          <a:p>
            <a:pPr marL="0" lvl="3" indent="0">
              <a:buNone/>
            </a:pPr>
            <a:r>
              <a:rPr lang="en-GB" sz="1400"/>
              <a:t>Emissions, reduction targets and supporting evidence</a:t>
            </a:r>
          </a:p>
          <a:p>
            <a:pPr marL="0" lvl="3" indent="0">
              <a:buNone/>
            </a:pPr>
            <a:endParaRPr lang="en-GB" sz="1400"/>
          </a:p>
        </p:txBody>
      </p:sp>
      <p:sp>
        <p:nvSpPr>
          <p:cNvPr id="46" name="Content Placeholder 17">
            <a:extLst>
              <a:ext uri="{FF2B5EF4-FFF2-40B4-BE49-F238E27FC236}">
                <a16:creationId xmlns:a16="http://schemas.microsoft.com/office/drawing/2014/main" id="{CFD35E7F-AD2F-4B8B-C956-791368D027E0}"/>
              </a:ext>
            </a:extLst>
          </p:cNvPr>
          <p:cNvSpPr>
            <a:spLocks noGrp="1"/>
          </p:cNvSpPr>
          <p:nvPr>
            <p:ph sz="quarter" idx="23"/>
          </p:nvPr>
        </p:nvSpPr>
        <p:spPr>
          <a:xfrm>
            <a:off x="6199552" y="3708855"/>
            <a:ext cx="1690819" cy="933101"/>
          </a:xfrm>
          <a:solidFill>
            <a:schemeClr val="bg2">
              <a:lumMod val="40000"/>
              <a:lumOff val="60000"/>
            </a:schemeClr>
          </a:solidFill>
        </p:spPr>
        <p:txBody>
          <a:bodyPr lIns="91440" tIns="90000" rIns="91440" bIns="90000"/>
          <a:lstStyle/>
          <a:p>
            <a:pPr marL="0" lvl="3" indent="0">
              <a:buNone/>
            </a:pPr>
            <a:r>
              <a:rPr lang="en-GB" sz="1400"/>
              <a:t>Money the company spent on goods and services</a:t>
            </a:r>
          </a:p>
        </p:txBody>
      </p:sp>
      <p:sp>
        <p:nvSpPr>
          <p:cNvPr id="3" name="Text Placeholder 5">
            <a:extLst>
              <a:ext uri="{FF2B5EF4-FFF2-40B4-BE49-F238E27FC236}">
                <a16:creationId xmlns:a16="http://schemas.microsoft.com/office/drawing/2014/main" id="{2AF43F94-0710-F2D9-95B9-E7901D2148DA}"/>
              </a:ext>
            </a:extLst>
          </p:cNvPr>
          <p:cNvSpPr txBox="1">
            <a:spLocks/>
          </p:cNvSpPr>
          <p:nvPr/>
        </p:nvSpPr>
        <p:spPr>
          <a:xfrm>
            <a:off x="4405181" y="1619536"/>
            <a:ext cx="5291602" cy="374805"/>
          </a:xfrm>
          <a:prstGeom prst="rect">
            <a:avLst/>
          </a:prstGeom>
        </p:spPr>
        <p:txBody>
          <a:bodyPr vert="horz" lIns="0" tIns="0" rIns="72000" bIns="0" rtlCol="0">
            <a:noAutofit/>
          </a:bodyPr>
          <a:lstStyle>
            <a:lvl1pPr marL="0" eaLnBrk="1" hangingPunct="1">
              <a:spcBef>
                <a:spcPts val="1200"/>
              </a:spcBef>
              <a:spcAft>
                <a:spcPts val="600"/>
              </a:spcAft>
              <a:defRPr lang="en-US" sz="1600" b="0" dirty="0" smtClean="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lang="en-US" sz="1200" b="0" dirty="0" smtClean="0">
                <a:solidFill>
                  <a:schemeClr val="tx1"/>
                </a:solidFill>
                <a:latin typeface="+mn-lt"/>
                <a:ea typeface="+mn-ea"/>
                <a:cs typeface="+mn-cs"/>
              </a:defRPr>
            </a:lvl2pPr>
            <a:lvl3pPr marL="171450" indent="-171450" eaLnBrk="1" hangingPunct="1">
              <a:spcBef>
                <a:spcPts val="300"/>
              </a:spcBef>
              <a:spcAft>
                <a:spcPts val="300"/>
              </a:spcAft>
              <a:buFont typeface="Calibre" panose="020B0503030202060203" pitchFamily="34" charset="0"/>
              <a:buChar char="–"/>
              <a:defRPr lang="en-US" sz="1200" dirty="0" smtClean="0">
                <a:solidFill>
                  <a:schemeClr val="tx1"/>
                </a:solidFill>
                <a:latin typeface="+mn-lt"/>
                <a:ea typeface="+mn-ea"/>
                <a:cs typeface="+mn-cs"/>
              </a:defRPr>
            </a:lvl3pPr>
            <a:lvl4pPr marL="356616" indent="-171450" eaLnBrk="1" hangingPunct="1">
              <a:spcBef>
                <a:spcPts val="300"/>
              </a:spcBef>
              <a:spcAft>
                <a:spcPts val="300"/>
              </a:spcAft>
              <a:buFont typeface="+mn-lt" panose="04000400000000000000" pitchFamily="82" charset="0"/>
              <a:buChar char="–"/>
              <a:defRPr lang="en-US" sz="1200" b="0" dirty="0" smtClean="0">
                <a:solidFill>
                  <a:schemeClr val="tx1"/>
                </a:solidFill>
                <a:latin typeface="+mn-lt"/>
                <a:ea typeface="+mn-ea"/>
                <a:cs typeface="+mn-cs"/>
              </a:defRPr>
            </a:lvl4pPr>
            <a:lvl5pPr marL="0" indent="0" eaLnBrk="1" hangingPunct="1">
              <a:spcBef>
                <a:spcPts val="600"/>
              </a:spcBef>
              <a:spcAft>
                <a:spcPts val="0"/>
              </a:spcAft>
              <a:buFontTx/>
              <a:buNone/>
              <a:defRPr lang="en-US" sz="1200" b="0" dirty="0" smtClean="0">
                <a:solidFill>
                  <a:schemeClr val="tx1"/>
                </a:solidFill>
                <a:latin typeface="Calibre Semibold" panose="020B0703030202060203" pitchFamily="34" charset="0"/>
                <a:ea typeface="+mn-ea"/>
                <a:cs typeface="+mn-cs"/>
              </a:defRPr>
            </a:lvl5pPr>
            <a:lvl6pPr marL="0" indent="0" eaLnBrk="1" hangingPunct="1">
              <a:spcBef>
                <a:spcPts val="600"/>
              </a:spcBef>
              <a:spcAft>
                <a:spcPts val="0"/>
              </a:spcAft>
              <a:buFontTx/>
              <a:buNone/>
              <a:defRPr lang="en-US" sz="1050" dirty="0" smtClean="0">
                <a:solidFill>
                  <a:schemeClr val="tx1"/>
                </a:solidFill>
                <a:latin typeface="Calibre Semibold" panose="020B0703030202060203" pitchFamily="34" charset="0"/>
                <a:ea typeface="+mn-ea"/>
                <a:cs typeface="+mn-cs"/>
              </a:defRPr>
            </a:lvl6pPr>
            <a:lvl7pPr marL="0" indent="0" eaLnBrk="1" hangingPunct="1">
              <a:spcBef>
                <a:spcPts val="300"/>
              </a:spcBef>
              <a:spcAft>
                <a:spcPts val="300"/>
              </a:spcAft>
              <a:defRPr lang="en-US" sz="1050" dirty="0" smtClean="0">
                <a:solidFill>
                  <a:schemeClr val="tx1"/>
                </a:solidFill>
                <a:latin typeface="+mn-lt"/>
                <a:ea typeface="+mn-ea"/>
                <a:cs typeface="+mn-cs"/>
              </a:defRPr>
            </a:lvl7pPr>
            <a:lvl8pPr marL="171450" indent="-171450" eaLnBrk="1" hangingPunct="1">
              <a:spcBef>
                <a:spcPts val="200"/>
              </a:spcBef>
              <a:spcAft>
                <a:spcPts val="0"/>
              </a:spcAft>
              <a:buFont typeface="Calibre" panose="020B0503030202060203" pitchFamily="34" charset="0"/>
              <a:buChar char="–"/>
              <a:defRPr lang="en-US" sz="1050" b="0" dirty="0" smtClean="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600"/>
              </a:spcAft>
              <a:buClrTx/>
              <a:buSzTx/>
              <a:buFontTx/>
              <a:buNone/>
              <a:tabLst/>
              <a:defRPr/>
            </a:pPr>
            <a:r>
              <a:rPr kumimoji="0" lang="en-GB" sz="1400" u="none" strike="noStrike" kern="0" cap="none" spc="0" normalizeH="0" baseline="0" noProof="0">
                <a:ln>
                  <a:noFill/>
                </a:ln>
                <a:solidFill>
                  <a:srgbClr val="435254"/>
                </a:solidFill>
                <a:effectLst/>
                <a:uLnTx/>
                <a:uFillTx/>
                <a:latin typeface="Calibre" panose="020B0503030202060203" pitchFamily="34" charset="77"/>
              </a:rPr>
              <a:t>A few data points will yield valuable results and insight into supplier emission maturity and hotspot analysis.</a:t>
            </a:r>
          </a:p>
        </p:txBody>
      </p:sp>
      <p:grpSp>
        <p:nvGrpSpPr>
          <p:cNvPr id="18" name="Group 17">
            <a:extLst>
              <a:ext uri="{FF2B5EF4-FFF2-40B4-BE49-F238E27FC236}">
                <a16:creationId xmlns:a16="http://schemas.microsoft.com/office/drawing/2014/main" id="{69250EF5-89E0-D94D-673D-E1201965D628}"/>
              </a:ext>
            </a:extLst>
          </p:cNvPr>
          <p:cNvGrpSpPr/>
          <p:nvPr/>
        </p:nvGrpSpPr>
        <p:grpSpPr>
          <a:xfrm>
            <a:off x="4405181" y="2134613"/>
            <a:ext cx="1690819" cy="1408102"/>
            <a:chOff x="4405181" y="1689389"/>
            <a:chExt cx="1690819" cy="1408102"/>
          </a:xfrm>
        </p:grpSpPr>
        <p:sp>
          <p:nvSpPr>
            <p:cNvPr id="24" name="TextBox 23">
              <a:extLst>
                <a:ext uri="{FF2B5EF4-FFF2-40B4-BE49-F238E27FC236}">
                  <a16:creationId xmlns:a16="http://schemas.microsoft.com/office/drawing/2014/main" id="{61455AA4-EFCB-402A-97C0-1EA2897C7A15}"/>
                </a:ext>
              </a:extLst>
            </p:cNvPr>
            <p:cNvSpPr txBox="1"/>
            <p:nvPr/>
          </p:nvSpPr>
          <p:spPr>
            <a:xfrm>
              <a:off x="4405181" y="1689389"/>
              <a:ext cx="1690819" cy="1408102"/>
            </a:xfrm>
            <a:prstGeom prst="rect">
              <a:avLst/>
            </a:prstGeom>
            <a:solidFill>
              <a:schemeClr val="bg2">
                <a:lumMod val="20000"/>
                <a:lumOff val="80000"/>
              </a:schemeClr>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u="none" strike="noStrike" kern="0" cap="none" spc="0" normalizeH="0" baseline="0" noProof="0">
                  <a:ln>
                    <a:noFill/>
                  </a:ln>
                  <a:effectLst/>
                  <a:uLnTx/>
                  <a:uFillTx/>
                  <a:latin typeface="Calibre Medium" panose="020B0603030202060203" pitchFamily="34" charset="0"/>
                  <a:cs typeface="Arial"/>
                  <a:sym typeface="Arial"/>
                </a:rPr>
                <a:t>Commitments</a:t>
              </a:r>
            </a:p>
          </p:txBody>
        </p:sp>
        <p:sp>
          <p:nvSpPr>
            <p:cNvPr id="8" name="Oval 7">
              <a:extLst>
                <a:ext uri="{FF2B5EF4-FFF2-40B4-BE49-F238E27FC236}">
                  <a16:creationId xmlns:a16="http://schemas.microsoft.com/office/drawing/2014/main" id="{A3B7F602-9BD9-1382-8C7A-18A96CDA84BD}"/>
                </a:ext>
              </a:extLst>
            </p:cNvPr>
            <p:cNvSpPr/>
            <p:nvPr/>
          </p:nvSpPr>
          <p:spPr>
            <a:xfrm>
              <a:off x="4793390" y="1843421"/>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marL="0" marR="0" lvl="0" indent="0" algn="ctr" defTabSz="914400" eaLnBrk="1" fontAlgn="auto" latinLnBrk="0" hangingPunct="1">
                <a:lnSpc>
                  <a:spcPct val="100000"/>
                </a:lnSpc>
                <a:spcBef>
                  <a:spcPts val="1200"/>
                </a:spcBef>
                <a:spcAft>
                  <a:spcPts val="3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pic>
          <p:nvPicPr>
            <p:cNvPr id="11" name="Graphic 10">
              <a:extLst>
                <a:ext uri="{FF2B5EF4-FFF2-40B4-BE49-F238E27FC236}">
                  <a16:creationId xmlns:a16="http://schemas.microsoft.com/office/drawing/2014/main" id="{F67E5F19-960B-C3BE-74CD-6F9426538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98590" y="2069555"/>
              <a:ext cx="504000" cy="504000"/>
            </a:xfrm>
            <a:prstGeom prst="rect">
              <a:avLst/>
            </a:prstGeom>
          </p:spPr>
        </p:pic>
      </p:grpSp>
      <p:grpSp>
        <p:nvGrpSpPr>
          <p:cNvPr id="19" name="Group 18">
            <a:extLst>
              <a:ext uri="{FF2B5EF4-FFF2-40B4-BE49-F238E27FC236}">
                <a16:creationId xmlns:a16="http://schemas.microsoft.com/office/drawing/2014/main" id="{B076217E-7DB1-16C3-18D7-1A0D6B8BCE93}"/>
              </a:ext>
            </a:extLst>
          </p:cNvPr>
          <p:cNvGrpSpPr/>
          <p:nvPr/>
        </p:nvGrpSpPr>
        <p:grpSpPr>
          <a:xfrm>
            <a:off x="7968781" y="2134613"/>
            <a:ext cx="1728002" cy="1408102"/>
            <a:chOff x="7968781" y="1573224"/>
            <a:chExt cx="1728002" cy="1408102"/>
          </a:xfrm>
        </p:grpSpPr>
        <p:sp>
          <p:nvSpPr>
            <p:cNvPr id="26" name="TextBox 25">
              <a:extLst>
                <a:ext uri="{FF2B5EF4-FFF2-40B4-BE49-F238E27FC236}">
                  <a16:creationId xmlns:a16="http://schemas.microsoft.com/office/drawing/2014/main" id="{7C7F52F6-BF4B-451F-B6A4-C4FE69D35C74}"/>
                </a:ext>
              </a:extLst>
            </p:cNvPr>
            <p:cNvSpPr txBox="1"/>
            <p:nvPr/>
          </p:nvSpPr>
          <p:spPr>
            <a:xfrm>
              <a:off x="7968781" y="1573224"/>
              <a:ext cx="1728002" cy="1408102"/>
            </a:xfrm>
            <a:prstGeom prst="rect">
              <a:avLst/>
            </a:prstGeom>
            <a:solidFill>
              <a:schemeClr val="bg2">
                <a:lumMod val="20000"/>
                <a:lumOff val="80000"/>
              </a:schemeClr>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effectLst/>
                  <a:uLnTx/>
                  <a:uFillTx/>
                  <a:latin typeface="Calibre Medium" panose="020B0603030202060203" pitchFamily="34" charset="0"/>
                  <a:ea typeface="+mn-ea"/>
                  <a:cs typeface="Arial"/>
                  <a:sym typeface="Arial"/>
                </a:rPr>
                <a:t>Initiatives</a:t>
              </a:r>
            </a:p>
          </p:txBody>
        </p:sp>
        <p:sp>
          <p:nvSpPr>
            <p:cNvPr id="9" name="Oval 8">
              <a:extLst>
                <a:ext uri="{FF2B5EF4-FFF2-40B4-BE49-F238E27FC236}">
                  <a16:creationId xmlns:a16="http://schemas.microsoft.com/office/drawing/2014/main" id="{54F8448C-A3EC-E547-FBF9-0BED778BD0A9}"/>
                </a:ext>
              </a:extLst>
            </p:cNvPr>
            <p:cNvSpPr/>
            <p:nvPr/>
          </p:nvSpPr>
          <p:spPr>
            <a:xfrm>
              <a:off x="8375582" y="1739364"/>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marL="0" marR="0" lvl="0" indent="0" algn="ctr" defTabSz="914400" eaLnBrk="1" fontAlgn="auto" latinLnBrk="0" hangingPunct="1">
                <a:lnSpc>
                  <a:spcPct val="100000"/>
                </a:lnSpc>
                <a:spcBef>
                  <a:spcPts val="1200"/>
                </a:spcBef>
                <a:spcAft>
                  <a:spcPts val="3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pic>
          <p:nvPicPr>
            <p:cNvPr id="13" name="Graphic 12">
              <a:extLst>
                <a:ext uri="{FF2B5EF4-FFF2-40B4-BE49-F238E27FC236}">
                  <a16:creationId xmlns:a16="http://schemas.microsoft.com/office/drawing/2014/main" id="{8FB5893B-26C5-45CF-CC42-0FA25AB1E2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50300" y="1916832"/>
              <a:ext cx="364965" cy="504000"/>
            </a:xfrm>
            <a:prstGeom prst="rect">
              <a:avLst/>
            </a:prstGeom>
          </p:spPr>
        </p:pic>
      </p:grpSp>
      <p:grpSp>
        <p:nvGrpSpPr>
          <p:cNvPr id="16" name="Group 15">
            <a:extLst>
              <a:ext uri="{FF2B5EF4-FFF2-40B4-BE49-F238E27FC236}">
                <a16:creationId xmlns:a16="http://schemas.microsoft.com/office/drawing/2014/main" id="{C74140F9-C4B6-1427-BE97-03446398BFC5}"/>
              </a:ext>
            </a:extLst>
          </p:cNvPr>
          <p:cNvGrpSpPr/>
          <p:nvPr/>
        </p:nvGrpSpPr>
        <p:grpSpPr>
          <a:xfrm>
            <a:off x="6199553" y="2134613"/>
            <a:ext cx="1690819" cy="1408102"/>
            <a:chOff x="4405181" y="1689389"/>
            <a:chExt cx="1690819" cy="1408102"/>
          </a:xfrm>
        </p:grpSpPr>
        <p:sp>
          <p:nvSpPr>
            <p:cNvPr id="22" name="TextBox 21">
              <a:extLst>
                <a:ext uri="{FF2B5EF4-FFF2-40B4-BE49-F238E27FC236}">
                  <a16:creationId xmlns:a16="http://schemas.microsoft.com/office/drawing/2014/main" id="{F6A1C21C-B054-9193-A9E0-703F9A69571E}"/>
                </a:ext>
              </a:extLst>
            </p:cNvPr>
            <p:cNvSpPr txBox="1"/>
            <p:nvPr/>
          </p:nvSpPr>
          <p:spPr>
            <a:xfrm>
              <a:off x="4405181" y="1689389"/>
              <a:ext cx="1690819" cy="1408102"/>
            </a:xfrm>
            <a:prstGeom prst="rect">
              <a:avLst/>
            </a:prstGeom>
            <a:solidFill>
              <a:schemeClr val="bg2">
                <a:lumMod val="20000"/>
                <a:lumOff val="80000"/>
              </a:schemeClr>
            </a:solidFill>
          </p:spPr>
          <p:txBody>
            <a:bodyPr wrap="square" anchor="b">
              <a:noAutofit/>
            </a:bodyPr>
            <a:lstStyle/>
            <a:p>
              <a:pPr marL="0" marR="0" lvl="1" indent="0" algn="ctr" defTabSz="914400" rtl="0" eaLnBrk="1" fontAlgn="auto" latinLnBrk="0" hangingPunct="1">
                <a:lnSpc>
                  <a:spcPct val="100000"/>
                </a:lnSpc>
                <a:spcBef>
                  <a:spcPts val="300"/>
                </a:spcBef>
                <a:spcAft>
                  <a:spcPts val="600"/>
                </a:spcAft>
                <a:buClrTx/>
                <a:buSzTx/>
                <a:buFontTx/>
                <a:buNone/>
                <a:tabLst/>
                <a:defRPr/>
              </a:pPr>
              <a:r>
                <a:rPr kumimoji="0" lang="en-US" sz="1600" b="0" i="0" u="none" strike="noStrike" kern="0" cap="none" spc="0" normalizeH="0" baseline="0" noProof="0">
                  <a:ln>
                    <a:noFill/>
                  </a:ln>
                  <a:effectLst/>
                  <a:uLnTx/>
                  <a:uFillTx/>
                  <a:latin typeface="Calibre Medium" panose="020B0603030202060203" pitchFamily="34" charset="0"/>
                  <a:ea typeface="+mn-ea"/>
                  <a:cs typeface="Arial"/>
                  <a:sym typeface="Arial"/>
                </a:rPr>
                <a:t>Purchase data</a:t>
              </a:r>
            </a:p>
          </p:txBody>
        </p:sp>
        <p:sp>
          <p:nvSpPr>
            <p:cNvPr id="28" name="Oval 27">
              <a:extLst>
                <a:ext uri="{FF2B5EF4-FFF2-40B4-BE49-F238E27FC236}">
                  <a16:creationId xmlns:a16="http://schemas.microsoft.com/office/drawing/2014/main" id="{2F1E3ED7-6D16-BE87-D640-D9BFE59EB246}"/>
                </a:ext>
              </a:extLst>
            </p:cNvPr>
            <p:cNvSpPr/>
            <p:nvPr/>
          </p:nvSpPr>
          <p:spPr>
            <a:xfrm>
              <a:off x="4793390" y="1843421"/>
              <a:ext cx="914400" cy="91440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marL="0" marR="0" lvl="0" indent="0" algn="ctr" defTabSz="914400" eaLnBrk="1" fontAlgn="auto" latinLnBrk="0" hangingPunct="1">
                <a:lnSpc>
                  <a:spcPct val="100000"/>
                </a:lnSpc>
                <a:spcBef>
                  <a:spcPts val="1200"/>
                </a:spcBef>
                <a:spcAft>
                  <a:spcPts val="300"/>
                </a:spcAft>
                <a:buClrTx/>
                <a:buSzTx/>
                <a:buFontTx/>
                <a:buNone/>
                <a:tabLst/>
                <a:defRPr/>
              </a:pPr>
              <a:endParaRPr kumimoji="0" lang="en-GB" sz="2200" b="0" i="0" u="none" strike="noStrike" kern="0" cap="none" spc="0" normalizeH="0" baseline="0" noProof="0">
                <a:ln>
                  <a:noFill/>
                </a:ln>
                <a:solidFill>
                  <a:srgbClr val="FFFFFF"/>
                </a:solidFill>
                <a:effectLst/>
                <a:uLnTx/>
                <a:uFillTx/>
                <a:latin typeface="Calibre"/>
                <a:ea typeface="+mn-ea"/>
                <a:cs typeface="+mn-cs"/>
              </a:endParaRPr>
            </a:p>
          </p:txBody>
        </p:sp>
        <p:pic>
          <p:nvPicPr>
            <p:cNvPr id="34" name="Graphic 33">
              <a:extLst>
                <a:ext uri="{FF2B5EF4-FFF2-40B4-BE49-F238E27FC236}">
                  <a16:creationId xmlns:a16="http://schemas.microsoft.com/office/drawing/2014/main" id="{691AC43F-E523-C838-7178-60CE27AB89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020825" y="2069555"/>
              <a:ext cx="459529" cy="504000"/>
            </a:xfrm>
            <a:prstGeom prst="rect">
              <a:avLst/>
            </a:prstGeom>
          </p:spPr>
        </p:pic>
      </p:grpSp>
      <p:sp>
        <p:nvSpPr>
          <p:cNvPr id="12" name="Google Shape;4258;p19">
            <a:extLst>
              <a:ext uri="{FF2B5EF4-FFF2-40B4-BE49-F238E27FC236}">
                <a16:creationId xmlns:a16="http://schemas.microsoft.com/office/drawing/2014/main" id="{7BDD98DA-CB61-7A5E-AF47-FCDC491D7927}"/>
              </a:ext>
            </a:extLst>
          </p:cNvPr>
          <p:cNvSpPr txBox="1"/>
          <p:nvPr/>
        </p:nvSpPr>
        <p:spPr>
          <a:xfrm>
            <a:off x="10331851" y="4241866"/>
            <a:ext cx="1728002" cy="800179"/>
          </a:xfrm>
          <a:prstGeom prst="rect">
            <a:avLst/>
          </a:prstGeom>
          <a:noFill/>
          <a:ln>
            <a:noFill/>
          </a:ln>
        </p:spPr>
        <p:txBody>
          <a:bodyPr spcFirstLastPara="1" wrap="square" lIns="121900" tIns="121900" rIns="121900" bIns="121900" anchor="t" anchorCtr="0">
            <a:spAutoFit/>
          </a:bodyPr>
          <a:lstStyle/>
          <a:p>
            <a:pPr algn="l" rtl="0">
              <a:spcBef>
                <a:spcPts val="0"/>
              </a:spcBef>
              <a:spcAft>
                <a:spcPts val="0"/>
              </a:spcAft>
              <a:buClr>
                <a:srgbClr val="000000"/>
              </a:buClr>
              <a:buSzPts val="1200"/>
            </a:pPr>
            <a:r>
              <a:rPr lang="en-GB" sz="1200">
                <a:solidFill>
                  <a:schemeClr val="dk1"/>
                </a:solidFill>
                <a:latin typeface="+mn-lt"/>
                <a:ea typeface="DM Sans"/>
                <a:cs typeface="DM Sans"/>
                <a:sym typeface="DM Sans"/>
              </a:rPr>
              <a:t>More than 50% of participating suppliers submit purchase data</a:t>
            </a:r>
            <a:endParaRPr sz="1200">
              <a:solidFill>
                <a:schemeClr val="lt1"/>
              </a:solidFill>
              <a:latin typeface="+mn-lt"/>
              <a:ea typeface="DM Sans"/>
              <a:cs typeface="DM Sans"/>
              <a:sym typeface="DM Sans"/>
            </a:endParaRPr>
          </a:p>
        </p:txBody>
      </p:sp>
      <p:sp>
        <p:nvSpPr>
          <p:cNvPr id="14" name="Text Placeholder 1">
            <a:extLst>
              <a:ext uri="{FF2B5EF4-FFF2-40B4-BE49-F238E27FC236}">
                <a16:creationId xmlns:a16="http://schemas.microsoft.com/office/drawing/2014/main" id="{F94E3E97-51DE-329C-E8EF-D4CC8E381C48}"/>
              </a:ext>
            </a:extLst>
          </p:cNvPr>
          <p:cNvSpPr txBox="1">
            <a:spLocks/>
          </p:cNvSpPr>
          <p:nvPr/>
        </p:nvSpPr>
        <p:spPr>
          <a:xfrm>
            <a:off x="1536699" y="957803"/>
            <a:ext cx="3625609" cy="201963"/>
          </a:xfrm>
          <a:prstGeom prst="rect">
            <a:avLst/>
          </a:prstGeom>
        </p:spPr>
        <p:txBody>
          <a:bodyPr vert="horz" lIns="0" tIns="0" rIns="72000" bIns="0" rtlCol="0">
            <a:noAutofit/>
          </a:bodyPr>
          <a:lstStyle>
            <a:lvl1pPr marL="0" eaLnBrk="1" hangingPunct="1">
              <a:lnSpc>
                <a:spcPct val="90000"/>
              </a:lnSpc>
              <a:spcBef>
                <a:spcPts val="1200"/>
              </a:spcBef>
              <a:spcAft>
                <a:spcPts val="1200"/>
              </a:spcAft>
              <a:defRPr sz="1050" cap="all" baseline="0">
                <a:solidFill>
                  <a:schemeClr val="tx1"/>
                </a:solidFill>
                <a:latin typeface="Calibre Medium" panose="020B0603030202060203" pitchFamily="34" charset="0"/>
                <a:ea typeface="+mn-ea"/>
                <a:cs typeface="+mn-cs"/>
              </a:defRPr>
            </a:lvl1pPr>
            <a:lvl2pPr marL="0" indent="0" eaLnBrk="1" hangingPunct="1">
              <a:spcAft>
                <a:spcPts val="600"/>
              </a:spcAft>
              <a:defRPr sz="1050" b="0" cap="all" baseline="0">
                <a:solidFill>
                  <a:schemeClr val="tx1"/>
                </a:solidFill>
                <a:latin typeface="Calibre Medium" panose="020B0603030202060203" pitchFamily="34" charset="0"/>
                <a:ea typeface="+mn-ea"/>
                <a:cs typeface="+mn-cs"/>
              </a:defRPr>
            </a:lvl2pPr>
            <a:lvl3pPr marL="0" indent="0" eaLnBrk="1" hangingPunct="1">
              <a:spcBef>
                <a:spcPts val="300"/>
              </a:spcBef>
              <a:spcAft>
                <a:spcPts val="300"/>
              </a:spcAft>
              <a:defRPr sz="1050" cap="all" baseline="0">
                <a:solidFill>
                  <a:schemeClr val="tx1"/>
                </a:solidFill>
                <a:latin typeface="Calibre Medium" panose="020B0603030202060203" pitchFamily="34" charset="0"/>
                <a:ea typeface="+mn-ea"/>
                <a:cs typeface="+mn-cs"/>
              </a:defRPr>
            </a:lvl3pPr>
            <a:lvl4pPr marL="171450" indent="-171450" eaLnBrk="1" hangingPunct="1">
              <a:spcBef>
                <a:spcPts val="300"/>
              </a:spcBef>
              <a:spcAft>
                <a:spcPts val="300"/>
              </a:spcAft>
              <a:buFont typeface="SwissReSansOTLight" panose="04000400000000000000" pitchFamily="82" charset="0"/>
              <a:buChar char="–"/>
              <a:defRPr sz="1050" cap="all" baseline="0">
                <a:solidFill>
                  <a:schemeClr val="tx1"/>
                </a:solidFill>
                <a:latin typeface="Calibre Medium" panose="020B0603030202060203" pitchFamily="34" charset="0"/>
                <a:ea typeface="+mn-ea"/>
                <a:cs typeface="+mn-cs"/>
              </a:defRPr>
            </a:lvl4pPr>
            <a:lvl5pPr marL="360363" indent="-184150" eaLnBrk="1" hangingPunct="1">
              <a:spcBef>
                <a:spcPts val="300"/>
              </a:spcBef>
              <a:spcAft>
                <a:spcPts val="300"/>
              </a:spcAft>
              <a:buFont typeface="SwissReSansOTLight" panose="04000400000000000000" pitchFamily="82" charset="0"/>
              <a:buChar char="–"/>
              <a:defRPr sz="1050" b="0" cap="all" baseline="0">
                <a:solidFill>
                  <a:schemeClr val="tx1"/>
                </a:solidFill>
                <a:latin typeface="Calibre Medium" panose="020B0603030202060203" pitchFamily="34" charset="0"/>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GB"/>
              <a:t>carbon Trace data participation requirements</a:t>
            </a:r>
          </a:p>
        </p:txBody>
      </p:sp>
      <p:sp>
        <p:nvSpPr>
          <p:cNvPr id="15" name="Content Placeholder 8">
            <a:extLst>
              <a:ext uri="{FF2B5EF4-FFF2-40B4-BE49-F238E27FC236}">
                <a16:creationId xmlns:a16="http://schemas.microsoft.com/office/drawing/2014/main" id="{E8C659B2-9FCD-74F8-D249-213A25EF502B}"/>
              </a:ext>
            </a:extLst>
          </p:cNvPr>
          <p:cNvSpPr txBox="1">
            <a:spLocks/>
          </p:cNvSpPr>
          <p:nvPr/>
        </p:nvSpPr>
        <p:spPr>
          <a:xfrm>
            <a:off x="7968781" y="4674179"/>
            <a:ext cx="1728002" cy="1024054"/>
          </a:xfrm>
          <a:prstGeom prst="rect">
            <a:avLst/>
          </a:prstGeom>
          <a:solidFill>
            <a:srgbClr val="F6F6F6"/>
          </a:solidFill>
        </p:spPr>
        <p:txBody>
          <a:bodyPr vert="horz" lIns="91440" tIns="90000" rIns="91440" bIns="90000" rtlCol="0">
            <a:noAutofit/>
          </a:bodyPr>
          <a:lstStyle>
            <a:lvl1pPr marL="0" eaLnBrk="1" hangingPunct="1">
              <a:spcBef>
                <a:spcPts val="1200"/>
              </a:spcBef>
              <a:spcAft>
                <a:spcPts val="0"/>
              </a:spcAft>
              <a:defRPr sz="2200">
                <a:solidFill>
                  <a:schemeClr val="tx1"/>
                </a:solidFill>
                <a:latin typeface="Calibre Semibold" panose="020B0703030202060203" pitchFamily="34" charset="0"/>
                <a:ea typeface="+mn-ea"/>
                <a:cs typeface="+mn-cs"/>
              </a:defRPr>
            </a:lvl1pPr>
            <a:lvl2pPr marL="0" indent="0" eaLnBrk="1" hangingPunct="1">
              <a:spcAft>
                <a:spcPts val="600"/>
              </a:spcAft>
              <a:defRPr sz="2200" b="0">
                <a:solidFill>
                  <a:schemeClr val="tx1"/>
                </a:solidFill>
                <a:latin typeface="Calibre Light" panose="020B03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lvl="3" indent="0">
              <a:buClrTx/>
              <a:buFont typeface="SwissReSansOTLight" panose="04000400000000000000" pitchFamily="82" charset="0"/>
              <a:buNone/>
            </a:pPr>
            <a:r>
              <a:rPr lang="en-GB" sz="1400"/>
              <a:t>Supplier sustainability teams or HSE teams</a:t>
            </a:r>
          </a:p>
          <a:p>
            <a:pPr marL="0" lvl="3" indent="0">
              <a:buClrTx/>
              <a:buFont typeface="SwissReSansOTLight" panose="04000400000000000000" pitchFamily="82" charset="0"/>
              <a:buNone/>
            </a:pPr>
            <a:endParaRPr lang="en-GB" sz="1400"/>
          </a:p>
        </p:txBody>
      </p:sp>
      <p:sp>
        <p:nvSpPr>
          <p:cNvPr id="17" name="Content Placeholder 10">
            <a:extLst>
              <a:ext uri="{FF2B5EF4-FFF2-40B4-BE49-F238E27FC236}">
                <a16:creationId xmlns:a16="http://schemas.microsoft.com/office/drawing/2014/main" id="{05E42430-5577-7AE8-F018-06B1FA5E6F3C}"/>
              </a:ext>
            </a:extLst>
          </p:cNvPr>
          <p:cNvSpPr txBox="1">
            <a:spLocks/>
          </p:cNvSpPr>
          <p:nvPr/>
        </p:nvSpPr>
        <p:spPr>
          <a:xfrm>
            <a:off x="4405181" y="4674179"/>
            <a:ext cx="1690819" cy="1024054"/>
          </a:xfrm>
          <a:prstGeom prst="rect">
            <a:avLst/>
          </a:prstGeom>
          <a:solidFill>
            <a:srgbClr val="F6F6F6"/>
          </a:solidFill>
        </p:spPr>
        <p:txBody>
          <a:bodyPr vert="horz" lIns="91440" tIns="90000" rIns="91440" bIns="90000" rtlCol="0">
            <a:noAutofit/>
          </a:bodyPr>
          <a:lstStyle>
            <a:lvl1pPr marL="0" eaLnBrk="1" hangingPunct="1">
              <a:spcBef>
                <a:spcPts val="1200"/>
              </a:spcBef>
              <a:spcAft>
                <a:spcPts val="0"/>
              </a:spcAft>
              <a:defRPr sz="2200">
                <a:solidFill>
                  <a:schemeClr val="tx1"/>
                </a:solidFill>
                <a:latin typeface="Calibre Semibold" panose="020B0703030202060203" pitchFamily="34" charset="0"/>
                <a:ea typeface="+mn-ea"/>
                <a:cs typeface="+mn-cs"/>
              </a:defRPr>
            </a:lvl1pPr>
            <a:lvl2pPr marL="0" indent="0" eaLnBrk="1" hangingPunct="1">
              <a:spcAft>
                <a:spcPts val="600"/>
              </a:spcAft>
              <a:defRPr sz="2200" b="0">
                <a:solidFill>
                  <a:schemeClr val="tx1"/>
                </a:solidFill>
                <a:latin typeface="Calibre Light" panose="020B03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lvl="3" indent="0">
              <a:buClrTx/>
              <a:buFont typeface="SwissReSansOTLight" panose="04000400000000000000" pitchFamily="82" charset="0"/>
              <a:buNone/>
            </a:pPr>
            <a:r>
              <a:rPr lang="en-GB" sz="1400"/>
              <a:t>Supplier sustainability teams or the C-suite</a:t>
            </a:r>
          </a:p>
          <a:p>
            <a:pPr marL="0" lvl="3" indent="0">
              <a:buClrTx/>
              <a:buFont typeface="SwissReSansOTLight" panose="04000400000000000000" pitchFamily="82" charset="0"/>
              <a:buNone/>
            </a:pPr>
            <a:endParaRPr lang="en-GB" sz="1400"/>
          </a:p>
        </p:txBody>
      </p:sp>
      <p:sp>
        <p:nvSpPr>
          <p:cNvPr id="20" name="Content Placeholder 17">
            <a:extLst>
              <a:ext uri="{FF2B5EF4-FFF2-40B4-BE49-F238E27FC236}">
                <a16:creationId xmlns:a16="http://schemas.microsoft.com/office/drawing/2014/main" id="{2AD645E9-7D0A-60CB-E43E-7EC14652FFA2}"/>
              </a:ext>
            </a:extLst>
          </p:cNvPr>
          <p:cNvSpPr txBox="1">
            <a:spLocks/>
          </p:cNvSpPr>
          <p:nvPr/>
        </p:nvSpPr>
        <p:spPr>
          <a:xfrm>
            <a:off x="6199552" y="4674179"/>
            <a:ext cx="1690819" cy="1024054"/>
          </a:xfrm>
          <a:prstGeom prst="rect">
            <a:avLst/>
          </a:prstGeom>
          <a:solidFill>
            <a:srgbClr val="F6F6F6"/>
          </a:solidFill>
        </p:spPr>
        <p:txBody>
          <a:bodyPr vert="horz" lIns="91440" tIns="90000" rIns="91440" bIns="90000" rtlCol="0">
            <a:noAutofit/>
          </a:bodyPr>
          <a:lstStyle>
            <a:lvl1pPr marL="0" eaLnBrk="1" hangingPunct="1">
              <a:spcBef>
                <a:spcPts val="1200"/>
              </a:spcBef>
              <a:spcAft>
                <a:spcPts val="0"/>
              </a:spcAft>
              <a:defRPr sz="2200">
                <a:solidFill>
                  <a:schemeClr val="tx1"/>
                </a:solidFill>
                <a:latin typeface="Calibre Semibold" panose="020B0703030202060203" pitchFamily="34" charset="0"/>
                <a:ea typeface="+mn-ea"/>
                <a:cs typeface="+mn-cs"/>
              </a:defRPr>
            </a:lvl1pPr>
            <a:lvl2pPr marL="0" indent="0" eaLnBrk="1" hangingPunct="1">
              <a:spcAft>
                <a:spcPts val="600"/>
              </a:spcAft>
              <a:defRPr sz="2200" b="0">
                <a:solidFill>
                  <a:schemeClr val="tx1"/>
                </a:solidFill>
                <a:latin typeface="Calibre Light" panose="020B03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lvl="3" indent="0">
              <a:buClrTx/>
              <a:buFont typeface="SwissReSansOTLight" panose="04000400000000000000" pitchFamily="82" charset="0"/>
              <a:buNone/>
            </a:pPr>
            <a:r>
              <a:rPr lang="en-GB" sz="1400"/>
              <a:t>Supplier finance or procurement teams</a:t>
            </a:r>
          </a:p>
        </p:txBody>
      </p:sp>
      <p:sp>
        <p:nvSpPr>
          <p:cNvPr id="21" name="Google Shape;4258;p19">
            <a:extLst>
              <a:ext uri="{FF2B5EF4-FFF2-40B4-BE49-F238E27FC236}">
                <a16:creationId xmlns:a16="http://schemas.microsoft.com/office/drawing/2014/main" id="{8628B952-3E63-E9C2-AE7F-9C73F629251C}"/>
              </a:ext>
            </a:extLst>
          </p:cNvPr>
          <p:cNvSpPr txBox="1"/>
          <p:nvPr/>
        </p:nvSpPr>
        <p:spPr>
          <a:xfrm>
            <a:off x="2795807" y="3929204"/>
            <a:ext cx="1505822" cy="461624"/>
          </a:xfrm>
          <a:prstGeom prst="rect">
            <a:avLst/>
          </a:prstGeom>
          <a:noFill/>
          <a:ln>
            <a:noFill/>
          </a:ln>
        </p:spPr>
        <p:txBody>
          <a:bodyPr spcFirstLastPara="1" wrap="square" lIns="121900" tIns="121900" rIns="121900" bIns="121900" anchor="t" anchorCtr="0">
            <a:spAutoFit/>
          </a:bodyPr>
          <a:lstStyle/>
          <a:p>
            <a:pPr algn="r" rtl="0">
              <a:spcBef>
                <a:spcPts val="0"/>
              </a:spcBef>
              <a:spcAft>
                <a:spcPts val="0"/>
              </a:spcAft>
              <a:buClr>
                <a:srgbClr val="000000"/>
              </a:buClr>
              <a:buSzPts val="1200"/>
            </a:pPr>
            <a:r>
              <a:rPr lang="fr-CH" sz="1400">
                <a:solidFill>
                  <a:schemeClr val="dk1"/>
                </a:solidFill>
                <a:latin typeface="Calibre Medium" panose="020B0503030202060203" pitchFamily="34" charset="77"/>
                <a:ea typeface="DM Sans"/>
                <a:cs typeface="DM Sans"/>
                <a:sym typeface="DM Sans"/>
              </a:rPr>
              <a:t>W</a:t>
            </a:r>
            <a:r>
              <a:rPr lang="en-GB" sz="1400">
                <a:solidFill>
                  <a:schemeClr val="dk1"/>
                </a:solidFill>
                <a:latin typeface="Calibre Medium" panose="020B0503030202060203" pitchFamily="34" charset="77"/>
                <a:ea typeface="DM Sans"/>
                <a:cs typeface="DM Sans"/>
                <a:sym typeface="DM Sans"/>
              </a:rPr>
              <a:t>hat is the data?</a:t>
            </a:r>
            <a:endParaRPr sz="1400">
              <a:solidFill>
                <a:schemeClr val="lt1"/>
              </a:solidFill>
              <a:latin typeface="Calibre Medium" panose="020B0503030202060203" pitchFamily="34" charset="77"/>
              <a:ea typeface="DM Sans"/>
              <a:cs typeface="DM Sans"/>
              <a:sym typeface="DM Sans"/>
            </a:endParaRPr>
          </a:p>
        </p:txBody>
      </p:sp>
      <p:sp>
        <p:nvSpPr>
          <p:cNvPr id="23" name="Google Shape;4258;p19">
            <a:extLst>
              <a:ext uri="{FF2B5EF4-FFF2-40B4-BE49-F238E27FC236}">
                <a16:creationId xmlns:a16="http://schemas.microsoft.com/office/drawing/2014/main" id="{4EDF2713-7BE8-C8B8-6A0E-48D60380A9E7}"/>
              </a:ext>
            </a:extLst>
          </p:cNvPr>
          <p:cNvSpPr txBox="1"/>
          <p:nvPr/>
        </p:nvSpPr>
        <p:spPr>
          <a:xfrm>
            <a:off x="2795806" y="4880485"/>
            <a:ext cx="1505822" cy="677068"/>
          </a:xfrm>
          <a:prstGeom prst="rect">
            <a:avLst/>
          </a:prstGeom>
          <a:noFill/>
          <a:ln>
            <a:noFill/>
          </a:ln>
        </p:spPr>
        <p:txBody>
          <a:bodyPr spcFirstLastPara="1" wrap="square" lIns="121900" tIns="121900" rIns="121900" bIns="121900" anchor="t" anchorCtr="0">
            <a:spAutoFit/>
          </a:bodyPr>
          <a:lstStyle/>
          <a:p>
            <a:pPr algn="r" rtl="0">
              <a:spcBef>
                <a:spcPts val="0"/>
              </a:spcBef>
              <a:spcAft>
                <a:spcPts val="0"/>
              </a:spcAft>
              <a:buClr>
                <a:srgbClr val="000000"/>
              </a:buClr>
              <a:buSzPts val="1200"/>
            </a:pPr>
            <a:r>
              <a:rPr lang="fr-CH" sz="1400">
                <a:solidFill>
                  <a:schemeClr val="dk1"/>
                </a:solidFill>
                <a:latin typeface="Calibre Medium" panose="020B0503030202060203" pitchFamily="34" charset="77"/>
                <a:ea typeface="DM Sans"/>
                <a:cs typeface="DM Sans"/>
                <a:sym typeface="DM Sans"/>
              </a:rPr>
              <a:t>W</a:t>
            </a:r>
            <a:r>
              <a:rPr lang="en-GB" sz="1400" err="1">
                <a:solidFill>
                  <a:schemeClr val="dk1"/>
                </a:solidFill>
                <a:latin typeface="Calibre Medium" panose="020B0503030202060203" pitchFamily="34" charset="77"/>
                <a:ea typeface="DM Sans"/>
                <a:cs typeface="DM Sans"/>
                <a:sym typeface="DM Sans"/>
              </a:rPr>
              <a:t>ho</a:t>
            </a:r>
            <a:r>
              <a:rPr lang="en-GB" sz="1400">
                <a:solidFill>
                  <a:schemeClr val="dk1"/>
                </a:solidFill>
                <a:latin typeface="Calibre Medium" panose="020B0503030202060203" pitchFamily="34" charset="77"/>
                <a:ea typeface="DM Sans"/>
                <a:cs typeface="DM Sans"/>
                <a:sym typeface="DM Sans"/>
              </a:rPr>
              <a:t> holds the information?</a:t>
            </a:r>
            <a:endParaRPr sz="1400">
              <a:solidFill>
                <a:schemeClr val="lt1"/>
              </a:solidFill>
              <a:latin typeface="Calibre Medium" panose="020B0503030202060203" pitchFamily="34" charset="77"/>
              <a:ea typeface="DM Sans"/>
              <a:cs typeface="DM Sans"/>
              <a:sym typeface="DM Sans"/>
            </a:endParaRPr>
          </a:p>
        </p:txBody>
      </p:sp>
      <p:pic>
        <p:nvPicPr>
          <p:cNvPr id="10" name="Picture 2">
            <a:extLst>
              <a:ext uri="{FF2B5EF4-FFF2-40B4-BE49-F238E27FC236}">
                <a16:creationId xmlns:a16="http://schemas.microsoft.com/office/drawing/2014/main" id="{10E86A99-E5D1-0957-BEAC-B308B06797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3632" y="4446606"/>
            <a:ext cx="1279848" cy="35160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E9C3F2C8-4CD2-59EE-F3B7-9C7AD2C8FC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5783" y="4463041"/>
            <a:ext cx="386068" cy="386068"/>
          </a:xfrm>
          <a:prstGeom prst="rect">
            <a:avLst/>
          </a:prstGeom>
        </p:spPr>
      </p:pic>
    </p:spTree>
    <p:extLst>
      <p:ext uri="{BB962C8B-B14F-4D97-AF65-F5344CB8AC3E}">
        <p14:creationId xmlns:p14="http://schemas.microsoft.com/office/powerpoint/2010/main" val="402047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64FB0-378A-B0AD-5B6C-16DABF6C1A55}"/>
              </a:ext>
            </a:extLst>
          </p:cNvPr>
          <p:cNvPicPr>
            <a:picLocks noChangeAspect="1"/>
          </p:cNvPicPr>
          <p:nvPr/>
        </p:nvPicPr>
        <p:blipFill>
          <a:blip r:embed="rId2"/>
          <a:stretch>
            <a:fillRect/>
          </a:stretch>
        </p:blipFill>
        <p:spPr>
          <a:xfrm>
            <a:off x="76153" y="1985648"/>
            <a:ext cx="3859363" cy="1996791"/>
          </a:xfrm>
          <a:prstGeom prst="rect">
            <a:avLst/>
          </a:prstGeom>
        </p:spPr>
      </p:pic>
      <p:sp>
        <p:nvSpPr>
          <p:cNvPr id="2" name="Title 1">
            <a:extLst>
              <a:ext uri="{FF2B5EF4-FFF2-40B4-BE49-F238E27FC236}">
                <a16:creationId xmlns:a16="http://schemas.microsoft.com/office/drawing/2014/main" id="{9A9D3CC9-CC8E-8B0A-57CC-A05A4CB290B9}"/>
              </a:ext>
            </a:extLst>
          </p:cNvPr>
          <p:cNvSpPr>
            <a:spLocks noGrp="1"/>
          </p:cNvSpPr>
          <p:nvPr>
            <p:ph type="title"/>
          </p:nvPr>
        </p:nvSpPr>
        <p:spPr/>
        <p:txBody>
          <a:bodyPr/>
          <a:lstStyle/>
          <a:p>
            <a:r>
              <a:rPr lang="en-US"/>
              <a:t>Real data creates the roadmap </a:t>
            </a:r>
          </a:p>
        </p:txBody>
      </p:sp>
      <p:sp>
        <p:nvSpPr>
          <p:cNvPr id="122" name="TextBox 121">
            <a:extLst>
              <a:ext uri="{FF2B5EF4-FFF2-40B4-BE49-F238E27FC236}">
                <a16:creationId xmlns:a16="http://schemas.microsoft.com/office/drawing/2014/main" id="{67C81CD5-1DA6-D1EB-D174-1F4CF72958C2}"/>
              </a:ext>
            </a:extLst>
          </p:cNvPr>
          <p:cNvSpPr txBox="1"/>
          <p:nvPr/>
        </p:nvSpPr>
        <p:spPr>
          <a:xfrm>
            <a:off x="844203" y="1461138"/>
            <a:ext cx="2827926" cy="461665"/>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200" b="0" u="none" strike="noStrike" kern="0" cap="none" spc="0" normalizeH="0" baseline="0" noProof="0" dirty="0">
                <a:ln>
                  <a:noFill/>
                </a:ln>
                <a:solidFill>
                  <a:srgbClr val="435254"/>
                </a:solidFill>
                <a:effectLst/>
                <a:uLnTx/>
                <a:uFillTx/>
                <a:latin typeface="Calibre"/>
                <a:ea typeface="+mn-ea"/>
                <a:cs typeface="+mn-cs"/>
              </a:rPr>
              <a:t>Janitorial Company A</a:t>
            </a:r>
            <a:r>
              <a:rPr lang="en-US" sz="1200" noProof="0" dirty="0">
                <a:solidFill>
                  <a:srgbClr val="435254"/>
                </a:solidFill>
                <a:latin typeface="Calibre"/>
              </a:rPr>
              <a:t>: </a:t>
            </a:r>
            <a:r>
              <a:rPr kumimoji="0" lang="en-US" sz="1200" b="0" u="none" strike="noStrike" kern="0" cap="none" spc="0" normalizeH="0" baseline="0" noProof="0" dirty="0">
                <a:ln>
                  <a:noFill/>
                </a:ln>
                <a:solidFill>
                  <a:srgbClr val="435254"/>
                </a:solidFill>
                <a:effectLst/>
                <a:uLnTx/>
                <a:uFillTx/>
                <a:latin typeface="Calibre"/>
                <a:ea typeface="+mn-ea"/>
                <a:cs typeface="+mn-cs"/>
              </a:rPr>
              <a:t>Emissions intensity factor </a:t>
            </a:r>
            <a:r>
              <a:rPr kumimoji="0" lang="en-US" sz="1200" b="1" u="none" strike="noStrike" kern="0" cap="none" spc="0" normalizeH="0" baseline="0" noProof="0" dirty="0">
                <a:ln>
                  <a:noFill/>
                </a:ln>
                <a:solidFill>
                  <a:srgbClr val="435254"/>
                </a:solidFill>
                <a:effectLst/>
                <a:uLnTx/>
                <a:uFillTx/>
                <a:latin typeface="Calibre Semibold" panose="020B0503030202060203" pitchFamily="34" charset="77"/>
              </a:rPr>
              <a:t>0.0000838 tCO</a:t>
            </a:r>
            <a:r>
              <a:rPr kumimoji="0" lang="en-US" sz="1200" b="1" u="none" strike="noStrike" kern="0" cap="none" spc="0" normalizeH="0" baseline="-25000" noProof="0" dirty="0">
                <a:ln>
                  <a:noFill/>
                </a:ln>
                <a:solidFill>
                  <a:srgbClr val="435254"/>
                </a:solidFill>
                <a:effectLst/>
                <a:uLnTx/>
                <a:uFillTx/>
                <a:latin typeface="Calibre Semibold" panose="020B0503030202060203" pitchFamily="34" charset="77"/>
              </a:rPr>
              <a:t>2</a:t>
            </a:r>
            <a:r>
              <a:rPr kumimoji="0" lang="en-US" sz="1200" b="1" u="none" strike="noStrike" kern="0" cap="none" spc="0" normalizeH="0" baseline="0" noProof="0" dirty="0">
                <a:ln>
                  <a:noFill/>
                </a:ln>
                <a:solidFill>
                  <a:srgbClr val="435254"/>
                </a:solidFill>
                <a:effectLst/>
                <a:uLnTx/>
                <a:uFillTx/>
                <a:latin typeface="Calibre Semibold" panose="020B0503030202060203" pitchFamily="34" charset="77"/>
              </a:rPr>
              <a:t>e/$</a:t>
            </a:r>
          </a:p>
        </p:txBody>
      </p:sp>
      <p:sp>
        <p:nvSpPr>
          <p:cNvPr id="123" name="TextBox 122">
            <a:extLst>
              <a:ext uri="{FF2B5EF4-FFF2-40B4-BE49-F238E27FC236}">
                <a16:creationId xmlns:a16="http://schemas.microsoft.com/office/drawing/2014/main" id="{67DBB306-1E6F-9664-A9D1-ED8FB90D4B45}"/>
              </a:ext>
            </a:extLst>
          </p:cNvPr>
          <p:cNvSpPr txBox="1"/>
          <p:nvPr/>
        </p:nvSpPr>
        <p:spPr>
          <a:xfrm>
            <a:off x="4483999" y="1454191"/>
            <a:ext cx="2984655" cy="461665"/>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200" b="0" u="none" strike="noStrike" kern="0" cap="none" spc="0" normalizeH="0" baseline="0" noProof="0" dirty="0">
                <a:ln>
                  <a:noFill/>
                </a:ln>
                <a:solidFill>
                  <a:srgbClr val="435254"/>
                </a:solidFill>
                <a:effectLst/>
                <a:uLnTx/>
                <a:uFillTx/>
                <a:latin typeface="Calibre"/>
                <a:ea typeface="+mn-ea"/>
                <a:cs typeface="+mn-cs"/>
              </a:rPr>
              <a:t>Janitorial Company B</a:t>
            </a:r>
            <a:r>
              <a:rPr lang="en-US" sz="1200" noProof="0" dirty="0">
                <a:solidFill>
                  <a:srgbClr val="435254"/>
                </a:solidFill>
                <a:latin typeface="Calibre"/>
              </a:rPr>
              <a:t>: </a:t>
            </a:r>
            <a:r>
              <a:rPr kumimoji="0" lang="en-US" sz="1200" b="0" u="none" strike="noStrike" kern="0" cap="none" spc="0" normalizeH="0" baseline="0" noProof="0" dirty="0">
                <a:ln>
                  <a:noFill/>
                </a:ln>
                <a:solidFill>
                  <a:srgbClr val="435254"/>
                </a:solidFill>
                <a:effectLst/>
                <a:uLnTx/>
                <a:uFillTx/>
                <a:latin typeface="Calibre"/>
                <a:ea typeface="+mn-ea"/>
                <a:cs typeface="+mn-cs"/>
              </a:rPr>
              <a:t>Emissions intensity </a:t>
            </a:r>
            <a:r>
              <a:rPr kumimoji="0" lang="en-US" sz="1200" b="1" u="none" strike="noStrike" kern="0" cap="none" spc="0" normalizeH="0" baseline="0" noProof="0" dirty="0">
                <a:ln>
                  <a:noFill/>
                </a:ln>
                <a:solidFill>
                  <a:srgbClr val="435254"/>
                </a:solidFill>
                <a:effectLst/>
                <a:uLnTx/>
                <a:uFillTx/>
                <a:latin typeface="Calibre Semibold" panose="020B0503030202060203" pitchFamily="34" charset="77"/>
              </a:rPr>
              <a:t>0.0000277 tCO</a:t>
            </a:r>
            <a:r>
              <a:rPr kumimoji="0" lang="en-US" sz="1200" b="1" u="none" strike="noStrike" kern="0" cap="none" spc="0" normalizeH="0" baseline="-25000" noProof="0" dirty="0">
                <a:ln>
                  <a:noFill/>
                </a:ln>
                <a:solidFill>
                  <a:srgbClr val="435254"/>
                </a:solidFill>
                <a:effectLst/>
                <a:uLnTx/>
                <a:uFillTx/>
                <a:latin typeface="Calibre Semibold" panose="020B0503030202060203" pitchFamily="34" charset="77"/>
              </a:rPr>
              <a:t>2</a:t>
            </a:r>
            <a:r>
              <a:rPr kumimoji="0" lang="en-US" sz="1200" b="1" u="none" strike="noStrike" kern="0" cap="none" spc="0" normalizeH="0" baseline="0" noProof="0" dirty="0">
                <a:ln>
                  <a:noFill/>
                </a:ln>
                <a:solidFill>
                  <a:srgbClr val="435254"/>
                </a:solidFill>
                <a:effectLst/>
                <a:uLnTx/>
                <a:uFillTx/>
                <a:latin typeface="Calibre Semibold" panose="020B0503030202060203" pitchFamily="34" charset="77"/>
              </a:rPr>
              <a:t>e/$</a:t>
            </a:r>
          </a:p>
        </p:txBody>
      </p:sp>
      <p:sp>
        <p:nvSpPr>
          <p:cNvPr id="124" name="TextBox 123">
            <a:extLst>
              <a:ext uri="{FF2B5EF4-FFF2-40B4-BE49-F238E27FC236}">
                <a16:creationId xmlns:a16="http://schemas.microsoft.com/office/drawing/2014/main" id="{9EA6FC08-ACD6-B828-C013-20B74F799E9B}"/>
              </a:ext>
            </a:extLst>
          </p:cNvPr>
          <p:cNvSpPr txBox="1"/>
          <p:nvPr/>
        </p:nvSpPr>
        <p:spPr>
          <a:xfrm>
            <a:off x="8228837" y="1427222"/>
            <a:ext cx="2984655" cy="461665"/>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200" b="0" u="none" strike="noStrike" kern="0" cap="none" spc="0" normalizeH="0" baseline="0" noProof="0">
                <a:ln>
                  <a:noFill/>
                </a:ln>
                <a:solidFill>
                  <a:srgbClr val="435254"/>
                </a:solidFill>
                <a:effectLst/>
                <a:uLnTx/>
                <a:uFillTx/>
                <a:latin typeface="Calibre"/>
                <a:ea typeface="+mn-ea"/>
                <a:cs typeface="+mn-cs"/>
              </a:rPr>
              <a:t>Janitorial Company C</a:t>
            </a:r>
            <a:r>
              <a:rPr lang="en-US" sz="1200" noProof="0">
                <a:solidFill>
                  <a:srgbClr val="435254"/>
                </a:solidFill>
                <a:latin typeface="Calibre"/>
              </a:rPr>
              <a:t>: </a:t>
            </a:r>
            <a:r>
              <a:rPr kumimoji="0" lang="en-US" sz="1200" b="0" u="none" strike="noStrike" kern="0" cap="none" spc="0" normalizeH="0" baseline="0" noProof="0">
                <a:ln>
                  <a:noFill/>
                </a:ln>
                <a:solidFill>
                  <a:srgbClr val="435254"/>
                </a:solidFill>
                <a:effectLst/>
                <a:uLnTx/>
                <a:uFillTx/>
                <a:latin typeface="Calibre"/>
                <a:ea typeface="+mn-ea"/>
                <a:cs typeface="+mn-cs"/>
              </a:rPr>
              <a:t>Emissions intensity </a:t>
            </a:r>
            <a:r>
              <a:rPr kumimoji="0" lang="en-US" sz="1200" b="1" u="none" strike="noStrike" kern="0" cap="none" spc="0" normalizeH="0" baseline="0" noProof="0">
                <a:ln>
                  <a:noFill/>
                </a:ln>
                <a:solidFill>
                  <a:srgbClr val="435254"/>
                </a:solidFill>
                <a:effectLst/>
                <a:uLnTx/>
                <a:uFillTx/>
                <a:latin typeface="Calibre Semibold" panose="020B0503030202060203" pitchFamily="34" charset="77"/>
              </a:rPr>
              <a:t>0.0000810 tCO</a:t>
            </a:r>
            <a:r>
              <a:rPr kumimoji="0" lang="en-US" sz="1200" b="1" u="none" strike="noStrike" kern="0" cap="none" spc="0" normalizeH="0" baseline="-25000" noProof="0">
                <a:ln>
                  <a:noFill/>
                </a:ln>
                <a:solidFill>
                  <a:srgbClr val="435254"/>
                </a:solidFill>
                <a:effectLst/>
                <a:uLnTx/>
                <a:uFillTx/>
                <a:latin typeface="Calibre Semibold" panose="020B0503030202060203" pitchFamily="34" charset="77"/>
              </a:rPr>
              <a:t>2</a:t>
            </a:r>
            <a:r>
              <a:rPr kumimoji="0" lang="en-US" sz="1200" b="1" u="none" strike="noStrike" kern="0" cap="none" spc="0" normalizeH="0" baseline="0" noProof="0">
                <a:ln>
                  <a:noFill/>
                </a:ln>
                <a:solidFill>
                  <a:srgbClr val="435254"/>
                </a:solidFill>
                <a:effectLst/>
                <a:uLnTx/>
                <a:uFillTx/>
                <a:latin typeface="Calibre Semibold" panose="020B0503030202060203" pitchFamily="34" charset="77"/>
              </a:rPr>
              <a:t>e/$</a:t>
            </a:r>
          </a:p>
        </p:txBody>
      </p:sp>
      <p:sp>
        <p:nvSpPr>
          <p:cNvPr id="125" name="TextBox 124">
            <a:extLst>
              <a:ext uri="{FF2B5EF4-FFF2-40B4-BE49-F238E27FC236}">
                <a16:creationId xmlns:a16="http://schemas.microsoft.com/office/drawing/2014/main" id="{EA7CB865-0164-2FC3-9177-D2E66552FD66}"/>
              </a:ext>
            </a:extLst>
          </p:cNvPr>
          <p:cNvSpPr txBox="1"/>
          <p:nvPr/>
        </p:nvSpPr>
        <p:spPr>
          <a:xfrm>
            <a:off x="101365" y="1082862"/>
            <a:ext cx="1331089" cy="367477"/>
          </a:xfrm>
          <a:prstGeom prst="rect">
            <a:avLst/>
          </a:prstGeom>
          <a:noFill/>
        </p:spPr>
        <p:txBody>
          <a:bodyPr wrap="square" lIns="0" tIns="0" rIns="0" bIns="0" rtlCol="0">
            <a:noAutofit/>
          </a:bodyPr>
          <a:lstStyle/>
          <a:p>
            <a:pPr algn="ctr"/>
            <a:r>
              <a:rPr lang="en-US" sz="1400">
                <a:solidFill>
                  <a:schemeClr val="bg2">
                    <a:lumMod val="75000"/>
                  </a:schemeClr>
                </a:solidFill>
                <a:latin typeface="Calibre Medium" panose="020B0503030202060203" pitchFamily="34" charset="77"/>
              </a:rPr>
              <a:t>DATA</a:t>
            </a:r>
          </a:p>
        </p:txBody>
      </p:sp>
      <p:grpSp>
        <p:nvGrpSpPr>
          <p:cNvPr id="143" name="Group 142">
            <a:extLst>
              <a:ext uri="{FF2B5EF4-FFF2-40B4-BE49-F238E27FC236}">
                <a16:creationId xmlns:a16="http://schemas.microsoft.com/office/drawing/2014/main" id="{843A7BE5-4DAF-2D7F-88D7-DC086FBF9CBE}"/>
              </a:ext>
            </a:extLst>
          </p:cNvPr>
          <p:cNvGrpSpPr/>
          <p:nvPr/>
        </p:nvGrpSpPr>
        <p:grpSpPr>
          <a:xfrm>
            <a:off x="-102180" y="5412500"/>
            <a:ext cx="2357861" cy="367477"/>
            <a:chOff x="-44468" y="4969533"/>
            <a:chExt cx="2357861" cy="367477"/>
          </a:xfrm>
        </p:grpSpPr>
        <p:sp>
          <p:nvSpPr>
            <p:cNvPr id="127" name="TextBox 126">
              <a:extLst>
                <a:ext uri="{FF2B5EF4-FFF2-40B4-BE49-F238E27FC236}">
                  <a16:creationId xmlns:a16="http://schemas.microsoft.com/office/drawing/2014/main" id="{046D647F-B526-12B2-227F-EE636CDE5559}"/>
                </a:ext>
              </a:extLst>
            </p:cNvPr>
            <p:cNvSpPr txBox="1"/>
            <p:nvPr/>
          </p:nvSpPr>
          <p:spPr>
            <a:xfrm>
              <a:off x="-44468" y="4969533"/>
              <a:ext cx="1738059" cy="367477"/>
            </a:xfrm>
            <a:prstGeom prst="rect">
              <a:avLst/>
            </a:prstGeom>
            <a:noFill/>
          </p:spPr>
          <p:txBody>
            <a:bodyPr wrap="square" lIns="0" tIns="0" rIns="0" bIns="0" rtlCol="0">
              <a:noAutofit/>
            </a:bodyPr>
            <a:lstStyle/>
            <a:p>
              <a:pPr algn="ctr"/>
              <a:r>
                <a:rPr lang="en-US" sz="1400">
                  <a:solidFill>
                    <a:schemeClr val="tx2">
                      <a:lumMod val="75000"/>
                    </a:schemeClr>
                  </a:solidFill>
                  <a:latin typeface="Calibre Medium" panose="020B0503030202060203" pitchFamily="34" charset="77"/>
                </a:rPr>
                <a:t>ACTION</a:t>
              </a:r>
            </a:p>
          </p:txBody>
        </p:sp>
        <p:cxnSp>
          <p:nvCxnSpPr>
            <p:cNvPr id="128" name="Straight Connector 127">
              <a:extLst>
                <a:ext uri="{FF2B5EF4-FFF2-40B4-BE49-F238E27FC236}">
                  <a16:creationId xmlns:a16="http://schemas.microsoft.com/office/drawing/2014/main" id="{773A80A6-FF14-6385-9AE0-CE3396211FD3}"/>
                </a:ext>
              </a:extLst>
            </p:cNvPr>
            <p:cNvCxnSpPr>
              <a:cxnSpLocks/>
            </p:cNvCxnSpPr>
            <p:nvPr/>
          </p:nvCxnSpPr>
          <p:spPr>
            <a:xfrm>
              <a:off x="520863" y="5255986"/>
              <a:ext cx="1792530" cy="0"/>
            </a:xfrm>
            <a:prstGeom prst="line">
              <a:avLst/>
            </a:prstGeom>
            <a:ln w="19050">
              <a:solidFill>
                <a:schemeClr val="tx2"/>
              </a:solidFill>
              <a:miter lim="800000"/>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F54A2041-4DCF-E3D7-CDED-EF04D2589EFC}"/>
              </a:ext>
            </a:extLst>
          </p:cNvPr>
          <p:cNvGrpSpPr/>
          <p:nvPr/>
        </p:nvGrpSpPr>
        <p:grpSpPr>
          <a:xfrm>
            <a:off x="352314" y="4447247"/>
            <a:ext cx="1903367" cy="367477"/>
            <a:chOff x="369754" y="3912823"/>
            <a:chExt cx="1903367" cy="367477"/>
          </a:xfrm>
        </p:grpSpPr>
        <p:sp>
          <p:nvSpPr>
            <p:cNvPr id="126" name="TextBox 125">
              <a:extLst>
                <a:ext uri="{FF2B5EF4-FFF2-40B4-BE49-F238E27FC236}">
                  <a16:creationId xmlns:a16="http://schemas.microsoft.com/office/drawing/2014/main" id="{ED9E8333-D552-DDC4-1340-B1B7E0B76A9F}"/>
                </a:ext>
              </a:extLst>
            </p:cNvPr>
            <p:cNvSpPr txBox="1"/>
            <p:nvPr/>
          </p:nvSpPr>
          <p:spPr>
            <a:xfrm>
              <a:off x="369754" y="3912823"/>
              <a:ext cx="1738059" cy="367477"/>
            </a:xfrm>
            <a:prstGeom prst="rect">
              <a:avLst/>
            </a:prstGeom>
            <a:noFill/>
          </p:spPr>
          <p:txBody>
            <a:bodyPr wrap="square" lIns="0" tIns="0" rIns="0" bIns="0" rtlCol="0">
              <a:noAutofit/>
            </a:bodyPr>
            <a:lstStyle/>
            <a:p>
              <a:pPr algn="ctr"/>
              <a:r>
                <a:rPr lang="en-US" sz="1400">
                  <a:latin typeface="Calibre Medium" panose="020B0503030202060203" pitchFamily="34" charset="77"/>
                </a:rPr>
                <a:t>RECOMMENDATION</a:t>
              </a:r>
            </a:p>
          </p:txBody>
        </p:sp>
        <p:cxnSp>
          <p:nvCxnSpPr>
            <p:cNvPr id="129" name="Straight Connector 128">
              <a:extLst>
                <a:ext uri="{FF2B5EF4-FFF2-40B4-BE49-F238E27FC236}">
                  <a16:creationId xmlns:a16="http://schemas.microsoft.com/office/drawing/2014/main" id="{5C6BC306-9D63-E052-02D3-27A8FE430C44}"/>
                </a:ext>
              </a:extLst>
            </p:cNvPr>
            <p:cNvCxnSpPr>
              <a:cxnSpLocks/>
            </p:cNvCxnSpPr>
            <p:nvPr/>
          </p:nvCxnSpPr>
          <p:spPr>
            <a:xfrm>
              <a:off x="511175" y="4193002"/>
              <a:ext cx="1761946" cy="0"/>
            </a:xfrm>
            <a:prstGeom prst="line">
              <a:avLst/>
            </a:prstGeom>
            <a:ln w="19050">
              <a:solidFill>
                <a:srgbClr val="435254"/>
              </a:solidFill>
              <a:miter lim="800000"/>
            </a:ln>
          </p:spPr>
          <p:style>
            <a:lnRef idx="1">
              <a:schemeClr val="accent1"/>
            </a:lnRef>
            <a:fillRef idx="0">
              <a:schemeClr val="accent1"/>
            </a:fillRef>
            <a:effectRef idx="0">
              <a:schemeClr val="accent1"/>
            </a:effectRef>
            <a:fontRef idx="minor">
              <a:schemeClr val="tx1"/>
            </a:fontRef>
          </p:style>
        </p:cxnSp>
      </p:grpSp>
      <p:cxnSp>
        <p:nvCxnSpPr>
          <p:cNvPr id="130" name="Straight Connector 129">
            <a:extLst>
              <a:ext uri="{FF2B5EF4-FFF2-40B4-BE49-F238E27FC236}">
                <a16:creationId xmlns:a16="http://schemas.microsoft.com/office/drawing/2014/main" id="{40033105-D933-5450-689E-29EDEF1E5FDE}"/>
              </a:ext>
            </a:extLst>
          </p:cNvPr>
          <p:cNvCxnSpPr>
            <a:cxnSpLocks/>
          </p:cNvCxnSpPr>
          <p:nvPr/>
        </p:nvCxnSpPr>
        <p:spPr>
          <a:xfrm>
            <a:off x="553702" y="1361678"/>
            <a:ext cx="1750003" cy="0"/>
          </a:xfrm>
          <a:prstGeom prst="line">
            <a:avLst/>
          </a:prstGeom>
          <a:ln w="19050">
            <a:solidFill>
              <a:srgbClr val="80BBAD"/>
            </a:solidFill>
            <a:miter lim="800000"/>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887E70BF-586B-0B84-9127-8905AFA32478}"/>
              </a:ext>
            </a:extLst>
          </p:cNvPr>
          <p:cNvSpPr txBox="1"/>
          <p:nvPr/>
        </p:nvSpPr>
        <p:spPr>
          <a:xfrm>
            <a:off x="511175" y="4751063"/>
            <a:ext cx="10143245" cy="491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latin typeface="+mn-lt"/>
              </a:defRPr>
            </a:lvl1pPr>
            <a:lvl2pPr>
              <a:defRPr>
                <a:solidFill>
                  <a:schemeClr val="lt1"/>
                </a:solidFill>
                <a:latin typeface="+mn-lt"/>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latin typeface="+mn-lt"/>
              </a:defRPr>
            </a:lvl6pPr>
            <a:lvl7pPr>
              <a:defRPr>
                <a:solidFill>
                  <a:schemeClr val="lt1"/>
                </a:solidFill>
                <a:latin typeface="+mn-lt"/>
              </a:defRPr>
            </a:lvl7pPr>
            <a:lvl8pPr>
              <a:defRPr>
                <a:solidFill>
                  <a:schemeClr val="lt1"/>
                </a:solidFill>
              </a:defRPr>
            </a:lvl8pPr>
            <a:lvl9pPr>
              <a:defRPr>
                <a:solidFill>
                  <a:schemeClr val="lt1"/>
                </a:solidFill>
              </a:defRPr>
            </a:lvl9pPr>
          </a:lstStyle>
          <a:p>
            <a:pPr algn="l"/>
            <a:r>
              <a:rPr lang="en-US" sz="1400">
                <a:solidFill>
                  <a:schemeClr val="tx1"/>
                </a:solidFill>
              </a:rPr>
              <a:t>Lower carbon emissions by considering a service provider change from Company A, to Company B for all ‘new sites’ and then co-develop a strategy with Company A to reduce emissions. </a:t>
            </a:r>
          </a:p>
        </p:txBody>
      </p:sp>
      <p:sp>
        <p:nvSpPr>
          <p:cNvPr id="141" name="TextBox 140">
            <a:extLst>
              <a:ext uri="{FF2B5EF4-FFF2-40B4-BE49-F238E27FC236}">
                <a16:creationId xmlns:a16="http://schemas.microsoft.com/office/drawing/2014/main" id="{033E0DE4-54D9-2AC0-F0F7-8822A7ABD66B}"/>
              </a:ext>
            </a:extLst>
          </p:cNvPr>
          <p:cNvSpPr txBox="1"/>
          <p:nvPr/>
        </p:nvSpPr>
        <p:spPr>
          <a:xfrm>
            <a:off x="511175" y="5779977"/>
            <a:ext cx="10143245" cy="4915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latin typeface="+mn-lt"/>
              </a:defRPr>
            </a:lvl1pPr>
            <a:lvl2pPr>
              <a:defRPr>
                <a:solidFill>
                  <a:schemeClr val="lt1"/>
                </a:solidFill>
                <a:latin typeface="+mn-lt"/>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latin typeface="+mn-lt"/>
              </a:defRPr>
            </a:lvl6pPr>
            <a:lvl7pPr>
              <a:defRPr>
                <a:solidFill>
                  <a:schemeClr val="lt1"/>
                </a:solidFill>
                <a:latin typeface="+mn-lt"/>
              </a:defRPr>
            </a:lvl7pPr>
            <a:lvl8pPr>
              <a:defRPr>
                <a:solidFill>
                  <a:schemeClr val="lt1"/>
                </a:solidFill>
              </a:defRPr>
            </a:lvl8pPr>
            <a:lvl9pPr>
              <a:defRPr>
                <a:solidFill>
                  <a:schemeClr val="lt1"/>
                </a:solidFill>
              </a:defRPr>
            </a:lvl9pPr>
          </a:lstStyle>
          <a:p>
            <a:pPr algn="l"/>
            <a:r>
              <a:rPr lang="en-US" sz="1400">
                <a:solidFill>
                  <a:schemeClr val="tx1"/>
                </a:solidFill>
              </a:rPr>
              <a:t>Leverage CBRE’s Procurement Expertise to negotiate a new contract with Company B, while working with CBRE’s sustainability experts and Company A to identify environmentally friendly cleaning supplies which will reduce their carbon footprint without compromising service quality. </a:t>
            </a:r>
          </a:p>
        </p:txBody>
      </p:sp>
      <p:sp>
        <p:nvSpPr>
          <p:cNvPr id="144" name="TextBox 143">
            <a:extLst>
              <a:ext uri="{FF2B5EF4-FFF2-40B4-BE49-F238E27FC236}">
                <a16:creationId xmlns:a16="http://schemas.microsoft.com/office/drawing/2014/main" id="{A976E9D0-C32C-F7AE-3EC9-52D63A25E418}"/>
              </a:ext>
            </a:extLst>
          </p:cNvPr>
          <p:cNvSpPr txBox="1"/>
          <p:nvPr/>
        </p:nvSpPr>
        <p:spPr>
          <a:xfrm>
            <a:off x="352314" y="4096067"/>
            <a:ext cx="5295392" cy="293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lt1"/>
                </a:solidFill>
                <a:latin typeface="+mn-lt"/>
              </a:defRPr>
            </a:lvl1pPr>
            <a:lvl2pPr>
              <a:defRPr>
                <a:solidFill>
                  <a:schemeClr val="lt1"/>
                </a:solidFill>
                <a:latin typeface="+mn-lt"/>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latin typeface="+mn-lt"/>
              </a:defRPr>
            </a:lvl6pPr>
            <a:lvl7pPr>
              <a:defRPr>
                <a:solidFill>
                  <a:schemeClr val="lt1"/>
                </a:solidFill>
                <a:latin typeface="+mn-lt"/>
              </a:defRPr>
            </a:lvl7pPr>
            <a:lvl8pPr>
              <a:defRPr>
                <a:solidFill>
                  <a:schemeClr val="lt1"/>
                </a:solidFill>
              </a:defRPr>
            </a:lvl8pPr>
            <a:lvl9pPr>
              <a:defRPr>
                <a:solidFill>
                  <a:schemeClr val="lt1"/>
                </a:solidFill>
              </a:defRPr>
            </a:lvl9pPr>
          </a:lstStyle>
          <a:p>
            <a:pPr algn="l"/>
            <a:r>
              <a:rPr lang="en-US" sz="800">
                <a:solidFill>
                  <a:schemeClr val="tx1"/>
                </a:solidFill>
              </a:rPr>
              <a:t>Three suppliers in the same FM service category (janitorial) and operating in the same market</a:t>
            </a:r>
          </a:p>
        </p:txBody>
      </p:sp>
      <p:sp>
        <p:nvSpPr>
          <p:cNvPr id="145" name="TextBox 144">
            <a:extLst>
              <a:ext uri="{FF2B5EF4-FFF2-40B4-BE49-F238E27FC236}">
                <a16:creationId xmlns:a16="http://schemas.microsoft.com/office/drawing/2014/main" id="{CBDFDD3A-BD3F-E667-F947-A5B2995C5FA4}"/>
              </a:ext>
            </a:extLst>
          </p:cNvPr>
          <p:cNvSpPr txBox="1"/>
          <p:nvPr/>
        </p:nvSpPr>
        <p:spPr>
          <a:xfrm>
            <a:off x="4567103" y="331550"/>
            <a:ext cx="7122320" cy="738664"/>
          </a:xfrm>
          <a:prstGeom prst="rect">
            <a:avLst/>
          </a:prstGeom>
          <a:noFill/>
        </p:spPr>
        <p:txBody>
          <a:bodyPr wrap="square">
            <a:spAutoFit/>
          </a:bodyPr>
          <a:lstStyle/>
          <a:p>
            <a:pPr>
              <a:spcBef>
                <a:spcPts val="600"/>
              </a:spcBef>
              <a:spcAft>
                <a:spcPts val="0"/>
              </a:spcAft>
              <a:defRPr/>
            </a:pPr>
            <a:r>
              <a:rPr lang="en-US" sz="1400">
                <a:latin typeface="Calibre" panose="020B0503030202060203" pitchFamily="34" charset="77"/>
              </a:rPr>
              <a:t>Supplier-specific data will unlock the roadmap for decarbonization. </a:t>
            </a:r>
            <a:r>
              <a:rPr lang="en-US" sz="1400">
                <a:solidFill>
                  <a:srgbClr val="435254"/>
                </a:solidFill>
                <a:latin typeface="Calibre" panose="020B0503030202060203" pitchFamily="34" charset="77"/>
              </a:rPr>
              <a:t>Without calculating their supply chain emissions, these three companies, all working in the same sector might have all been focusing on the wrong decarbonization priorities</a:t>
            </a:r>
            <a:endParaRPr kumimoji="0" lang="en-US" sz="1400" u="none" strike="noStrike" kern="0" cap="none" spc="0" normalizeH="0" baseline="0" noProof="0">
              <a:ln>
                <a:noFill/>
              </a:ln>
              <a:solidFill>
                <a:srgbClr val="435254"/>
              </a:solidFill>
              <a:effectLst/>
              <a:uLnTx/>
              <a:uFillTx/>
              <a:latin typeface="Calibre" panose="020B0503030202060203" pitchFamily="34" charset="77"/>
            </a:endParaRPr>
          </a:p>
        </p:txBody>
      </p:sp>
      <p:pic>
        <p:nvPicPr>
          <p:cNvPr id="9" name="Picture 8">
            <a:extLst>
              <a:ext uri="{FF2B5EF4-FFF2-40B4-BE49-F238E27FC236}">
                <a16:creationId xmlns:a16="http://schemas.microsoft.com/office/drawing/2014/main" id="{823E6F9A-BC57-92D5-CADE-A2F8BC6C9F32}"/>
              </a:ext>
            </a:extLst>
          </p:cNvPr>
          <p:cNvPicPr>
            <a:picLocks noChangeAspect="1"/>
          </p:cNvPicPr>
          <p:nvPr/>
        </p:nvPicPr>
        <p:blipFill>
          <a:blip r:embed="rId3"/>
          <a:stretch>
            <a:fillRect/>
          </a:stretch>
        </p:blipFill>
        <p:spPr>
          <a:xfrm>
            <a:off x="4046644" y="2075666"/>
            <a:ext cx="3859363" cy="1921422"/>
          </a:xfrm>
          <a:prstGeom prst="rect">
            <a:avLst/>
          </a:prstGeom>
        </p:spPr>
      </p:pic>
      <p:pic>
        <p:nvPicPr>
          <p:cNvPr id="11" name="Picture 10">
            <a:extLst>
              <a:ext uri="{FF2B5EF4-FFF2-40B4-BE49-F238E27FC236}">
                <a16:creationId xmlns:a16="http://schemas.microsoft.com/office/drawing/2014/main" id="{729BE5DD-23B4-4C3A-A98A-E4D9129AA2FE}"/>
              </a:ext>
            </a:extLst>
          </p:cNvPr>
          <p:cNvPicPr>
            <a:picLocks noChangeAspect="1"/>
          </p:cNvPicPr>
          <p:nvPr/>
        </p:nvPicPr>
        <p:blipFill>
          <a:blip r:embed="rId4"/>
          <a:stretch>
            <a:fillRect/>
          </a:stretch>
        </p:blipFill>
        <p:spPr>
          <a:xfrm>
            <a:off x="8128263" y="2075666"/>
            <a:ext cx="3859363" cy="1819281"/>
          </a:xfrm>
          <a:prstGeom prst="rect">
            <a:avLst/>
          </a:prstGeom>
        </p:spPr>
      </p:pic>
    </p:spTree>
    <p:extLst>
      <p:ext uri="{BB962C8B-B14F-4D97-AF65-F5344CB8AC3E}">
        <p14:creationId xmlns:p14="http://schemas.microsoft.com/office/powerpoint/2010/main" val="3408399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D8F0E6-E822-D1E5-BBBC-2A98BD3B2C56}"/>
              </a:ext>
            </a:extLst>
          </p:cNvPr>
          <p:cNvSpPr txBox="1">
            <a:spLocks/>
          </p:cNvSpPr>
          <p:nvPr/>
        </p:nvSpPr>
        <p:spPr>
          <a:xfrm>
            <a:off x="649689" y="4295509"/>
            <a:ext cx="4252511" cy="1644040"/>
          </a:xfrm>
          <a:prstGeom prst="rect">
            <a:avLst/>
          </a:prstGeom>
        </p:spPr>
        <p:txBody>
          <a:bodyPr wrap="square" lIns="0" rIns="0" anchor="ctr">
            <a:spAutoFit/>
          </a:bodyPr>
          <a:lstStyle>
            <a:lvl1pPr eaLnBrk="1" hangingPunct="1">
              <a:lnSpc>
                <a:spcPct val="90000"/>
              </a:lnSpc>
              <a:defRPr sz="2800">
                <a:solidFill>
                  <a:schemeClr val="tx1"/>
                </a:solidFill>
                <a:latin typeface="+mj-lt"/>
                <a:ea typeface="+mj-ea"/>
                <a:cs typeface="+mj-cs"/>
              </a:defRPr>
            </a:lvl1pPr>
          </a:lstStyle>
          <a:p>
            <a:pPr marL="0" marR="0" lvl="0" indent="0" defTabSz="914400" eaLnBrk="1" fontAlgn="auto" latinLnBrk="0" hangingPunct="1">
              <a:lnSpc>
                <a:spcPct val="90000"/>
              </a:lnSpc>
              <a:spcBef>
                <a:spcPts val="0"/>
              </a:spcBef>
              <a:spcAft>
                <a:spcPts val="0"/>
              </a:spcAft>
              <a:buClrTx/>
              <a:buSzTx/>
              <a:buFontTx/>
              <a:buNone/>
              <a:tabLst/>
              <a:defRPr/>
            </a:pPr>
            <a:r>
              <a:rPr kumimoji="0" lang="en-GB" u="none" strike="noStrike" kern="0" cap="none" spc="0" normalizeH="0" baseline="0" noProof="0">
                <a:ln>
                  <a:noFill/>
                </a:ln>
                <a:solidFill>
                  <a:srgbClr val="FFFFFF"/>
                </a:solidFill>
                <a:effectLst/>
                <a:uLnTx/>
                <a:uFillTx/>
                <a:latin typeface="Financier Display" panose="02020503070506060203" pitchFamily="18" charset="77"/>
              </a:rPr>
              <a:t>Balancing the supplier collaboration journey with the data </a:t>
            </a:r>
            <a:r>
              <a:rPr lang="en-GB">
                <a:solidFill>
                  <a:srgbClr val="FFFFFF"/>
                </a:solidFill>
                <a:latin typeface="Financier Display" panose="02020503070506060203" pitchFamily="18" charset="77"/>
              </a:rPr>
              <a:t>accuracy journey drives significant impacts</a:t>
            </a:r>
            <a:r>
              <a:rPr kumimoji="0" lang="en-GB" u="none" strike="noStrike" kern="0" cap="none" spc="0" normalizeH="0" baseline="0" noProof="0">
                <a:ln>
                  <a:noFill/>
                </a:ln>
                <a:solidFill>
                  <a:srgbClr val="FFFFFF"/>
                </a:solidFill>
                <a:effectLst/>
                <a:uLnTx/>
                <a:uFillTx/>
                <a:latin typeface="Financier Display" panose="02020503070506060203" pitchFamily="18" charset="77"/>
              </a:rPr>
              <a:t>.</a:t>
            </a:r>
          </a:p>
        </p:txBody>
      </p:sp>
      <p:sp>
        <p:nvSpPr>
          <p:cNvPr id="4" name="TextBox 3">
            <a:extLst>
              <a:ext uri="{FF2B5EF4-FFF2-40B4-BE49-F238E27FC236}">
                <a16:creationId xmlns:a16="http://schemas.microsoft.com/office/drawing/2014/main" id="{D7BD7187-A0F5-EEE7-F673-DC3862CFEE43}"/>
              </a:ext>
            </a:extLst>
          </p:cNvPr>
          <p:cNvSpPr txBox="1"/>
          <p:nvPr/>
        </p:nvSpPr>
        <p:spPr>
          <a:xfrm>
            <a:off x="5685291" y="870258"/>
            <a:ext cx="2872551" cy="2569934"/>
          </a:xfrm>
          <a:prstGeom prst="rect">
            <a:avLst/>
          </a:prstGeom>
          <a:noFill/>
        </p:spPr>
        <p:txBody>
          <a:bodyPr vert="horz" wrap="square" tIns="91440" rtlCol="0" anchor="t">
            <a:spAutoFit/>
          </a:bodyPr>
          <a:lstStyle/>
          <a:p>
            <a:pPr marL="0" marR="0" lvl="0" indent="0" algn="l" defTabSz="914400" eaLnBrk="1" fontAlgn="auto" latinLnBrk="0" hangingPunct="1">
              <a:lnSpc>
                <a:spcPct val="100000"/>
              </a:lnSpc>
              <a:spcBef>
                <a:spcPct val="0"/>
              </a:spcBef>
              <a:spcAft>
                <a:spcPct val="0"/>
              </a:spcAft>
              <a:buClrTx/>
              <a:buSzTx/>
              <a:buFontTx/>
              <a:buNone/>
              <a:tabLst/>
              <a:defRPr/>
            </a:pPr>
            <a:r>
              <a:rPr lang="en-US" sz="6600">
                <a:solidFill>
                  <a:srgbClr val="DBD99A"/>
                </a:solidFill>
                <a:latin typeface="Calibre Light" panose="020B0303030202060203" pitchFamily="34" charset="77"/>
              </a:rPr>
              <a:t>25-45%</a:t>
            </a:r>
            <a:endParaRPr kumimoji="0" lang="en-US" sz="6600" u="none" strike="noStrike" kern="0" cap="none" spc="0" normalizeH="0" baseline="0" noProof="0">
              <a:ln>
                <a:noFill/>
              </a:ln>
              <a:solidFill>
                <a:srgbClr val="DBD99A"/>
              </a:solidFill>
              <a:effectLst/>
              <a:uLnTx/>
              <a:uFillTx/>
              <a:latin typeface="Calibre Light" panose="020B0303030202060203" pitchFamily="34" charset="77"/>
            </a:endParaRPr>
          </a:p>
          <a:p>
            <a:pPr marL="0" marR="0" lvl="2" indent="0" algn="l" defTabSz="914400" eaLnBrk="1" fontAlgn="auto" latinLnBrk="0" hangingPunct="1">
              <a:lnSpc>
                <a:spcPct val="100000"/>
              </a:lnSpc>
              <a:spcBef>
                <a:spcPct val="0"/>
              </a:spcBef>
              <a:spcAft>
                <a:spcPct val="0"/>
              </a:spcAft>
              <a:buClrTx/>
              <a:buSzTx/>
              <a:buFontTx/>
              <a:buNone/>
              <a:tabLst/>
              <a:defRPr/>
            </a:pPr>
            <a:r>
              <a:rPr kumimoji="0" lang="en-US" sz="1200" u="none" strike="noStrike" kern="0" cap="none" spc="0" normalizeH="0" baseline="0" noProof="0">
                <a:ln>
                  <a:noFill/>
                </a:ln>
                <a:solidFill>
                  <a:srgbClr val="FFFFFF"/>
                </a:solidFill>
                <a:effectLst/>
                <a:uLnTx/>
                <a:uFillTx/>
                <a:latin typeface="Calibre Light" panose="020B0303030202060203" pitchFamily="34" charset="77"/>
              </a:rPr>
              <a:t>CBRE recorded a decrease of 25-45% compared to previously estimated supply chain emissions baseline based on industry emissions factors by collecting primary emissions data from suppliers.</a:t>
            </a:r>
          </a:p>
          <a:p>
            <a:pPr marL="0" marR="0" lvl="2" indent="0" algn="l" defTabSz="914400" eaLnBrk="1" fontAlgn="auto" latinLnBrk="0" hangingPunct="1">
              <a:lnSpc>
                <a:spcPct val="100000"/>
              </a:lnSpc>
              <a:spcBef>
                <a:spcPct val="0"/>
              </a:spcBef>
              <a:spcAft>
                <a:spcPct val="0"/>
              </a:spcAft>
              <a:buClrTx/>
              <a:buSzTx/>
              <a:buFontTx/>
              <a:buNone/>
              <a:tabLst/>
              <a:defRPr/>
            </a:pPr>
            <a:endParaRPr lang="en-US">
              <a:solidFill>
                <a:srgbClr val="FFFFFF"/>
              </a:solidFill>
              <a:latin typeface="Calibre" panose="020B0503030202060203" pitchFamily="34" charset="77"/>
            </a:endParaRPr>
          </a:p>
          <a:p>
            <a:pPr marL="0" marR="0" lvl="2" indent="0" algn="l" defTabSz="914400" eaLnBrk="1" fontAlgn="auto" latinLnBrk="0" hangingPunct="1">
              <a:lnSpc>
                <a:spcPct val="100000"/>
              </a:lnSpc>
              <a:spcBef>
                <a:spcPct val="0"/>
              </a:spcBef>
              <a:spcAft>
                <a:spcPct val="0"/>
              </a:spcAft>
              <a:buClrTx/>
              <a:buSzTx/>
              <a:buFontTx/>
              <a:buNone/>
              <a:tabLst/>
              <a:defRPr/>
            </a:pPr>
            <a:endParaRPr lang="en-US">
              <a:solidFill>
                <a:srgbClr val="FFFFFF"/>
              </a:solidFill>
              <a:latin typeface="Calibre" panose="020B0503030202060203" pitchFamily="34" charset="77"/>
            </a:endParaRPr>
          </a:p>
          <a:p>
            <a:pPr marL="0" marR="0" lvl="2" indent="0" algn="l" defTabSz="914400" eaLnBrk="1" fontAlgn="auto" latinLnBrk="0" hangingPunct="1">
              <a:lnSpc>
                <a:spcPct val="100000"/>
              </a:lnSpc>
              <a:spcBef>
                <a:spcPct val="0"/>
              </a:spcBef>
              <a:spcAft>
                <a:spcPct val="0"/>
              </a:spcAft>
              <a:buClrTx/>
              <a:buSzTx/>
              <a:buFontTx/>
              <a:buNone/>
              <a:tabLst/>
              <a:defRPr/>
            </a:pPr>
            <a:r>
              <a:rPr kumimoji="0" lang="en-US" sz="800" b="0" i="1" u="none" strike="noStrike" kern="0" cap="none" spc="0" normalizeH="0" baseline="0" noProof="0">
                <a:ln>
                  <a:noFill/>
                </a:ln>
                <a:solidFill>
                  <a:srgbClr val="FFFFFF"/>
                </a:solidFill>
                <a:effectLst/>
                <a:uLnTx/>
                <a:uFillTx/>
                <a:latin typeface="Calibre" panose="020B0503030202060203" pitchFamily="34" charset="77"/>
                <a:ea typeface="+mn-ea"/>
                <a:cs typeface="+mn-cs"/>
              </a:rPr>
              <a:t>Based on a 2022/23 CBRE NZSC program, corrected for outliers</a:t>
            </a:r>
          </a:p>
        </p:txBody>
      </p:sp>
      <p:sp>
        <p:nvSpPr>
          <p:cNvPr id="5" name="TextBox 4">
            <a:extLst>
              <a:ext uri="{FF2B5EF4-FFF2-40B4-BE49-F238E27FC236}">
                <a16:creationId xmlns:a16="http://schemas.microsoft.com/office/drawing/2014/main" id="{C7C973F3-C5DC-E342-7070-5456ECDFEFE7}"/>
              </a:ext>
            </a:extLst>
          </p:cNvPr>
          <p:cNvSpPr txBox="1"/>
          <p:nvPr/>
        </p:nvSpPr>
        <p:spPr>
          <a:xfrm>
            <a:off x="8859178" y="826265"/>
            <a:ext cx="2872551" cy="1708160"/>
          </a:xfrm>
          <a:prstGeom prst="rect">
            <a:avLst/>
          </a:prstGeom>
          <a:noFill/>
        </p:spPr>
        <p:txBody>
          <a:bodyPr vert="horz" wrap="square" tIns="91440" rtlCol="0" anchor="t">
            <a:spAutoFit/>
          </a:bodyPr>
          <a:lstStyle/>
          <a:p>
            <a:pPr marL="0" marR="0" lvl="0" indent="0" algn="l" defTabSz="914400" eaLnBrk="1" fontAlgn="auto" latinLnBrk="0" hangingPunct="1">
              <a:lnSpc>
                <a:spcPct val="100000"/>
              </a:lnSpc>
              <a:spcBef>
                <a:spcPct val="0"/>
              </a:spcBef>
              <a:spcAft>
                <a:spcPct val="0"/>
              </a:spcAft>
              <a:buClrTx/>
              <a:buSzTx/>
              <a:buFontTx/>
              <a:buNone/>
              <a:tabLst/>
              <a:defRPr/>
            </a:pPr>
            <a:r>
              <a:rPr lang="en-US" sz="6600">
                <a:solidFill>
                  <a:srgbClr val="DBD99A"/>
                </a:solidFill>
                <a:latin typeface="Calibre Light" panose="020B0303030202060203" pitchFamily="34" charset="77"/>
              </a:rPr>
              <a:t>7 weeks</a:t>
            </a:r>
            <a:endParaRPr kumimoji="0" lang="en-US" sz="6600" u="none" strike="noStrike" kern="0" cap="none" spc="0" normalizeH="0" baseline="0" noProof="0">
              <a:ln>
                <a:noFill/>
              </a:ln>
              <a:solidFill>
                <a:srgbClr val="DBD99A"/>
              </a:solidFill>
              <a:effectLst/>
              <a:uLnTx/>
              <a:uFillTx/>
              <a:latin typeface="Calibre Light" panose="020B0303030202060203" pitchFamily="34" charset="77"/>
            </a:endParaRPr>
          </a:p>
          <a:p>
            <a:pPr marL="0" marR="0" lvl="2" indent="0" algn="l" defTabSz="914400" eaLnBrk="1" fontAlgn="auto" latinLnBrk="0" hangingPunct="1">
              <a:lnSpc>
                <a:spcPct val="100000"/>
              </a:lnSpc>
              <a:spcBef>
                <a:spcPct val="0"/>
              </a:spcBef>
              <a:spcAft>
                <a:spcPct val="0"/>
              </a:spcAft>
              <a:buClrTx/>
              <a:buSzTx/>
              <a:buFontTx/>
              <a:buNone/>
              <a:tabLst/>
              <a:defRPr/>
            </a:pPr>
            <a:r>
              <a:rPr kumimoji="0" lang="en-US" sz="1200" u="none" strike="noStrike" kern="0" cap="none" spc="0" normalizeH="0" baseline="0" noProof="0">
                <a:ln>
                  <a:noFill/>
                </a:ln>
                <a:solidFill>
                  <a:srgbClr val="FFFFFF"/>
                </a:solidFill>
                <a:effectLst/>
                <a:uLnTx/>
                <a:uFillTx/>
                <a:latin typeface="Calibre Light" panose="020B0303030202060203" pitchFamily="34" charset="77"/>
              </a:rPr>
              <a:t>Over 50% of suppliers participating in this program respond with granular primary data within seven weeks.</a:t>
            </a:r>
            <a:endParaRPr kumimoji="0" lang="en-US" sz="800" u="none" strike="noStrike" kern="0" cap="none" spc="0" normalizeH="0" baseline="0" noProof="0">
              <a:ln>
                <a:noFill/>
              </a:ln>
              <a:solidFill>
                <a:srgbClr val="FFFFFF"/>
              </a:solidFill>
              <a:effectLst/>
              <a:uLnTx/>
              <a:uFillTx/>
              <a:latin typeface="Calibre Light" panose="020B0303030202060203" pitchFamily="34" charset="77"/>
            </a:endParaRPr>
          </a:p>
        </p:txBody>
      </p:sp>
      <p:sp>
        <p:nvSpPr>
          <p:cNvPr id="2" name="TextBox 1">
            <a:extLst>
              <a:ext uri="{FF2B5EF4-FFF2-40B4-BE49-F238E27FC236}">
                <a16:creationId xmlns:a16="http://schemas.microsoft.com/office/drawing/2014/main" id="{DC887CA4-C62F-3F31-D7B7-3F23BD51C809}"/>
              </a:ext>
            </a:extLst>
          </p:cNvPr>
          <p:cNvSpPr txBox="1"/>
          <p:nvPr/>
        </p:nvSpPr>
        <p:spPr>
          <a:xfrm>
            <a:off x="5685291" y="3846086"/>
            <a:ext cx="2872551" cy="1677382"/>
          </a:xfrm>
          <a:prstGeom prst="rect">
            <a:avLst/>
          </a:prstGeom>
          <a:noFill/>
        </p:spPr>
        <p:txBody>
          <a:bodyPr vert="horz" wrap="square" tIns="91440" rtlCol="0" anchor="t">
            <a:spAutoFit/>
          </a:bodyPr>
          <a:lstStyle/>
          <a:p>
            <a:pPr marL="0" marR="0" lvl="0" indent="0" algn="l" defTabSz="914400" eaLnBrk="1" fontAlgn="auto" latinLnBrk="0" hangingPunct="1">
              <a:lnSpc>
                <a:spcPct val="100000"/>
              </a:lnSpc>
              <a:spcBef>
                <a:spcPct val="0"/>
              </a:spcBef>
              <a:spcAft>
                <a:spcPct val="0"/>
              </a:spcAft>
              <a:buClrTx/>
              <a:buSzTx/>
              <a:buFontTx/>
              <a:buNone/>
              <a:tabLst/>
              <a:defRPr/>
            </a:pPr>
            <a:r>
              <a:rPr lang="en-US" sz="6600">
                <a:solidFill>
                  <a:srgbClr val="DBD99A"/>
                </a:solidFill>
                <a:latin typeface="Calibre Light" panose="020B0303030202060203" pitchFamily="34" charset="77"/>
              </a:rPr>
              <a:t>55%</a:t>
            </a:r>
            <a:endParaRPr kumimoji="0" lang="en-US" sz="6600" u="none" strike="noStrike" kern="0" cap="none" spc="0" normalizeH="0" baseline="0" noProof="0">
              <a:ln>
                <a:noFill/>
              </a:ln>
              <a:solidFill>
                <a:srgbClr val="DBD99A"/>
              </a:solidFill>
              <a:effectLst/>
              <a:uLnTx/>
              <a:uFillTx/>
              <a:latin typeface="Calibre Light" panose="020B0303030202060203" pitchFamily="34" charset="77"/>
            </a:endParaRPr>
          </a:p>
          <a:p>
            <a:r>
              <a:rPr lang="en-GB" sz="1200">
                <a:solidFill>
                  <a:schemeClr val="bg1"/>
                </a:solidFill>
              </a:rPr>
              <a:t>of participating suppliers benefitted from CBRE’s offer of capability building.</a:t>
            </a:r>
          </a:p>
        </p:txBody>
      </p:sp>
      <p:sp>
        <p:nvSpPr>
          <p:cNvPr id="6" name="TextBox 5">
            <a:extLst>
              <a:ext uri="{FF2B5EF4-FFF2-40B4-BE49-F238E27FC236}">
                <a16:creationId xmlns:a16="http://schemas.microsoft.com/office/drawing/2014/main" id="{9F3E7800-DDD1-2844-6E9C-874459191953}"/>
              </a:ext>
            </a:extLst>
          </p:cNvPr>
          <p:cNvSpPr txBox="1"/>
          <p:nvPr/>
        </p:nvSpPr>
        <p:spPr>
          <a:xfrm>
            <a:off x="8969198" y="3846086"/>
            <a:ext cx="2408002" cy="1677382"/>
          </a:xfrm>
          <a:prstGeom prst="rect">
            <a:avLst/>
          </a:prstGeom>
          <a:noFill/>
        </p:spPr>
        <p:txBody>
          <a:bodyPr vert="horz" wrap="square" tIns="91440" rtlCol="0" anchor="t">
            <a:spAutoFit/>
          </a:bodyPr>
          <a:lstStyle/>
          <a:p>
            <a:pPr marL="0" marR="0" lvl="0" indent="0" algn="l" defTabSz="914400" eaLnBrk="1" fontAlgn="auto" latinLnBrk="0" hangingPunct="1">
              <a:lnSpc>
                <a:spcPct val="100000"/>
              </a:lnSpc>
              <a:spcBef>
                <a:spcPct val="0"/>
              </a:spcBef>
              <a:spcAft>
                <a:spcPct val="0"/>
              </a:spcAft>
              <a:buClrTx/>
              <a:buSzTx/>
              <a:buFontTx/>
              <a:buNone/>
              <a:tabLst/>
              <a:defRPr/>
            </a:pPr>
            <a:r>
              <a:rPr lang="en-US" sz="6600">
                <a:solidFill>
                  <a:srgbClr val="DBD99A"/>
                </a:solidFill>
                <a:latin typeface="Calibre Light" panose="020B0303030202060203" pitchFamily="34" charset="77"/>
              </a:rPr>
              <a:t>80%</a:t>
            </a:r>
            <a:endParaRPr kumimoji="0" lang="en-US" sz="6600" u="none" strike="noStrike" kern="0" cap="none" spc="0" normalizeH="0" baseline="0" noProof="0">
              <a:ln>
                <a:noFill/>
              </a:ln>
              <a:solidFill>
                <a:srgbClr val="DBD99A"/>
              </a:solidFill>
              <a:effectLst/>
              <a:uLnTx/>
              <a:uFillTx/>
              <a:latin typeface="Calibre Light" panose="020B0303030202060203" pitchFamily="34" charset="77"/>
            </a:endParaRPr>
          </a:p>
          <a:p>
            <a:r>
              <a:rPr lang="en-GB" sz="1200">
                <a:solidFill>
                  <a:schemeClr val="bg1"/>
                </a:solidFill>
              </a:rPr>
              <a:t>were calculating Scope 3 emissions for the first time.</a:t>
            </a:r>
          </a:p>
        </p:txBody>
      </p:sp>
      <p:cxnSp>
        <p:nvCxnSpPr>
          <p:cNvPr id="9" name="Straight Connector 8">
            <a:extLst>
              <a:ext uri="{FF2B5EF4-FFF2-40B4-BE49-F238E27FC236}">
                <a16:creationId xmlns:a16="http://schemas.microsoft.com/office/drawing/2014/main" id="{8F0B11E6-5FDF-3A5E-7B1E-582D5EBADFD5}"/>
              </a:ext>
            </a:extLst>
          </p:cNvPr>
          <p:cNvCxnSpPr/>
          <p:nvPr/>
        </p:nvCxnSpPr>
        <p:spPr>
          <a:xfrm>
            <a:off x="5738484" y="3699797"/>
            <a:ext cx="563871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40EF0C29-0AF4-BF5C-BEF0-A526151DD1D5}"/>
              </a:ext>
            </a:extLst>
          </p:cNvPr>
          <p:cNvSpPr txBox="1">
            <a:spLocks/>
          </p:cNvSpPr>
          <p:nvPr/>
        </p:nvSpPr>
        <p:spPr>
          <a:xfrm>
            <a:off x="5685291" y="6031735"/>
            <a:ext cx="5409781" cy="480460"/>
          </a:xfrm>
          <a:prstGeom prst="rect">
            <a:avLst/>
          </a:prstGeom>
        </p:spPr>
        <p:txBody>
          <a:bodyPr vert="horz" lIns="0" tIns="100584"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spcBef>
                <a:spcPts val="300"/>
              </a:spcBef>
              <a:spcAft>
                <a:spcPts val="0"/>
              </a:spcAft>
            </a:pPr>
            <a:r>
              <a:rPr lang="en-GB" sz="800" i="1">
                <a:solidFill>
                  <a:schemeClr val="bg1"/>
                </a:solidFill>
                <a:latin typeface="Calibre" panose="020B0503030202060203" pitchFamily="34" charset="77"/>
              </a:rPr>
              <a:t>Participating suppliers represented over 350’000 tCO</a:t>
            </a:r>
            <a:r>
              <a:rPr lang="en-GB" sz="800" i="1" baseline="-25000">
                <a:solidFill>
                  <a:schemeClr val="bg1"/>
                </a:solidFill>
                <a:latin typeface="Calibre" panose="020B0503030202060203" pitchFamily="34" charset="77"/>
              </a:rPr>
              <a:t>2</a:t>
            </a:r>
            <a:r>
              <a:rPr lang="en-GB" sz="800" i="1">
                <a:solidFill>
                  <a:schemeClr val="bg1"/>
                </a:solidFill>
                <a:latin typeface="Calibre" panose="020B0503030202060203" pitchFamily="34" charset="77"/>
              </a:rPr>
              <a:t>e in CBRE’s supply chain</a:t>
            </a:r>
          </a:p>
          <a:p>
            <a:pPr>
              <a:spcBef>
                <a:spcPts val="300"/>
              </a:spcBef>
              <a:spcAft>
                <a:spcPts val="0"/>
              </a:spcAft>
            </a:pPr>
            <a:r>
              <a:rPr lang="en-GB" sz="800" i="1">
                <a:solidFill>
                  <a:schemeClr val="bg1"/>
                </a:solidFill>
                <a:latin typeface="Calibre" panose="020B0503030202060203" pitchFamily="34" charset="77"/>
              </a:rPr>
              <a:t>1/3 suppliers reported to be actively decarbonizing, with still the majority needing support</a:t>
            </a:r>
          </a:p>
        </p:txBody>
      </p:sp>
      <p:sp>
        <p:nvSpPr>
          <p:cNvPr id="12" name="TextBox 11">
            <a:extLst>
              <a:ext uri="{FF2B5EF4-FFF2-40B4-BE49-F238E27FC236}">
                <a16:creationId xmlns:a16="http://schemas.microsoft.com/office/drawing/2014/main" id="{0A720AE2-66D4-51E1-6AE6-7E3EF1C5302F}"/>
              </a:ext>
            </a:extLst>
          </p:cNvPr>
          <p:cNvSpPr txBox="1"/>
          <p:nvPr/>
        </p:nvSpPr>
        <p:spPr>
          <a:xfrm>
            <a:off x="9319364" y="5824603"/>
            <a:ext cx="0" cy="0"/>
          </a:xfrm>
          <a:prstGeom prst="rect">
            <a:avLst/>
          </a:prstGeom>
          <a:noFill/>
        </p:spPr>
        <p:txBody>
          <a:bodyPr wrap="none" lIns="0" tIns="0" rIns="0" bIns="0" rtlCol="0">
            <a:noAutofit/>
          </a:bodyPr>
          <a:lstStyle/>
          <a:p>
            <a:pPr algn="l"/>
            <a:endParaRPr lang="en-US"/>
          </a:p>
        </p:txBody>
      </p:sp>
      <p:sp>
        <p:nvSpPr>
          <p:cNvPr id="14" name="TextBox 13">
            <a:extLst>
              <a:ext uri="{FF2B5EF4-FFF2-40B4-BE49-F238E27FC236}">
                <a16:creationId xmlns:a16="http://schemas.microsoft.com/office/drawing/2014/main" id="{561899AC-A5C4-AC44-1D91-AEA18BB44349}"/>
              </a:ext>
            </a:extLst>
          </p:cNvPr>
          <p:cNvSpPr txBox="1"/>
          <p:nvPr/>
        </p:nvSpPr>
        <p:spPr>
          <a:xfrm>
            <a:off x="5738484" y="3725852"/>
            <a:ext cx="6100174" cy="323165"/>
          </a:xfrm>
          <a:prstGeom prst="rect">
            <a:avLst/>
          </a:prstGeom>
          <a:noFill/>
        </p:spPr>
        <p:txBody>
          <a:bodyPr wrap="square">
            <a:spAutoFit/>
          </a:bodyPr>
          <a:lstStyle/>
          <a:p>
            <a:r>
              <a:rPr lang="en-GB" sz="1500">
                <a:solidFill>
                  <a:schemeClr val="bg1"/>
                </a:solidFill>
                <a:latin typeface="Calibre" panose="020B0503030202060203" pitchFamily="34" charset="77"/>
              </a:rPr>
              <a:t>Carbon Trace 2023 YTD campaign impact results </a:t>
            </a:r>
            <a:endParaRPr lang="en-US" sz="1500">
              <a:solidFill>
                <a:schemeClr val="bg1"/>
              </a:solidFill>
              <a:latin typeface="Calibre" panose="020B0503030202060203" pitchFamily="34" charset="77"/>
            </a:endParaRPr>
          </a:p>
        </p:txBody>
      </p:sp>
    </p:spTree>
    <p:extLst>
      <p:ext uri="{BB962C8B-B14F-4D97-AF65-F5344CB8AC3E}">
        <p14:creationId xmlns:p14="http://schemas.microsoft.com/office/powerpoint/2010/main" val="2855744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CFA47188-0972-7BEF-10E7-BC0B9153C8EA}"/>
              </a:ext>
            </a:extLst>
          </p:cNvPr>
          <p:cNvSpPr>
            <a:spLocks noGrp="1"/>
          </p:cNvSpPr>
          <p:nvPr>
            <p:ph type="body" sz="quarter" idx="10"/>
          </p:nvPr>
        </p:nvSpPr>
        <p:spPr/>
        <p:txBody>
          <a:bodyPr/>
          <a:lstStyle/>
          <a:p>
            <a:r>
              <a:rPr lang="en-US"/>
              <a:t>NET ZERo supply chain</a:t>
            </a:r>
          </a:p>
        </p:txBody>
      </p:sp>
      <p:sp>
        <p:nvSpPr>
          <p:cNvPr id="19" name="Title 18">
            <a:extLst>
              <a:ext uri="{FF2B5EF4-FFF2-40B4-BE49-F238E27FC236}">
                <a16:creationId xmlns:a16="http://schemas.microsoft.com/office/drawing/2014/main" id="{A72A0EFE-B755-9B87-78C8-04E23482CC86}"/>
              </a:ext>
            </a:extLst>
          </p:cNvPr>
          <p:cNvSpPr>
            <a:spLocks noGrp="1"/>
          </p:cNvSpPr>
          <p:nvPr>
            <p:ph type="title"/>
          </p:nvPr>
        </p:nvSpPr>
        <p:spPr>
          <a:xfrm>
            <a:off x="511176" y="1601788"/>
            <a:ext cx="2272001" cy="1325563"/>
          </a:xfrm>
        </p:spPr>
        <p:txBody>
          <a:bodyPr/>
          <a:lstStyle/>
          <a:p>
            <a:r>
              <a:rPr lang="en-AU"/>
              <a:t>Supply chain decarbonization: a continuous improvement cycle</a:t>
            </a:r>
            <a:endParaRPr lang="en-US"/>
          </a:p>
        </p:txBody>
      </p:sp>
      <p:grpSp>
        <p:nvGrpSpPr>
          <p:cNvPr id="27" name="Group 26">
            <a:extLst>
              <a:ext uri="{FF2B5EF4-FFF2-40B4-BE49-F238E27FC236}">
                <a16:creationId xmlns:a16="http://schemas.microsoft.com/office/drawing/2014/main" id="{81F38815-E63C-1EF9-BBE1-7C584585ECBC}"/>
              </a:ext>
            </a:extLst>
          </p:cNvPr>
          <p:cNvGrpSpPr/>
          <p:nvPr/>
        </p:nvGrpSpPr>
        <p:grpSpPr>
          <a:xfrm>
            <a:off x="3547377" y="2055660"/>
            <a:ext cx="7623689" cy="1729086"/>
            <a:chOff x="3935760" y="2927351"/>
            <a:chExt cx="5687416" cy="1729086"/>
          </a:xfrm>
        </p:grpSpPr>
        <p:sp>
          <p:nvSpPr>
            <p:cNvPr id="28" name="Rectangle 27">
              <a:extLst>
                <a:ext uri="{FF2B5EF4-FFF2-40B4-BE49-F238E27FC236}">
                  <a16:creationId xmlns:a16="http://schemas.microsoft.com/office/drawing/2014/main" id="{0ADBC45E-0CEE-A229-E4ED-E2119561D79C}"/>
                </a:ext>
              </a:extLst>
            </p:cNvPr>
            <p:cNvSpPr/>
            <p:nvPr/>
          </p:nvSpPr>
          <p:spPr>
            <a:xfrm>
              <a:off x="3935760" y="2927351"/>
              <a:ext cx="1427612" cy="1008114"/>
            </a:xfrm>
            <a:prstGeom prst="rect">
              <a:avLst/>
            </a:prstGeom>
            <a:solidFill>
              <a:srgbClr val="80BBAD"/>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29" name="Rectangle 28">
              <a:extLst>
                <a:ext uri="{FF2B5EF4-FFF2-40B4-BE49-F238E27FC236}">
                  <a16:creationId xmlns:a16="http://schemas.microsoft.com/office/drawing/2014/main" id="{1463E41A-E639-1AA0-AA1F-3D54AE897691}"/>
                </a:ext>
              </a:extLst>
            </p:cNvPr>
            <p:cNvSpPr/>
            <p:nvPr/>
          </p:nvSpPr>
          <p:spPr>
            <a:xfrm>
              <a:off x="5352905" y="2927351"/>
              <a:ext cx="1427612" cy="1008114"/>
            </a:xfrm>
            <a:prstGeom prst="rect">
              <a:avLst/>
            </a:prstGeom>
            <a:solidFill>
              <a:srgbClr val="435254"/>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30" name="Rectangle 29">
              <a:extLst>
                <a:ext uri="{FF2B5EF4-FFF2-40B4-BE49-F238E27FC236}">
                  <a16:creationId xmlns:a16="http://schemas.microsoft.com/office/drawing/2014/main" id="{21799D4C-27B2-D4FF-F74F-0401E6382CE1}"/>
                </a:ext>
              </a:extLst>
            </p:cNvPr>
            <p:cNvSpPr/>
            <p:nvPr/>
          </p:nvSpPr>
          <p:spPr>
            <a:xfrm>
              <a:off x="6769168" y="2927351"/>
              <a:ext cx="1427612" cy="1008114"/>
            </a:xfrm>
            <a:prstGeom prst="rect">
              <a:avLst/>
            </a:prstGeom>
            <a:solidFill>
              <a:srgbClr val="DBD99A"/>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32" name="Rectangle 31">
              <a:extLst>
                <a:ext uri="{FF2B5EF4-FFF2-40B4-BE49-F238E27FC236}">
                  <a16:creationId xmlns:a16="http://schemas.microsoft.com/office/drawing/2014/main" id="{186A8224-5726-4CB3-D565-3278FEC73BAE}"/>
                </a:ext>
              </a:extLst>
            </p:cNvPr>
            <p:cNvSpPr/>
            <p:nvPr/>
          </p:nvSpPr>
          <p:spPr>
            <a:xfrm>
              <a:off x="8195564" y="2927351"/>
              <a:ext cx="1427612" cy="1008114"/>
            </a:xfrm>
            <a:prstGeom prst="rect">
              <a:avLst/>
            </a:prstGeom>
            <a:solidFill>
              <a:srgbClr val="1F3765"/>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35" name="Text Placeholder 3">
              <a:extLst>
                <a:ext uri="{FF2B5EF4-FFF2-40B4-BE49-F238E27FC236}">
                  <a16:creationId xmlns:a16="http://schemas.microsoft.com/office/drawing/2014/main" id="{25861D81-0B93-F801-290C-09F0FDE28377}"/>
                </a:ext>
              </a:extLst>
            </p:cNvPr>
            <p:cNvSpPr txBox="1">
              <a:spLocks/>
            </p:cNvSpPr>
            <p:nvPr/>
          </p:nvSpPr>
          <p:spPr>
            <a:xfrm>
              <a:off x="8323398" y="3080687"/>
              <a:ext cx="1243817" cy="677108"/>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FFFFFF"/>
                  </a:solidFill>
                  <a:effectLst/>
                  <a:uLnTx/>
                  <a:uFillTx/>
                  <a:latin typeface="Calibre Medium" panose="020B0503030202060203" pitchFamily="34" charset="77"/>
                  <a:ea typeface="Times New Roman" panose="02020603050405020304" pitchFamily="18" charset="0"/>
                  <a:cs typeface="Times New Roman" panose="02020603050405020304" pitchFamily="18" charset="0"/>
                </a:rPr>
                <a:t>Rich insights and reporting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e"/>
                  <a:ea typeface="Times New Roman" panose="02020603050405020304" pitchFamily="18" charset="0"/>
                  <a:cs typeface="Times New Roman" panose="02020603050405020304" pitchFamily="18" charset="0"/>
                </a:rPr>
                <a:t>Continuously improving blend of supplier-specific data and factor-based estimates</a:t>
              </a:r>
            </a:p>
          </p:txBody>
        </p:sp>
        <p:sp>
          <p:nvSpPr>
            <p:cNvPr id="37" name="Text Placeholder 3">
              <a:extLst>
                <a:ext uri="{FF2B5EF4-FFF2-40B4-BE49-F238E27FC236}">
                  <a16:creationId xmlns:a16="http://schemas.microsoft.com/office/drawing/2014/main" id="{19C48DD0-6A29-1DB4-6598-208352FBC2A2}"/>
                </a:ext>
              </a:extLst>
            </p:cNvPr>
            <p:cNvSpPr txBox="1">
              <a:spLocks/>
            </p:cNvSpPr>
            <p:nvPr/>
          </p:nvSpPr>
          <p:spPr>
            <a:xfrm>
              <a:off x="6895786" y="3080687"/>
              <a:ext cx="1174376" cy="507831"/>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435254"/>
                  </a:solidFill>
                  <a:effectLst/>
                  <a:uLnTx/>
                  <a:uFillTx/>
                  <a:latin typeface="Calibre Medium" panose="020B0503030202060203" pitchFamily="34" charset="77"/>
                  <a:ea typeface="Times New Roman" panose="02020603050405020304" pitchFamily="18" charset="0"/>
                  <a:cs typeface="Times New Roman" panose="02020603050405020304" pitchFamily="18" charset="0"/>
                </a:rPr>
                <a:t>Automated data </a:t>
              </a:r>
              <a:br>
                <a:rPr kumimoji="0" lang="en-US" sz="1100" u="none" strike="noStrike" kern="0" cap="none" spc="0" normalizeH="0" baseline="0" noProof="0">
                  <a:ln>
                    <a:noFill/>
                  </a:ln>
                  <a:solidFill>
                    <a:srgbClr val="435254"/>
                  </a:solidFill>
                  <a:effectLst/>
                  <a:uLnTx/>
                  <a:uFillTx/>
                  <a:latin typeface="Calibre Medium" panose="020B0503030202060203" pitchFamily="34" charset="77"/>
                  <a:ea typeface="Times New Roman" panose="02020603050405020304" pitchFamily="18" charset="0"/>
                  <a:cs typeface="Times New Roman" panose="02020603050405020304" pitchFamily="18" charset="0"/>
                </a:rPr>
              </a:br>
              <a:r>
                <a:rPr kumimoji="0" lang="en-US" sz="1100" u="none" strike="noStrike" kern="0" cap="none" spc="0" normalizeH="0" baseline="0" noProof="0">
                  <a:ln>
                    <a:noFill/>
                  </a:ln>
                  <a:solidFill>
                    <a:srgbClr val="435254"/>
                  </a:solidFill>
                  <a:effectLst/>
                  <a:uLnTx/>
                  <a:uFillTx/>
                  <a:latin typeface="Calibre Medium" panose="020B0503030202060203" pitchFamily="34" charset="77"/>
                  <a:ea typeface="Times New Roman" panose="02020603050405020304" pitchFamily="18" charset="0"/>
                  <a:cs typeface="Times New Roman" panose="02020603050405020304" pitchFamily="18" charset="0"/>
                </a:rPr>
                <a:t>processing </a:t>
              </a:r>
              <a:r>
                <a:rPr kumimoji="0" lang="en-US" sz="1100" b="0" i="0" u="none" strike="noStrike" kern="0" cap="none" spc="0" normalizeH="0" baseline="0" noProof="0">
                  <a:ln>
                    <a:noFill/>
                  </a:ln>
                  <a:solidFill>
                    <a:srgbClr val="435254"/>
                  </a:solidFill>
                  <a:effectLst/>
                  <a:uLnTx/>
                  <a:uFillTx/>
                  <a:latin typeface="Calibre"/>
                  <a:ea typeface="Times New Roman" panose="02020603050405020304" pitchFamily="18" charset="0"/>
                  <a:cs typeface="Times New Roman" panose="02020603050405020304" pitchFamily="18" charset="0"/>
                </a:rPr>
                <a:t>creating </a:t>
              </a:r>
              <a:br>
                <a:rPr kumimoji="0" lang="en-US" sz="1100" b="0" i="0" u="none" strike="noStrike" kern="0" cap="none" spc="0" normalizeH="0" baseline="0" noProof="0">
                  <a:ln>
                    <a:noFill/>
                  </a:ln>
                  <a:solidFill>
                    <a:srgbClr val="435254"/>
                  </a:solidFill>
                  <a:effectLst/>
                  <a:uLnTx/>
                  <a:uFillTx/>
                  <a:latin typeface="Calibre"/>
                  <a:ea typeface="Times New Roman" panose="02020603050405020304" pitchFamily="18" charset="0"/>
                  <a:cs typeface="Times New Roman" panose="02020603050405020304" pitchFamily="18" charset="0"/>
                </a:rPr>
              </a:br>
              <a:r>
                <a:rPr kumimoji="0" lang="en-US" sz="1100" b="0" i="0" u="none" strike="noStrike" kern="0" cap="none" spc="0" normalizeH="0" baseline="0" noProof="0">
                  <a:ln>
                    <a:noFill/>
                  </a:ln>
                  <a:solidFill>
                    <a:srgbClr val="435254"/>
                  </a:solidFill>
                  <a:effectLst/>
                  <a:uLnTx/>
                  <a:uFillTx/>
                  <a:latin typeface="Calibre"/>
                  <a:ea typeface="Times New Roman" panose="02020603050405020304" pitchFamily="18" charset="0"/>
                  <a:cs typeface="Times New Roman" panose="02020603050405020304" pitchFamily="18" charset="0"/>
                </a:rPr>
                <a:t>supplier emissions factors</a:t>
              </a:r>
            </a:p>
          </p:txBody>
        </p:sp>
        <p:sp>
          <p:nvSpPr>
            <p:cNvPr id="38" name="Text Placeholder 3">
              <a:extLst>
                <a:ext uri="{FF2B5EF4-FFF2-40B4-BE49-F238E27FC236}">
                  <a16:creationId xmlns:a16="http://schemas.microsoft.com/office/drawing/2014/main" id="{9CFB0CCB-A29F-3B15-823D-54E47735980A}"/>
                </a:ext>
              </a:extLst>
            </p:cNvPr>
            <p:cNvSpPr txBox="1">
              <a:spLocks/>
            </p:cNvSpPr>
            <p:nvPr/>
          </p:nvSpPr>
          <p:spPr>
            <a:xfrm>
              <a:off x="5479082" y="3080687"/>
              <a:ext cx="1174376" cy="338554"/>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FFFFFF"/>
                  </a:solidFill>
                  <a:effectLst/>
                  <a:uLnTx/>
                  <a:uFillTx/>
                  <a:latin typeface="Calibre Medium" panose="020B0503030202060203" pitchFamily="34" charset="77"/>
                  <a:ea typeface="Times New Roman" panose="02020603050405020304" pitchFamily="18" charset="0"/>
                  <a:cs typeface="Times New Roman" panose="02020603050405020304" pitchFamily="18" charset="0"/>
                </a:rPr>
                <a:t>Engage suppliers </a:t>
              </a:r>
              <a:r>
                <a:rPr kumimoji="0" lang="en-US" sz="1100" b="0" i="0" u="none" strike="noStrike" kern="0" cap="none" spc="0" normalizeH="0" baseline="0" noProof="0">
                  <a:ln>
                    <a:noFill/>
                  </a:ln>
                  <a:solidFill>
                    <a:srgbClr val="FFFFFF"/>
                  </a:solidFill>
                  <a:effectLst/>
                  <a:uLnTx/>
                  <a:uFillTx/>
                  <a:latin typeface="Calibre"/>
                  <a:ea typeface="Times New Roman" panose="02020603050405020304" pitchFamily="18" charset="0"/>
                  <a:cs typeface="Times New Roman" panose="02020603050405020304" pitchFamily="18" charset="0"/>
                </a:rPr>
                <a:t>through data collection campaign</a:t>
              </a:r>
            </a:p>
          </p:txBody>
        </p:sp>
        <p:sp>
          <p:nvSpPr>
            <p:cNvPr id="39" name="Text Placeholder 3">
              <a:extLst>
                <a:ext uri="{FF2B5EF4-FFF2-40B4-BE49-F238E27FC236}">
                  <a16:creationId xmlns:a16="http://schemas.microsoft.com/office/drawing/2014/main" id="{4C51E20D-7F1B-843C-A49A-1C6296E3E7DD}"/>
                </a:ext>
              </a:extLst>
            </p:cNvPr>
            <p:cNvSpPr txBox="1">
              <a:spLocks/>
            </p:cNvSpPr>
            <p:nvPr/>
          </p:nvSpPr>
          <p:spPr>
            <a:xfrm>
              <a:off x="4062378" y="3080687"/>
              <a:ext cx="1174376" cy="338554"/>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435254"/>
                  </a:solidFill>
                  <a:effectLst/>
                  <a:uLnTx/>
                  <a:uFillTx/>
                  <a:latin typeface="Calibre Medium" panose="020B0503030202060203" pitchFamily="34" charset="77"/>
                  <a:ea typeface="Times New Roman" panose="02020603050405020304" pitchFamily="18" charset="0"/>
                  <a:cs typeface="Times New Roman" panose="02020603050405020304" pitchFamily="18" charset="0"/>
                </a:rPr>
                <a:t>Screen suppliers </a:t>
              </a:r>
              <a:r>
                <a:rPr kumimoji="0" lang="en-US" sz="1100" b="0" i="0" u="none" strike="noStrike" kern="0" cap="none" spc="0" normalizeH="0" baseline="0" noProof="0">
                  <a:ln>
                    <a:noFill/>
                  </a:ln>
                  <a:solidFill>
                    <a:srgbClr val="435254"/>
                  </a:solidFill>
                  <a:effectLst/>
                  <a:uLnTx/>
                  <a:uFillTx/>
                  <a:latin typeface="Calibre"/>
                  <a:ea typeface="Times New Roman" panose="02020603050405020304" pitchFamily="18" charset="0"/>
                  <a:cs typeface="Times New Roman" panose="02020603050405020304" pitchFamily="18" charset="0"/>
                </a:rPr>
                <a:t>to understand maturity</a:t>
              </a:r>
            </a:p>
          </p:txBody>
        </p:sp>
        <p:sp>
          <p:nvSpPr>
            <p:cNvPr id="41" name="Rectangle 40">
              <a:extLst>
                <a:ext uri="{FF2B5EF4-FFF2-40B4-BE49-F238E27FC236}">
                  <a16:creationId xmlns:a16="http://schemas.microsoft.com/office/drawing/2014/main" id="{735D97B1-4A88-3D95-4456-31C5191C6DA3}"/>
                </a:ext>
              </a:extLst>
            </p:cNvPr>
            <p:cNvSpPr/>
            <p:nvPr/>
          </p:nvSpPr>
          <p:spPr>
            <a:xfrm>
              <a:off x="6769168" y="3919391"/>
              <a:ext cx="1427612" cy="737046"/>
            </a:xfrm>
            <a:prstGeom prst="rect">
              <a:avLst/>
            </a:prstGeom>
            <a:solidFill>
              <a:srgbClr val="DBD99A"/>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42" name="Rectangle 41">
              <a:extLst>
                <a:ext uri="{FF2B5EF4-FFF2-40B4-BE49-F238E27FC236}">
                  <a16:creationId xmlns:a16="http://schemas.microsoft.com/office/drawing/2014/main" id="{4A8C5B73-0D1A-D165-3775-24B76BA37DC9}"/>
                </a:ext>
              </a:extLst>
            </p:cNvPr>
            <p:cNvSpPr/>
            <p:nvPr/>
          </p:nvSpPr>
          <p:spPr>
            <a:xfrm>
              <a:off x="8195564" y="3932620"/>
              <a:ext cx="1427612" cy="723816"/>
            </a:xfrm>
            <a:prstGeom prst="rect">
              <a:avLst/>
            </a:prstGeom>
            <a:solidFill>
              <a:srgbClr val="3E7CA6"/>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43" name="Pentagon 42">
              <a:extLst>
                <a:ext uri="{FF2B5EF4-FFF2-40B4-BE49-F238E27FC236}">
                  <a16:creationId xmlns:a16="http://schemas.microsoft.com/office/drawing/2014/main" id="{CABCEFE2-B7D9-F55B-27D2-FA35B184AA60}"/>
                </a:ext>
              </a:extLst>
            </p:cNvPr>
            <p:cNvSpPr/>
            <p:nvPr/>
          </p:nvSpPr>
          <p:spPr>
            <a:xfrm>
              <a:off x="5353445" y="4151647"/>
              <a:ext cx="1415723" cy="504789"/>
            </a:xfrm>
            <a:prstGeom prst="homePlate">
              <a:avLst>
                <a:gd name="adj" fmla="val 23827"/>
              </a:avLst>
            </a:prstGeom>
            <a:solidFill>
              <a:srgbClr val="CAD1D3"/>
            </a:solidFill>
            <a:ln w="127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30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sp>
          <p:nvSpPr>
            <p:cNvPr id="44" name="Text Placeholder 3">
              <a:extLst>
                <a:ext uri="{FF2B5EF4-FFF2-40B4-BE49-F238E27FC236}">
                  <a16:creationId xmlns:a16="http://schemas.microsoft.com/office/drawing/2014/main" id="{01106E93-26DA-EB24-049F-B7B8307E9AB0}"/>
                </a:ext>
              </a:extLst>
            </p:cNvPr>
            <p:cNvSpPr txBox="1">
              <a:spLocks/>
            </p:cNvSpPr>
            <p:nvPr/>
          </p:nvSpPr>
          <p:spPr>
            <a:xfrm>
              <a:off x="5706946" y="4228288"/>
              <a:ext cx="1040343" cy="307777"/>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435254"/>
                  </a:solidFill>
                  <a:effectLst/>
                  <a:uLnTx/>
                  <a:uFillTx/>
                  <a:latin typeface="Calibre"/>
                  <a:ea typeface="Times New Roman" panose="02020603050405020304" pitchFamily="18" charset="0"/>
                  <a:cs typeface="Times New Roman" panose="02020603050405020304" pitchFamily="18" charset="0"/>
                </a:rPr>
                <a:t>Spend based methodology for tail spend</a:t>
              </a:r>
            </a:p>
          </p:txBody>
        </p:sp>
        <p:sp>
          <p:nvSpPr>
            <p:cNvPr id="45" name="Text Placeholder 3">
              <a:extLst>
                <a:ext uri="{FF2B5EF4-FFF2-40B4-BE49-F238E27FC236}">
                  <a16:creationId xmlns:a16="http://schemas.microsoft.com/office/drawing/2014/main" id="{648AF8BC-63B4-AEB6-6957-F5A44132ADFC}"/>
                </a:ext>
              </a:extLst>
            </p:cNvPr>
            <p:cNvSpPr txBox="1">
              <a:spLocks/>
            </p:cNvSpPr>
            <p:nvPr/>
          </p:nvSpPr>
          <p:spPr>
            <a:xfrm>
              <a:off x="8282806" y="4028783"/>
              <a:ext cx="1230889" cy="507831"/>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e Semibold" panose="020B0703030202060203" pitchFamily="34" charset="0"/>
                  <a:ea typeface="Times New Roman" panose="02020603050405020304" pitchFamily="18" charset="0"/>
                  <a:cs typeface="Times New Roman" panose="02020603050405020304" pitchFamily="18" charset="0"/>
                </a:rPr>
                <a:t>Emissions reduction strategy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Calibre"/>
                  <a:ea typeface="Times New Roman" panose="02020603050405020304" pitchFamily="18" charset="0"/>
                  <a:cs typeface="Times New Roman" panose="02020603050405020304" pitchFamily="18" charset="0"/>
                </a:rPr>
                <a:t>Driving emissions data improvements and reductions</a:t>
              </a:r>
            </a:p>
          </p:txBody>
        </p:sp>
        <p:sp>
          <p:nvSpPr>
            <p:cNvPr id="46" name="Text Placeholder 3">
              <a:extLst>
                <a:ext uri="{FF2B5EF4-FFF2-40B4-BE49-F238E27FC236}">
                  <a16:creationId xmlns:a16="http://schemas.microsoft.com/office/drawing/2014/main" id="{1B1AFB22-B200-B00F-A2D3-41D389E0070C}"/>
                </a:ext>
              </a:extLst>
            </p:cNvPr>
            <p:cNvSpPr txBox="1">
              <a:spLocks/>
            </p:cNvSpPr>
            <p:nvPr/>
          </p:nvSpPr>
          <p:spPr>
            <a:xfrm>
              <a:off x="6883137" y="3741854"/>
              <a:ext cx="1174376" cy="161583"/>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435254"/>
                  </a:solidFill>
                  <a:effectLst/>
                  <a:uLnTx/>
                  <a:uFillTx/>
                  <a:latin typeface="Calibre"/>
                  <a:ea typeface="Times New Roman" panose="02020603050405020304" pitchFamily="18" charset="0"/>
                  <a:cs typeface="Times New Roman" panose="02020603050405020304" pitchFamily="18" charset="0"/>
                </a:rPr>
                <a:t>Powered by</a:t>
              </a:r>
            </a:p>
          </p:txBody>
        </p:sp>
      </p:grpSp>
      <p:cxnSp>
        <p:nvCxnSpPr>
          <p:cNvPr id="47" name="Straight Connector 46">
            <a:extLst>
              <a:ext uri="{FF2B5EF4-FFF2-40B4-BE49-F238E27FC236}">
                <a16:creationId xmlns:a16="http://schemas.microsoft.com/office/drawing/2014/main" id="{7DF94775-6B23-934B-286A-AF3E89D27389}"/>
              </a:ext>
            </a:extLst>
          </p:cNvPr>
          <p:cNvCxnSpPr>
            <a:cxnSpLocks/>
          </p:cNvCxnSpPr>
          <p:nvPr/>
        </p:nvCxnSpPr>
        <p:spPr>
          <a:xfrm>
            <a:off x="3184875" y="2429063"/>
            <a:ext cx="362502" cy="0"/>
          </a:xfrm>
          <a:prstGeom prst="line">
            <a:avLst/>
          </a:prstGeom>
          <a:noFill/>
          <a:ln w="12700" cap="flat" cmpd="sng" algn="ctr">
            <a:solidFill>
              <a:srgbClr val="435254"/>
            </a:solidFill>
            <a:prstDash val="solid"/>
            <a:headEnd type="none"/>
          </a:ln>
          <a:effectLst/>
        </p:spPr>
      </p:cxnSp>
      <p:cxnSp>
        <p:nvCxnSpPr>
          <p:cNvPr id="48" name="Straight Connector 47">
            <a:extLst>
              <a:ext uri="{FF2B5EF4-FFF2-40B4-BE49-F238E27FC236}">
                <a16:creationId xmlns:a16="http://schemas.microsoft.com/office/drawing/2014/main" id="{794F4353-6ADB-9282-8E93-0B837756701C}"/>
              </a:ext>
            </a:extLst>
          </p:cNvPr>
          <p:cNvCxnSpPr>
            <a:cxnSpLocks/>
          </p:cNvCxnSpPr>
          <p:nvPr/>
        </p:nvCxnSpPr>
        <p:spPr>
          <a:xfrm flipV="1">
            <a:off x="3194606" y="2429063"/>
            <a:ext cx="0" cy="1990337"/>
          </a:xfrm>
          <a:prstGeom prst="line">
            <a:avLst/>
          </a:prstGeom>
          <a:noFill/>
          <a:ln w="12700" cap="flat" cmpd="sng" algn="ctr">
            <a:solidFill>
              <a:srgbClr val="435254"/>
            </a:solidFill>
            <a:prstDash val="solid"/>
            <a:headEnd type="none"/>
          </a:ln>
          <a:effectLst/>
        </p:spPr>
      </p:cxnSp>
      <p:grpSp>
        <p:nvGrpSpPr>
          <p:cNvPr id="49" name="Group 48">
            <a:extLst>
              <a:ext uri="{FF2B5EF4-FFF2-40B4-BE49-F238E27FC236}">
                <a16:creationId xmlns:a16="http://schemas.microsoft.com/office/drawing/2014/main" id="{D8CEF660-806F-97E4-27DD-6C6F8736F3F2}"/>
              </a:ext>
            </a:extLst>
          </p:cNvPr>
          <p:cNvGrpSpPr/>
          <p:nvPr/>
        </p:nvGrpSpPr>
        <p:grpSpPr>
          <a:xfrm>
            <a:off x="3209301" y="4088875"/>
            <a:ext cx="3240365" cy="648072"/>
            <a:chOff x="2465312" y="5589240"/>
            <a:chExt cx="3240365" cy="648072"/>
          </a:xfrm>
        </p:grpSpPr>
        <p:cxnSp>
          <p:nvCxnSpPr>
            <p:cNvPr id="50" name="Straight Connector 49">
              <a:extLst>
                <a:ext uri="{FF2B5EF4-FFF2-40B4-BE49-F238E27FC236}">
                  <a16:creationId xmlns:a16="http://schemas.microsoft.com/office/drawing/2014/main" id="{64A53C4E-8246-9763-10BD-8EC01520E6A3}"/>
                </a:ext>
              </a:extLst>
            </p:cNvPr>
            <p:cNvCxnSpPr>
              <a:cxnSpLocks/>
            </p:cNvCxnSpPr>
            <p:nvPr/>
          </p:nvCxnSpPr>
          <p:spPr>
            <a:xfrm>
              <a:off x="2465312" y="5913276"/>
              <a:ext cx="2898060" cy="0"/>
            </a:xfrm>
            <a:prstGeom prst="line">
              <a:avLst/>
            </a:prstGeom>
            <a:noFill/>
            <a:ln w="12700" cap="flat" cmpd="sng" algn="ctr">
              <a:solidFill>
                <a:srgbClr val="435254"/>
              </a:solidFill>
              <a:prstDash val="solid"/>
              <a:headEnd type="none"/>
            </a:ln>
            <a:effectLst/>
          </p:spPr>
        </p:cxnSp>
        <p:grpSp>
          <p:nvGrpSpPr>
            <p:cNvPr id="51" name="Group 50">
              <a:extLst>
                <a:ext uri="{FF2B5EF4-FFF2-40B4-BE49-F238E27FC236}">
                  <a16:creationId xmlns:a16="http://schemas.microsoft.com/office/drawing/2014/main" id="{F26289CB-DD19-CD71-DB8B-0E120731815D}"/>
                </a:ext>
              </a:extLst>
            </p:cNvPr>
            <p:cNvGrpSpPr/>
            <p:nvPr/>
          </p:nvGrpSpPr>
          <p:grpSpPr>
            <a:xfrm>
              <a:off x="5352905" y="5589240"/>
              <a:ext cx="352772" cy="648072"/>
              <a:chOff x="5352905" y="5589240"/>
              <a:chExt cx="352772" cy="648072"/>
            </a:xfrm>
          </p:grpSpPr>
          <p:cxnSp>
            <p:nvCxnSpPr>
              <p:cNvPr id="52" name="Straight Connector 51">
                <a:extLst>
                  <a:ext uri="{FF2B5EF4-FFF2-40B4-BE49-F238E27FC236}">
                    <a16:creationId xmlns:a16="http://schemas.microsoft.com/office/drawing/2014/main" id="{796D2309-D8E7-4773-DDEE-D161DD31A03C}"/>
                  </a:ext>
                </a:extLst>
              </p:cNvPr>
              <p:cNvCxnSpPr>
                <a:cxnSpLocks/>
              </p:cNvCxnSpPr>
              <p:nvPr/>
            </p:nvCxnSpPr>
            <p:spPr>
              <a:xfrm flipV="1">
                <a:off x="5352905" y="5589240"/>
                <a:ext cx="0" cy="648072"/>
              </a:xfrm>
              <a:prstGeom prst="line">
                <a:avLst/>
              </a:prstGeom>
              <a:noFill/>
              <a:ln w="12700" cap="flat" cmpd="sng" algn="ctr">
                <a:solidFill>
                  <a:srgbClr val="435254"/>
                </a:solidFill>
                <a:prstDash val="solid"/>
                <a:headEnd type="none"/>
              </a:ln>
              <a:effectLst/>
            </p:spPr>
          </p:cxnSp>
          <p:cxnSp>
            <p:nvCxnSpPr>
              <p:cNvPr id="53" name="Straight Connector 52">
                <a:extLst>
                  <a:ext uri="{FF2B5EF4-FFF2-40B4-BE49-F238E27FC236}">
                    <a16:creationId xmlns:a16="http://schemas.microsoft.com/office/drawing/2014/main" id="{5504BD6E-47F4-D2AE-5189-D0A74F52501F}"/>
                  </a:ext>
                </a:extLst>
              </p:cNvPr>
              <p:cNvCxnSpPr>
                <a:cxnSpLocks/>
              </p:cNvCxnSpPr>
              <p:nvPr/>
            </p:nvCxnSpPr>
            <p:spPr>
              <a:xfrm>
                <a:off x="5352905" y="6237312"/>
                <a:ext cx="352772" cy="0"/>
              </a:xfrm>
              <a:prstGeom prst="line">
                <a:avLst/>
              </a:prstGeom>
              <a:noFill/>
              <a:ln w="12700" cap="flat" cmpd="sng" algn="ctr">
                <a:solidFill>
                  <a:srgbClr val="435254"/>
                </a:solidFill>
                <a:prstDash val="solid"/>
                <a:headEnd type="none"/>
              </a:ln>
              <a:effectLst/>
            </p:spPr>
          </p:cxnSp>
          <p:cxnSp>
            <p:nvCxnSpPr>
              <p:cNvPr id="54" name="Straight Connector 53">
                <a:extLst>
                  <a:ext uri="{FF2B5EF4-FFF2-40B4-BE49-F238E27FC236}">
                    <a16:creationId xmlns:a16="http://schemas.microsoft.com/office/drawing/2014/main" id="{01C31400-2DBD-C5B1-11C9-5D3D7F8FDFFE}"/>
                  </a:ext>
                </a:extLst>
              </p:cNvPr>
              <p:cNvCxnSpPr>
                <a:cxnSpLocks/>
              </p:cNvCxnSpPr>
              <p:nvPr/>
            </p:nvCxnSpPr>
            <p:spPr>
              <a:xfrm>
                <a:off x="5352905" y="5589240"/>
                <a:ext cx="352772" cy="0"/>
              </a:xfrm>
              <a:prstGeom prst="line">
                <a:avLst/>
              </a:prstGeom>
              <a:noFill/>
              <a:ln w="12700" cap="flat" cmpd="sng" algn="ctr">
                <a:solidFill>
                  <a:srgbClr val="435254"/>
                </a:solidFill>
                <a:prstDash val="solid"/>
                <a:headEnd type="none"/>
              </a:ln>
              <a:effectLst/>
            </p:spPr>
          </p:cxnSp>
        </p:grpSp>
      </p:grpSp>
      <p:cxnSp>
        <p:nvCxnSpPr>
          <p:cNvPr id="55" name="Straight Connector 54">
            <a:extLst>
              <a:ext uri="{FF2B5EF4-FFF2-40B4-BE49-F238E27FC236}">
                <a16:creationId xmlns:a16="http://schemas.microsoft.com/office/drawing/2014/main" id="{84914330-440D-134D-864F-8A21A42138C5}"/>
              </a:ext>
            </a:extLst>
          </p:cNvPr>
          <p:cNvCxnSpPr>
            <a:cxnSpLocks/>
          </p:cNvCxnSpPr>
          <p:nvPr/>
        </p:nvCxnSpPr>
        <p:spPr>
          <a:xfrm flipH="1">
            <a:off x="10014188" y="4435979"/>
            <a:ext cx="1789229" cy="0"/>
          </a:xfrm>
          <a:prstGeom prst="line">
            <a:avLst/>
          </a:prstGeom>
          <a:noFill/>
          <a:ln w="12700" cap="flat" cmpd="sng" algn="ctr">
            <a:solidFill>
              <a:srgbClr val="435254"/>
            </a:solidFill>
            <a:prstDash val="solid"/>
            <a:headEnd type="none"/>
          </a:ln>
          <a:effectLst/>
        </p:spPr>
      </p:cxnSp>
      <p:grpSp>
        <p:nvGrpSpPr>
          <p:cNvPr id="56" name="Group 55">
            <a:extLst>
              <a:ext uri="{FF2B5EF4-FFF2-40B4-BE49-F238E27FC236}">
                <a16:creationId xmlns:a16="http://schemas.microsoft.com/office/drawing/2014/main" id="{1B6AC585-924D-33C4-0051-51DBE75F70FB}"/>
              </a:ext>
            </a:extLst>
          </p:cNvPr>
          <p:cNvGrpSpPr/>
          <p:nvPr/>
        </p:nvGrpSpPr>
        <p:grpSpPr>
          <a:xfrm flipH="1">
            <a:off x="9661416" y="4111943"/>
            <a:ext cx="352772" cy="648072"/>
            <a:chOff x="5352905" y="5589240"/>
            <a:chExt cx="352772" cy="648072"/>
          </a:xfrm>
        </p:grpSpPr>
        <p:cxnSp>
          <p:nvCxnSpPr>
            <p:cNvPr id="57" name="Straight Connector 56">
              <a:extLst>
                <a:ext uri="{FF2B5EF4-FFF2-40B4-BE49-F238E27FC236}">
                  <a16:creationId xmlns:a16="http://schemas.microsoft.com/office/drawing/2014/main" id="{A2B9B020-DECA-3460-A99F-DCB4CD6494BB}"/>
                </a:ext>
              </a:extLst>
            </p:cNvPr>
            <p:cNvCxnSpPr>
              <a:cxnSpLocks/>
            </p:cNvCxnSpPr>
            <p:nvPr/>
          </p:nvCxnSpPr>
          <p:spPr>
            <a:xfrm flipV="1">
              <a:off x="5352905" y="5589240"/>
              <a:ext cx="0" cy="648072"/>
            </a:xfrm>
            <a:prstGeom prst="line">
              <a:avLst/>
            </a:prstGeom>
            <a:noFill/>
            <a:ln w="12700" cap="flat" cmpd="sng" algn="ctr">
              <a:solidFill>
                <a:srgbClr val="435254"/>
              </a:solidFill>
              <a:prstDash val="solid"/>
              <a:headEnd type="none"/>
            </a:ln>
            <a:effectLst/>
          </p:spPr>
        </p:cxnSp>
        <p:cxnSp>
          <p:nvCxnSpPr>
            <p:cNvPr id="58" name="Straight Connector 57">
              <a:extLst>
                <a:ext uri="{FF2B5EF4-FFF2-40B4-BE49-F238E27FC236}">
                  <a16:creationId xmlns:a16="http://schemas.microsoft.com/office/drawing/2014/main" id="{A7851243-569F-E0B4-73B9-649195D1B0D4}"/>
                </a:ext>
              </a:extLst>
            </p:cNvPr>
            <p:cNvCxnSpPr>
              <a:cxnSpLocks/>
            </p:cNvCxnSpPr>
            <p:nvPr/>
          </p:nvCxnSpPr>
          <p:spPr>
            <a:xfrm>
              <a:off x="5352905" y="6237312"/>
              <a:ext cx="352772" cy="0"/>
            </a:xfrm>
            <a:prstGeom prst="line">
              <a:avLst/>
            </a:prstGeom>
            <a:noFill/>
            <a:ln w="12700" cap="flat" cmpd="sng" algn="ctr">
              <a:solidFill>
                <a:srgbClr val="435254"/>
              </a:solidFill>
              <a:prstDash val="solid"/>
              <a:headEnd type="none"/>
            </a:ln>
            <a:effectLst/>
          </p:spPr>
        </p:cxnSp>
        <p:cxnSp>
          <p:nvCxnSpPr>
            <p:cNvPr id="59" name="Straight Connector 58">
              <a:extLst>
                <a:ext uri="{FF2B5EF4-FFF2-40B4-BE49-F238E27FC236}">
                  <a16:creationId xmlns:a16="http://schemas.microsoft.com/office/drawing/2014/main" id="{D3EFA4FB-FFD0-D5F1-8A3A-C9E624BAFE82}"/>
                </a:ext>
              </a:extLst>
            </p:cNvPr>
            <p:cNvCxnSpPr>
              <a:cxnSpLocks/>
            </p:cNvCxnSpPr>
            <p:nvPr/>
          </p:nvCxnSpPr>
          <p:spPr>
            <a:xfrm>
              <a:off x="5352905" y="5589240"/>
              <a:ext cx="352772" cy="0"/>
            </a:xfrm>
            <a:prstGeom prst="line">
              <a:avLst/>
            </a:prstGeom>
            <a:noFill/>
            <a:ln w="12700" cap="flat" cmpd="sng" algn="ctr">
              <a:solidFill>
                <a:srgbClr val="435254"/>
              </a:solidFill>
              <a:prstDash val="solid"/>
              <a:headEnd type="none"/>
            </a:ln>
            <a:effectLst/>
          </p:spPr>
        </p:cxnSp>
      </p:grpSp>
      <p:cxnSp>
        <p:nvCxnSpPr>
          <p:cNvPr id="60" name="Straight Connector 59">
            <a:extLst>
              <a:ext uri="{FF2B5EF4-FFF2-40B4-BE49-F238E27FC236}">
                <a16:creationId xmlns:a16="http://schemas.microsoft.com/office/drawing/2014/main" id="{4192166B-BCEC-F182-5183-F30A334D4D27}"/>
              </a:ext>
            </a:extLst>
          </p:cNvPr>
          <p:cNvCxnSpPr>
            <a:cxnSpLocks/>
          </p:cNvCxnSpPr>
          <p:nvPr/>
        </p:nvCxnSpPr>
        <p:spPr>
          <a:xfrm flipV="1">
            <a:off x="11800594" y="3114716"/>
            <a:ext cx="2823" cy="1321263"/>
          </a:xfrm>
          <a:prstGeom prst="line">
            <a:avLst/>
          </a:prstGeom>
          <a:noFill/>
          <a:ln w="12700" cap="flat" cmpd="sng" algn="ctr">
            <a:solidFill>
              <a:srgbClr val="435254"/>
            </a:solidFill>
            <a:prstDash val="solid"/>
            <a:headEnd type="none"/>
          </a:ln>
          <a:effectLst/>
        </p:spPr>
      </p:cxnSp>
      <p:cxnSp>
        <p:nvCxnSpPr>
          <p:cNvPr id="61" name="Straight Connector 60">
            <a:extLst>
              <a:ext uri="{FF2B5EF4-FFF2-40B4-BE49-F238E27FC236}">
                <a16:creationId xmlns:a16="http://schemas.microsoft.com/office/drawing/2014/main" id="{601683EB-FBE2-0F54-3876-2B143942A32E}"/>
              </a:ext>
            </a:extLst>
          </p:cNvPr>
          <p:cNvCxnSpPr>
            <a:cxnSpLocks/>
          </p:cNvCxnSpPr>
          <p:nvPr/>
        </p:nvCxnSpPr>
        <p:spPr>
          <a:xfrm>
            <a:off x="11155345" y="2716827"/>
            <a:ext cx="352772" cy="0"/>
          </a:xfrm>
          <a:prstGeom prst="line">
            <a:avLst/>
          </a:prstGeom>
          <a:noFill/>
          <a:ln w="12700" cap="flat" cmpd="sng" algn="ctr">
            <a:solidFill>
              <a:srgbClr val="435254"/>
            </a:solidFill>
            <a:prstDash val="solid"/>
            <a:headEnd type="none"/>
          </a:ln>
          <a:effectLst/>
        </p:spPr>
      </p:cxnSp>
      <p:cxnSp>
        <p:nvCxnSpPr>
          <p:cNvPr id="62" name="Straight Connector 61">
            <a:extLst>
              <a:ext uri="{FF2B5EF4-FFF2-40B4-BE49-F238E27FC236}">
                <a16:creationId xmlns:a16="http://schemas.microsoft.com/office/drawing/2014/main" id="{7278FE7E-D20D-64FF-1F57-27A707510249}"/>
              </a:ext>
            </a:extLst>
          </p:cNvPr>
          <p:cNvCxnSpPr>
            <a:cxnSpLocks/>
          </p:cNvCxnSpPr>
          <p:nvPr/>
        </p:nvCxnSpPr>
        <p:spPr>
          <a:xfrm>
            <a:off x="11155345" y="3506695"/>
            <a:ext cx="352772" cy="0"/>
          </a:xfrm>
          <a:prstGeom prst="line">
            <a:avLst/>
          </a:prstGeom>
          <a:noFill/>
          <a:ln w="12700" cap="flat" cmpd="sng" algn="ctr">
            <a:solidFill>
              <a:srgbClr val="435254"/>
            </a:solidFill>
            <a:prstDash val="solid"/>
            <a:headEnd type="none"/>
          </a:ln>
          <a:effectLst/>
        </p:spPr>
      </p:cxnSp>
      <p:cxnSp>
        <p:nvCxnSpPr>
          <p:cNvPr id="63" name="Straight Connector 62">
            <a:extLst>
              <a:ext uri="{FF2B5EF4-FFF2-40B4-BE49-F238E27FC236}">
                <a16:creationId xmlns:a16="http://schemas.microsoft.com/office/drawing/2014/main" id="{886E4CBB-90C3-7E09-ACE7-227CFD4D850F}"/>
              </a:ext>
            </a:extLst>
          </p:cNvPr>
          <p:cNvCxnSpPr>
            <a:cxnSpLocks/>
          </p:cNvCxnSpPr>
          <p:nvPr/>
        </p:nvCxnSpPr>
        <p:spPr>
          <a:xfrm flipV="1">
            <a:off x="11508117" y="2716827"/>
            <a:ext cx="0" cy="789868"/>
          </a:xfrm>
          <a:prstGeom prst="line">
            <a:avLst/>
          </a:prstGeom>
          <a:noFill/>
          <a:ln w="12700" cap="flat" cmpd="sng" algn="ctr">
            <a:solidFill>
              <a:srgbClr val="435254"/>
            </a:solidFill>
            <a:prstDash val="solid"/>
            <a:headEnd type="none"/>
          </a:ln>
          <a:effectLst/>
        </p:spPr>
      </p:cxnSp>
      <p:cxnSp>
        <p:nvCxnSpPr>
          <p:cNvPr id="64" name="Straight Connector 63">
            <a:extLst>
              <a:ext uri="{FF2B5EF4-FFF2-40B4-BE49-F238E27FC236}">
                <a16:creationId xmlns:a16="http://schemas.microsoft.com/office/drawing/2014/main" id="{68C557BB-E682-6877-E8A5-9BF443D679BA}"/>
              </a:ext>
            </a:extLst>
          </p:cNvPr>
          <p:cNvCxnSpPr>
            <a:cxnSpLocks/>
          </p:cNvCxnSpPr>
          <p:nvPr/>
        </p:nvCxnSpPr>
        <p:spPr>
          <a:xfrm>
            <a:off x="11505294" y="3122667"/>
            <a:ext cx="295300" cy="0"/>
          </a:xfrm>
          <a:prstGeom prst="line">
            <a:avLst/>
          </a:prstGeom>
          <a:noFill/>
          <a:ln w="12700" cap="flat" cmpd="sng" algn="ctr">
            <a:solidFill>
              <a:srgbClr val="435254"/>
            </a:solidFill>
            <a:prstDash val="solid"/>
            <a:headEnd type="none"/>
          </a:ln>
          <a:effectLst/>
        </p:spPr>
      </p:cxnSp>
      <p:grpSp>
        <p:nvGrpSpPr>
          <p:cNvPr id="65" name="Group 64">
            <a:extLst>
              <a:ext uri="{FF2B5EF4-FFF2-40B4-BE49-F238E27FC236}">
                <a16:creationId xmlns:a16="http://schemas.microsoft.com/office/drawing/2014/main" id="{5AEC0591-824B-031C-6595-3E6B7C3C8A71}"/>
              </a:ext>
            </a:extLst>
          </p:cNvPr>
          <p:cNvGrpSpPr/>
          <p:nvPr/>
        </p:nvGrpSpPr>
        <p:grpSpPr>
          <a:xfrm>
            <a:off x="6273170" y="4000927"/>
            <a:ext cx="3535813" cy="774917"/>
            <a:chOff x="6629133" y="5320792"/>
            <a:chExt cx="3535813" cy="774917"/>
          </a:xfrm>
        </p:grpSpPr>
        <p:sp>
          <p:nvSpPr>
            <p:cNvPr id="66" name="Text Placeholder 3">
              <a:extLst>
                <a:ext uri="{FF2B5EF4-FFF2-40B4-BE49-F238E27FC236}">
                  <a16:creationId xmlns:a16="http://schemas.microsoft.com/office/drawing/2014/main" id="{AE97A3A6-2F8E-00D3-4760-4934287F5D66}"/>
                </a:ext>
              </a:extLst>
            </p:cNvPr>
            <p:cNvSpPr txBox="1">
              <a:spLocks/>
            </p:cNvSpPr>
            <p:nvPr/>
          </p:nvSpPr>
          <p:spPr>
            <a:xfrm>
              <a:off x="6629133" y="5320792"/>
              <a:ext cx="3532418" cy="338554"/>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lgn="ctr">
                <a:spcBef>
                  <a:spcPts val="0"/>
                </a:spcBef>
                <a:spcAft>
                  <a:spcPts val="0"/>
                </a:spcAft>
              </a:pPr>
              <a:r>
                <a:rPr lang="en-US" sz="1100">
                  <a:solidFill>
                    <a:srgbClr val="435254"/>
                  </a:solidFill>
                  <a:ea typeface="Times New Roman" panose="02020603050405020304" pitchFamily="18" charset="0"/>
                  <a:cs typeface="Times New Roman" panose="02020603050405020304" pitchFamily="18" charset="0"/>
                </a:rPr>
                <a:t>Data gap identification </a:t>
              </a:r>
            </a:p>
            <a:p>
              <a:pPr algn="ctr">
                <a:spcBef>
                  <a:spcPts val="0"/>
                </a:spcBef>
                <a:spcAft>
                  <a:spcPts val="0"/>
                </a:spcAft>
              </a:pPr>
              <a:r>
                <a:rPr lang="en-US" sz="1100">
                  <a:solidFill>
                    <a:srgbClr val="435254"/>
                  </a:solidFill>
                  <a:latin typeface="Calibre"/>
                  <a:ea typeface="Times New Roman" panose="02020603050405020304" pitchFamily="18" charset="0"/>
                  <a:cs typeface="Times New Roman" panose="02020603050405020304" pitchFamily="18" charset="0"/>
                </a:rPr>
                <a:t>Targeted requests for material supplier-specific data</a:t>
              </a:r>
            </a:p>
          </p:txBody>
        </p:sp>
        <p:sp>
          <p:nvSpPr>
            <p:cNvPr id="67" name="Text Placeholder 3">
              <a:extLst>
                <a:ext uri="{FF2B5EF4-FFF2-40B4-BE49-F238E27FC236}">
                  <a16:creationId xmlns:a16="http://schemas.microsoft.com/office/drawing/2014/main" id="{D007DB52-9E8A-F0E3-784D-44ABDE570DCD}"/>
                </a:ext>
              </a:extLst>
            </p:cNvPr>
            <p:cNvSpPr txBox="1">
              <a:spLocks/>
            </p:cNvSpPr>
            <p:nvPr/>
          </p:nvSpPr>
          <p:spPr>
            <a:xfrm>
              <a:off x="6645814" y="5757155"/>
              <a:ext cx="3519132" cy="338554"/>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lgn="ctr">
                <a:spcBef>
                  <a:spcPts val="0"/>
                </a:spcBef>
                <a:spcAft>
                  <a:spcPts val="0"/>
                </a:spcAft>
              </a:pPr>
              <a:r>
                <a:rPr lang="en-US" sz="1100">
                  <a:solidFill>
                    <a:srgbClr val="435254"/>
                  </a:solidFill>
                  <a:ea typeface="Times New Roman" panose="02020603050405020304" pitchFamily="18" charset="0"/>
                  <a:cs typeface="Times New Roman" panose="02020603050405020304" pitchFamily="18" charset="0"/>
                </a:rPr>
                <a:t>Emission reduction opportunities </a:t>
              </a:r>
            </a:p>
            <a:p>
              <a:pPr algn="ctr">
                <a:spcBef>
                  <a:spcPts val="0"/>
                </a:spcBef>
                <a:spcAft>
                  <a:spcPts val="0"/>
                </a:spcAft>
              </a:pPr>
              <a:r>
                <a:rPr lang="en-US" sz="1100">
                  <a:solidFill>
                    <a:srgbClr val="435254"/>
                  </a:solidFill>
                  <a:latin typeface="Calibre"/>
                  <a:ea typeface="Times New Roman" panose="02020603050405020304" pitchFamily="18" charset="0"/>
                  <a:cs typeface="Times New Roman" panose="02020603050405020304" pitchFamily="18" charset="0"/>
                </a:rPr>
                <a:t>Supplier engagement leading to Scope 3 improvement</a:t>
              </a:r>
            </a:p>
          </p:txBody>
        </p:sp>
      </p:grpSp>
      <p:grpSp>
        <p:nvGrpSpPr>
          <p:cNvPr id="68" name="Group 67">
            <a:extLst>
              <a:ext uri="{FF2B5EF4-FFF2-40B4-BE49-F238E27FC236}">
                <a16:creationId xmlns:a16="http://schemas.microsoft.com/office/drawing/2014/main" id="{B12F515D-095F-5609-3E6A-13A591E92932}"/>
              </a:ext>
            </a:extLst>
          </p:cNvPr>
          <p:cNvGrpSpPr/>
          <p:nvPr/>
        </p:nvGrpSpPr>
        <p:grpSpPr>
          <a:xfrm>
            <a:off x="11399495" y="2998525"/>
            <a:ext cx="217242" cy="217242"/>
            <a:chOff x="8420293" y="3182362"/>
            <a:chExt cx="321281" cy="321281"/>
          </a:xfrm>
        </p:grpSpPr>
        <p:sp>
          <p:nvSpPr>
            <p:cNvPr id="69" name="Oval 68">
              <a:extLst>
                <a:ext uri="{FF2B5EF4-FFF2-40B4-BE49-F238E27FC236}">
                  <a16:creationId xmlns:a16="http://schemas.microsoft.com/office/drawing/2014/main" id="{6E09EDD0-EA93-6473-1497-12ECB91AED35}"/>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70" name="Graphic 3268">
              <a:extLst>
                <a:ext uri="{FF2B5EF4-FFF2-40B4-BE49-F238E27FC236}">
                  <a16:creationId xmlns:a16="http://schemas.microsoft.com/office/drawing/2014/main" id="{2F3B2F9E-362E-A66E-347C-658FC54F596B}"/>
                </a:ext>
              </a:extLst>
            </p:cNvPr>
            <p:cNvGrpSpPr/>
            <p:nvPr/>
          </p:nvGrpSpPr>
          <p:grpSpPr>
            <a:xfrm>
              <a:off x="8420293" y="3182362"/>
              <a:ext cx="321281" cy="321281"/>
              <a:chOff x="7118475" y="5274401"/>
              <a:chExt cx="321281" cy="321281"/>
            </a:xfrm>
            <a:noFill/>
          </p:grpSpPr>
          <p:sp>
            <p:nvSpPr>
              <p:cNvPr id="71" name="Freeform: Shape 81">
                <a:extLst>
                  <a:ext uri="{FF2B5EF4-FFF2-40B4-BE49-F238E27FC236}">
                    <a16:creationId xmlns:a16="http://schemas.microsoft.com/office/drawing/2014/main" id="{8A5722AC-70BB-0F67-6D39-9861FD2A4FCF}"/>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72" name="Freeform: Shape 82">
                <a:extLst>
                  <a:ext uri="{FF2B5EF4-FFF2-40B4-BE49-F238E27FC236}">
                    <a16:creationId xmlns:a16="http://schemas.microsoft.com/office/drawing/2014/main" id="{8A1B5FCD-88C9-A14D-BC5A-0BD16EA6E20C}"/>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73" name="Freeform: Shape 83">
                <a:extLst>
                  <a:ext uri="{FF2B5EF4-FFF2-40B4-BE49-F238E27FC236}">
                    <a16:creationId xmlns:a16="http://schemas.microsoft.com/office/drawing/2014/main" id="{5D7D7D4A-0D92-5838-FA57-FD2C53E9EC56}"/>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grpSp>
        <p:nvGrpSpPr>
          <p:cNvPr id="74" name="Group 73">
            <a:extLst>
              <a:ext uri="{FF2B5EF4-FFF2-40B4-BE49-F238E27FC236}">
                <a16:creationId xmlns:a16="http://schemas.microsoft.com/office/drawing/2014/main" id="{5DEE3431-97BF-ED3D-8D2A-00F0A9715D3C}"/>
              </a:ext>
            </a:extLst>
          </p:cNvPr>
          <p:cNvGrpSpPr/>
          <p:nvPr/>
        </p:nvGrpSpPr>
        <p:grpSpPr>
          <a:xfrm rot="10800000">
            <a:off x="10846634" y="4327358"/>
            <a:ext cx="217242" cy="217242"/>
            <a:chOff x="8420293" y="3182362"/>
            <a:chExt cx="321281" cy="321281"/>
          </a:xfrm>
        </p:grpSpPr>
        <p:sp>
          <p:nvSpPr>
            <p:cNvPr id="75" name="Oval 74">
              <a:extLst>
                <a:ext uri="{FF2B5EF4-FFF2-40B4-BE49-F238E27FC236}">
                  <a16:creationId xmlns:a16="http://schemas.microsoft.com/office/drawing/2014/main" id="{35D217D6-C59A-74D3-0B2C-AE021E622A35}"/>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76" name="Graphic 3268">
              <a:extLst>
                <a:ext uri="{FF2B5EF4-FFF2-40B4-BE49-F238E27FC236}">
                  <a16:creationId xmlns:a16="http://schemas.microsoft.com/office/drawing/2014/main" id="{802A6731-F3C6-C117-DA43-71280E8ABC1E}"/>
                </a:ext>
              </a:extLst>
            </p:cNvPr>
            <p:cNvGrpSpPr/>
            <p:nvPr/>
          </p:nvGrpSpPr>
          <p:grpSpPr>
            <a:xfrm>
              <a:off x="8420293" y="3182362"/>
              <a:ext cx="321281" cy="321281"/>
              <a:chOff x="7118475" y="5274401"/>
              <a:chExt cx="321281" cy="321281"/>
            </a:xfrm>
            <a:noFill/>
          </p:grpSpPr>
          <p:sp>
            <p:nvSpPr>
              <p:cNvPr id="77" name="Freeform: Shape 93">
                <a:extLst>
                  <a:ext uri="{FF2B5EF4-FFF2-40B4-BE49-F238E27FC236}">
                    <a16:creationId xmlns:a16="http://schemas.microsoft.com/office/drawing/2014/main" id="{8F53D89D-A109-2D25-A2E4-68247A3F679D}"/>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78" name="Freeform: Shape 94">
                <a:extLst>
                  <a:ext uri="{FF2B5EF4-FFF2-40B4-BE49-F238E27FC236}">
                    <a16:creationId xmlns:a16="http://schemas.microsoft.com/office/drawing/2014/main" id="{852C8B28-1F61-1A37-61A8-A04BDE628904}"/>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79" name="Freeform: Shape 95">
                <a:extLst>
                  <a:ext uri="{FF2B5EF4-FFF2-40B4-BE49-F238E27FC236}">
                    <a16:creationId xmlns:a16="http://schemas.microsoft.com/office/drawing/2014/main" id="{30E4727A-7645-3938-E8D6-1F404657634B}"/>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grpSp>
        <p:nvGrpSpPr>
          <p:cNvPr id="80" name="Group 79">
            <a:extLst>
              <a:ext uri="{FF2B5EF4-FFF2-40B4-BE49-F238E27FC236}">
                <a16:creationId xmlns:a16="http://schemas.microsoft.com/office/drawing/2014/main" id="{C554B556-7C9F-2FCF-E89F-A574FCED63E1}"/>
              </a:ext>
            </a:extLst>
          </p:cNvPr>
          <p:cNvGrpSpPr/>
          <p:nvPr/>
        </p:nvGrpSpPr>
        <p:grpSpPr>
          <a:xfrm rot="10800000">
            <a:off x="4435856" y="4313490"/>
            <a:ext cx="217242" cy="217242"/>
            <a:chOff x="8420293" y="3182362"/>
            <a:chExt cx="321281" cy="321281"/>
          </a:xfrm>
        </p:grpSpPr>
        <p:sp>
          <p:nvSpPr>
            <p:cNvPr id="81" name="Oval 80">
              <a:extLst>
                <a:ext uri="{FF2B5EF4-FFF2-40B4-BE49-F238E27FC236}">
                  <a16:creationId xmlns:a16="http://schemas.microsoft.com/office/drawing/2014/main" id="{6783E9B1-0434-5EDE-0125-F6BC09C2C0CE}"/>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82" name="Graphic 3268">
              <a:extLst>
                <a:ext uri="{FF2B5EF4-FFF2-40B4-BE49-F238E27FC236}">
                  <a16:creationId xmlns:a16="http://schemas.microsoft.com/office/drawing/2014/main" id="{C37537E1-A2FC-DBFB-4A4C-C5651BA8D504}"/>
                </a:ext>
              </a:extLst>
            </p:cNvPr>
            <p:cNvGrpSpPr/>
            <p:nvPr/>
          </p:nvGrpSpPr>
          <p:grpSpPr>
            <a:xfrm>
              <a:off x="8420293" y="3182362"/>
              <a:ext cx="321281" cy="321281"/>
              <a:chOff x="7118475" y="5274401"/>
              <a:chExt cx="321281" cy="321281"/>
            </a:xfrm>
            <a:noFill/>
          </p:grpSpPr>
          <p:sp>
            <p:nvSpPr>
              <p:cNvPr id="83" name="Freeform: Shape 99">
                <a:extLst>
                  <a:ext uri="{FF2B5EF4-FFF2-40B4-BE49-F238E27FC236}">
                    <a16:creationId xmlns:a16="http://schemas.microsoft.com/office/drawing/2014/main" id="{E9745D42-AF30-2CEA-43B7-F00D48A86FCA}"/>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84" name="Freeform: Shape 100">
                <a:extLst>
                  <a:ext uri="{FF2B5EF4-FFF2-40B4-BE49-F238E27FC236}">
                    <a16:creationId xmlns:a16="http://schemas.microsoft.com/office/drawing/2014/main" id="{5596B3B6-7E6F-77ED-C8A0-AA355CD0AF03}"/>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85" name="Freeform: Shape 101">
                <a:extLst>
                  <a:ext uri="{FF2B5EF4-FFF2-40B4-BE49-F238E27FC236}">
                    <a16:creationId xmlns:a16="http://schemas.microsoft.com/office/drawing/2014/main" id="{C55E1FCD-632D-55B1-0268-45B5C6DAC9C0}"/>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grpSp>
        <p:nvGrpSpPr>
          <p:cNvPr id="86" name="Group 85">
            <a:extLst>
              <a:ext uri="{FF2B5EF4-FFF2-40B4-BE49-F238E27FC236}">
                <a16:creationId xmlns:a16="http://schemas.microsoft.com/office/drawing/2014/main" id="{44460747-9619-7E56-0D2A-206229B30658}"/>
              </a:ext>
            </a:extLst>
          </p:cNvPr>
          <p:cNvGrpSpPr/>
          <p:nvPr/>
        </p:nvGrpSpPr>
        <p:grpSpPr>
          <a:xfrm>
            <a:off x="3079039" y="2339297"/>
            <a:ext cx="217242" cy="217242"/>
            <a:chOff x="8420293" y="3182362"/>
            <a:chExt cx="321281" cy="321281"/>
          </a:xfrm>
        </p:grpSpPr>
        <p:sp>
          <p:nvSpPr>
            <p:cNvPr id="87" name="Oval 86">
              <a:extLst>
                <a:ext uri="{FF2B5EF4-FFF2-40B4-BE49-F238E27FC236}">
                  <a16:creationId xmlns:a16="http://schemas.microsoft.com/office/drawing/2014/main" id="{563718C4-610A-92DF-F0B8-E3E2F1B6AF45}"/>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88" name="Graphic 3268">
              <a:extLst>
                <a:ext uri="{FF2B5EF4-FFF2-40B4-BE49-F238E27FC236}">
                  <a16:creationId xmlns:a16="http://schemas.microsoft.com/office/drawing/2014/main" id="{10C98C24-B968-DEEB-F70A-AC3F794A1DBA}"/>
                </a:ext>
              </a:extLst>
            </p:cNvPr>
            <p:cNvGrpSpPr/>
            <p:nvPr/>
          </p:nvGrpSpPr>
          <p:grpSpPr>
            <a:xfrm>
              <a:off x="8420293" y="3182362"/>
              <a:ext cx="321281" cy="321281"/>
              <a:chOff x="7118475" y="5274401"/>
              <a:chExt cx="321281" cy="321281"/>
            </a:xfrm>
            <a:noFill/>
          </p:grpSpPr>
          <p:sp>
            <p:nvSpPr>
              <p:cNvPr id="89" name="Freeform: Shape 111">
                <a:extLst>
                  <a:ext uri="{FF2B5EF4-FFF2-40B4-BE49-F238E27FC236}">
                    <a16:creationId xmlns:a16="http://schemas.microsoft.com/office/drawing/2014/main" id="{51DEBFEE-796F-E7E0-53A9-AB1E79FA2655}"/>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90" name="Freeform: Shape 112">
                <a:extLst>
                  <a:ext uri="{FF2B5EF4-FFF2-40B4-BE49-F238E27FC236}">
                    <a16:creationId xmlns:a16="http://schemas.microsoft.com/office/drawing/2014/main" id="{16D3BE5B-652F-ACE6-5C7E-6B68AD2B44F1}"/>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91" name="Freeform: Shape 113">
                <a:extLst>
                  <a:ext uri="{FF2B5EF4-FFF2-40B4-BE49-F238E27FC236}">
                    <a16:creationId xmlns:a16="http://schemas.microsoft.com/office/drawing/2014/main" id="{49CDA9B8-B2F9-C895-CD6B-8CBB39EDDFC3}"/>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sp>
        <p:nvSpPr>
          <p:cNvPr id="92" name="Text Placeholder 3">
            <a:extLst>
              <a:ext uri="{FF2B5EF4-FFF2-40B4-BE49-F238E27FC236}">
                <a16:creationId xmlns:a16="http://schemas.microsoft.com/office/drawing/2014/main" id="{345ABE2F-AD26-56F7-59F5-2BC7E7C080C5}"/>
              </a:ext>
            </a:extLst>
          </p:cNvPr>
          <p:cNvSpPr txBox="1">
            <a:spLocks/>
          </p:cNvSpPr>
          <p:nvPr/>
        </p:nvSpPr>
        <p:spPr>
          <a:xfrm>
            <a:off x="3554475" y="1781286"/>
            <a:ext cx="1174376" cy="215444"/>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spcBef>
                <a:spcPts val="0"/>
              </a:spcBef>
              <a:spcAft>
                <a:spcPts val="0"/>
              </a:spcAft>
            </a:pPr>
            <a:r>
              <a:rPr lang="en-US" sz="1400">
                <a:solidFill>
                  <a:srgbClr val="435254"/>
                </a:solidFill>
                <a:ea typeface="Times New Roman" panose="02020603050405020304" pitchFamily="18" charset="0"/>
                <a:cs typeface="Times New Roman" panose="02020603050405020304" pitchFamily="18" charset="0"/>
              </a:rPr>
              <a:t>Screen</a:t>
            </a:r>
          </a:p>
        </p:txBody>
      </p:sp>
      <p:sp>
        <p:nvSpPr>
          <p:cNvPr id="93" name="Text Placeholder 3">
            <a:extLst>
              <a:ext uri="{FF2B5EF4-FFF2-40B4-BE49-F238E27FC236}">
                <a16:creationId xmlns:a16="http://schemas.microsoft.com/office/drawing/2014/main" id="{238FB1BE-A0BD-D13B-7F37-9373A8C397E5}"/>
              </a:ext>
            </a:extLst>
          </p:cNvPr>
          <p:cNvSpPr txBox="1">
            <a:spLocks/>
          </p:cNvSpPr>
          <p:nvPr/>
        </p:nvSpPr>
        <p:spPr>
          <a:xfrm>
            <a:off x="5444448" y="1601504"/>
            <a:ext cx="1174376" cy="430887"/>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spcBef>
                <a:spcPts val="0"/>
              </a:spcBef>
              <a:spcAft>
                <a:spcPts val="0"/>
              </a:spcAft>
            </a:pPr>
            <a:r>
              <a:rPr lang="en-US" sz="1400">
                <a:solidFill>
                  <a:srgbClr val="435254"/>
                </a:solidFill>
                <a:ea typeface="Times New Roman" panose="02020603050405020304" pitchFamily="18" charset="0"/>
                <a:cs typeface="Times New Roman" panose="02020603050405020304" pitchFamily="18" charset="0"/>
              </a:rPr>
              <a:t>Engage &amp; Collect</a:t>
            </a:r>
          </a:p>
        </p:txBody>
      </p:sp>
      <p:sp>
        <p:nvSpPr>
          <p:cNvPr id="94" name="Text Placeholder 3">
            <a:extLst>
              <a:ext uri="{FF2B5EF4-FFF2-40B4-BE49-F238E27FC236}">
                <a16:creationId xmlns:a16="http://schemas.microsoft.com/office/drawing/2014/main" id="{6137F96E-C7D9-90AE-25A4-CC4A0CE63377}"/>
              </a:ext>
            </a:extLst>
          </p:cNvPr>
          <p:cNvSpPr txBox="1">
            <a:spLocks/>
          </p:cNvSpPr>
          <p:nvPr/>
        </p:nvSpPr>
        <p:spPr>
          <a:xfrm>
            <a:off x="7345331" y="1601788"/>
            <a:ext cx="1363695" cy="430887"/>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spcBef>
                <a:spcPts val="0"/>
              </a:spcBef>
              <a:spcAft>
                <a:spcPts val="0"/>
              </a:spcAft>
            </a:pPr>
            <a:r>
              <a:rPr lang="en-US" sz="1400">
                <a:solidFill>
                  <a:srgbClr val="435254"/>
                </a:solidFill>
                <a:ea typeface="Times New Roman" panose="02020603050405020304" pitchFamily="18" charset="0"/>
                <a:cs typeface="Times New Roman" panose="02020603050405020304" pitchFamily="18" charset="0"/>
              </a:rPr>
              <a:t>Calculate / Evaluate</a:t>
            </a:r>
          </a:p>
        </p:txBody>
      </p:sp>
      <p:sp>
        <p:nvSpPr>
          <p:cNvPr id="95" name="Text Placeholder 3">
            <a:extLst>
              <a:ext uri="{FF2B5EF4-FFF2-40B4-BE49-F238E27FC236}">
                <a16:creationId xmlns:a16="http://schemas.microsoft.com/office/drawing/2014/main" id="{9621A2E8-2082-AB2F-BC55-32521CDA28E9}"/>
              </a:ext>
            </a:extLst>
          </p:cNvPr>
          <p:cNvSpPr txBox="1">
            <a:spLocks/>
          </p:cNvSpPr>
          <p:nvPr/>
        </p:nvSpPr>
        <p:spPr>
          <a:xfrm>
            <a:off x="9285694" y="1769237"/>
            <a:ext cx="1174376" cy="215444"/>
          </a:xfrm>
          <a:prstGeom prst="rect">
            <a:avLst/>
          </a:prstGeom>
        </p:spPr>
        <p:txBody>
          <a:bodyPr vert="horz" wrap="square" lIns="0" tIns="0" rIns="0" bIns="0" rtlCol="0" anchor="t">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a:spcBef>
                <a:spcPts val="0"/>
              </a:spcBef>
              <a:spcAft>
                <a:spcPts val="0"/>
              </a:spcAft>
            </a:pPr>
            <a:r>
              <a:rPr lang="en-US" sz="1400">
                <a:solidFill>
                  <a:srgbClr val="435254"/>
                </a:solidFill>
                <a:ea typeface="Times New Roman" panose="02020603050405020304" pitchFamily="18" charset="0"/>
                <a:cs typeface="Times New Roman" panose="02020603050405020304" pitchFamily="18" charset="0"/>
              </a:rPr>
              <a:t>Act</a:t>
            </a:r>
          </a:p>
        </p:txBody>
      </p:sp>
      <p:pic>
        <p:nvPicPr>
          <p:cNvPr id="96" name="Google Shape;197;p20">
            <a:extLst>
              <a:ext uri="{FF2B5EF4-FFF2-40B4-BE49-F238E27FC236}">
                <a16:creationId xmlns:a16="http://schemas.microsoft.com/office/drawing/2014/main" id="{BE3272F0-EA83-206E-B615-FC82778861BA}"/>
              </a:ext>
            </a:extLst>
          </p:cNvPr>
          <p:cNvPicPr preferRelativeResize="0"/>
          <p:nvPr/>
        </p:nvPicPr>
        <p:blipFill rotWithShape="1">
          <a:blip r:embed="rId3">
            <a:alphaModFix/>
            <a:grayscl/>
          </a:blip>
          <a:srcRect/>
          <a:stretch/>
        </p:blipFill>
        <p:spPr>
          <a:xfrm>
            <a:off x="7514425" y="3094910"/>
            <a:ext cx="1049909" cy="168797"/>
          </a:xfrm>
          <a:prstGeom prst="rect">
            <a:avLst/>
          </a:prstGeom>
          <a:noFill/>
          <a:ln>
            <a:noFill/>
          </a:ln>
        </p:spPr>
      </p:pic>
      <p:pic>
        <p:nvPicPr>
          <p:cNvPr id="97" name="Graphic 96">
            <a:extLst>
              <a:ext uri="{FF2B5EF4-FFF2-40B4-BE49-F238E27FC236}">
                <a16:creationId xmlns:a16="http://schemas.microsoft.com/office/drawing/2014/main" id="{1811B1DD-F1E0-1CBE-BA88-1FE81871A4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5308" y="3398624"/>
            <a:ext cx="318011" cy="235041"/>
          </a:xfrm>
          <a:prstGeom prst="rect">
            <a:avLst/>
          </a:prstGeom>
        </p:spPr>
      </p:pic>
      <p:grpSp>
        <p:nvGrpSpPr>
          <p:cNvPr id="98" name="Group 97">
            <a:extLst>
              <a:ext uri="{FF2B5EF4-FFF2-40B4-BE49-F238E27FC236}">
                <a16:creationId xmlns:a16="http://schemas.microsoft.com/office/drawing/2014/main" id="{757063E3-E161-6ED7-1FA8-84AD394FCFC2}"/>
              </a:ext>
            </a:extLst>
          </p:cNvPr>
          <p:cNvGrpSpPr/>
          <p:nvPr/>
        </p:nvGrpSpPr>
        <p:grpSpPr>
          <a:xfrm>
            <a:off x="5005595" y="1781286"/>
            <a:ext cx="217242" cy="217242"/>
            <a:chOff x="8420293" y="3182362"/>
            <a:chExt cx="321281" cy="321281"/>
          </a:xfrm>
        </p:grpSpPr>
        <p:sp>
          <p:nvSpPr>
            <p:cNvPr id="99" name="Oval 98">
              <a:extLst>
                <a:ext uri="{FF2B5EF4-FFF2-40B4-BE49-F238E27FC236}">
                  <a16:creationId xmlns:a16="http://schemas.microsoft.com/office/drawing/2014/main" id="{E5FDD4AC-5C16-70A7-8887-42ADA1EE23CF}"/>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107" name="Graphic 3268">
              <a:extLst>
                <a:ext uri="{FF2B5EF4-FFF2-40B4-BE49-F238E27FC236}">
                  <a16:creationId xmlns:a16="http://schemas.microsoft.com/office/drawing/2014/main" id="{C6283FFC-B126-22F6-0BF8-A114D1B76FD3}"/>
                </a:ext>
              </a:extLst>
            </p:cNvPr>
            <p:cNvGrpSpPr/>
            <p:nvPr/>
          </p:nvGrpSpPr>
          <p:grpSpPr>
            <a:xfrm>
              <a:off x="8420293" y="3182362"/>
              <a:ext cx="321281" cy="321281"/>
              <a:chOff x="7118475" y="5274401"/>
              <a:chExt cx="321281" cy="321281"/>
            </a:xfrm>
            <a:noFill/>
          </p:grpSpPr>
          <p:sp>
            <p:nvSpPr>
              <p:cNvPr id="108" name="Freeform: Shape 111">
                <a:extLst>
                  <a:ext uri="{FF2B5EF4-FFF2-40B4-BE49-F238E27FC236}">
                    <a16:creationId xmlns:a16="http://schemas.microsoft.com/office/drawing/2014/main" id="{83973200-6604-1E8F-2E78-44CF6236766A}"/>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109" name="Freeform: Shape 112">
                <a:extLst>
                  <a:ext uri="{FF2B5EF4-FFF2-40B4-BE49-F238E27FC236}">
                    <a16:creationId xmlns:a16="http://schemas.microsoft.com/office/drawing/2014/main" id="{9B9F841E-5274-094F-2B92-EB678577D453}"/>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110" name="Freeform: Shape 113">
                <a:extLst>
                  <a:ext uri="{FF2B5EF4-FFF2-40B4-BE49-F238E27FC236}">
                    <a16:creationId xmlns:a16="http://schemas.microsoft.com/office/drawing/2014/main" id="{225106A3-8C60-60D5-E3A2-C4630CAA71E4}"/>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grpSp>
        <p:nvGrpSpPr>
          <p:cNvPr id="111" name="Group 110">
            <a:extLst>
              <a:ext uri="{FF2B5EF4-FFF2-40B4-BE49-F238E27FC236}">
                <a16:creationId xmlns:a16="http://schemas.microsoft.com/office/drawing/2014/main" id="{4BCB958D-AC95-F0D4-3AC5-D37F0D9DAB78}"/>
              </a:ext>
            </a:extLst>
          </p:cNvPr>
          <p:cNvGrpSpPr/>
          <p:nvPr/>
        </p:nvGrpSpPr>
        <p:grpSpPr>
          <a:xfrm>
            <a:off x="6955361" y="1783193"/>
            <a:ext cx="217242" cy="217242"/>
            <a:chOff x="8420293" y="3182362"/>
            <a:chExt cx="321281" cy="321281"/>
          </a:xfrm>
        </p:grpSpPr>
        <p:sp>
          <p:nvSpPr>
            <p:cNvPr id="112" name="Oval 111">
              <a:extLst>
                <a:ext uri="{FF2B5EF4-FFF2-40B4-BE49-F238E27FC236}">
                  <a16:creationId xmlns:a16="http://schemas.microsoft.com/office/drawing/2014/main" id="{BE494BFC-174E-994C-F70B-D66FDA7FF720}"/>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113" name="Graphic 3268">
              <a:extLst>
                <a:ext uri="{FF2B5EF4-FFF2-40B4-BE49-F238E27FC236}">
                  <a16:creationId xmlns:a16="http://schemas.microsoft.com/office/drawing/2014/main" id="{BC718B11-A898-FCDB-79E2-B634E5FE8F58}"/>
                </a:ext>
              </a:extLst>
            </p:cNvPr>
            <p:cNvGrpSpPr/>
            <p:nvPr/>
          </p:nvGrpSpPr>
          <p:grpSpPr>
            <a:xfrm>
              <a:off x="8420293" y="3182362"/>
              <a:ext cx="321281" cy="321281"/>
              <a:chOff x="7118475" y="5274401"/>
              <a:chExt cx="321281" cy="321281"/>
            </a:xfrm>
            <a:noFill/>
          </p:grpSpPr>
          <p:sp>
            <p:nvSpPr>
              <p:cNvPr id="114" name="Freeform: Shape 111">
                <a:extLst>
                  <a:ext uri="{FF2B5EF4-FFF2-40B4-BE49-F238E27FC236}">
                    <a16:creationId xmlns:a16="http://schemas.microsoft.com/office/drawing/2014/main" id="{7E9E50F5-D31E-EFC8-378D-FD17B6917736}"/>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115" name="Freeform: Shape 112">
                <a:extLst>
                  <a:ext uri="{FF2B5EF4-FFF2-40B4-BE49-F238E27FC236}">
                    <a16:creationId xmlns:a16="http://schemas.microsoft.com/office/drawing/2014/main" id="{C1012355-2171-19ED-3C9F-CB9794C0CFBA}"/>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116" name="Freeform: Shape 113">
                <a:extLst>
                  <a:ext uri="{FF2B5EF4-FFF2-40B4-BE49-F238E27FC236}">
                    <a16:creationId xmlns:a16="http://schemas.microsoft.com/office/drawing/2014/main" id="{A6196207-D114-324B-6E36-2B2D51479A9C}"/>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grpSp>
        <p:nvGrpSpPr>
          <p:cNvPr id="117" name="Group 116">
            <a:extLst>
              <a:ext uri="{FF2B5EF4-FFF2-40B4-BE49-F238E27FC236}">
                <a16:creationId xmlns:a16="http://schemas.microsoft.com/office/drawing/2014/main" id="{22C9FFB3-1C64-63D4-5C56-1D3EB24425D4}"/>
              </a:ext>
            </a:extLst>
          </p:cNvPr>
          <p:cNvGrpSpPr/>
          <p:nvPr/>
        </p:nvGrpSpPr>
        <p:grpSpPr>
          <a:xfrm>
            <a:off x="8885014" y="1769237"/>
            <a:ext cx="217242" cy="217242"/>
            <a:chOff x="8420293" y="3182362"/>
            <a:chExt cx="321281" cy="321281"/>
          </a:xfrm>
        </p:grpSpPr>
        <p:sp>
          <p:nvSpPr>
            <p:cNvPr id="118" name="Oval 117">
              <a:extLst>
                <a:ext uri="{FF2B5EF4-FFF2-40B4-BE49-F238E27FC236}">
                  <a16:creationId xmlns:a16="http://schemas.microsoft.com/office/drawing/2014/main" id="{998312B7-4EE0-56C7-89FF-93AC537F68C3}"/>
                </a:ext>
              </a:extLst>
            </p:cNvPr>
            <p:cNvSpPr/>
            <p:nvPr/>
          </p:nvSpPr>
          <p:spPr>
            <a:xfrm>
              <a:off x="8425116" y="3187185"/>
              <a:ext cx="311635" cy="311635"/>
            </a:xfrm>
            <a:prstGeom prst="ellipse">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e"/>
                <a:ea typeface="+mn-ea"/>
                <a:cs typeface="+mn-cs"/>
              </a:endParaRPr>
            </a:p>
          </p:txBody>
        </p:sp>
        <p:grpSp>
          <p:nvGrpSpPr>
            <p:cNvPr id="119" name="Graphic 3268">
              <a:extLst>
                <a:ext uri="{FF2B5EF4-FFF2-40B4-BE49-F238E27FC236}">
                  <a16:creationId xmlns:a16="http://schemas.microsoft.com/office/drawing/2014/main" id="{E64DE0B9-02A3-883E-02B5-A63417E21B2A}"/>
                </a:ext>
              </a:extLst>
            </p:cNvPr>
            <p:cNvGrpSpPr/>
            <p:nvPr/>
          </p:nvGrpSpPr>
          <p:grpSpPr>
            <a:xfrm>
              <a:off x="8420293" y="3182362"/>
              <a:ext cx="321281" cy="321281"/>
              <a:chOff x="7118475" y="5274401"/>
              <a:chExt cx="321281" cy="321281"/>
            </a:xfrm>
            <a:noFill/>
          </p:grpSpPr>
          <p:sp>
            <p:nvSpPr>
              <p:cNvPr id="120" name="Freeform: Shape 111">
                <a:extLst>
                  <a:ext uri="{FF2B5EF4-FFF2-40B4-BE49-F238E27FC236}">
                    <a16:creationId xmlns:a16="http://schemas.microsoft.com/office/drawing/2014/main" id="{EACE850B-9DA3-385F-200C-673B100EA092}"/>
                  </a:ext>
                </a:extLst>
              </p:cNvPr>
              <p:cNvSpPr/>
              <p:nvPr/>
            </p:nvSpPr>
            <p:spPr>
              <a:xfrm>
                <a:off x="7118475" y="5274401"/>
                <a:ext cx="321281" cy="321281"/>
              </a:xfrm>
              <a:custGeom>
                <a:avLst/>
                <a:gdLst>
                  <a:gd name="connsiteX0" fmla="*/ 160641 w 321281"/>
                  <a:gd name="connsiteY0" fmla="*/ 321282 h 321281"/>
                  <a:gd name="connsiteX1" fmla="*/ 321282 w 321281"/>
                  <a:gd name="connsiteY1" fmla="*/ 160641 h 321281"/>
                  <a:gd name="connsiteX2" fmla="*/ 160641 w 321281"/>
                  <a:gd name="connsiteY2" fmla="*/ 0 h 321281"/>
                  <a:gd name="connsiteX3" fmla="*/ 0 w 321281"/>
                  <a:gd name="connsiteY3" fmla="*/ 160641 h 321281"/>
                  <a:gd name="connsiteX4" fmla="*/ 160641 w 321281"/>
                  <a:gd name="connsiteY4" fmla="*/ 321282 h 321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81" h="321281">
                    <a:moveTo>
                      <a:pt x="160641" y="321282"/>
                    </a:moveTo>
                    <a:cubicBezTo>
                      <a:pt x="249366" y="321282"/>
                      <a:pt x="321282" y="249366"/>
                      <a:pt x="321282" y="160641"/>
                    </a:cubicBezTo>
                    <a:cubicBezTo>
                      <a:pt x="321282" y="71915"/>
                      <a:pt x="249366" y="0"/>
                      <a:pt x="160641" y="0"/>
                    </a:cubicBezTo>
                    <a:cubicBezTo>
                      <a:pt x="71916" y="0"/>
                      <a:pt x="0" y="71915"/>
                      <a:pt x="0" y="160641"/>
                    </a:cubicBezTo>
                    <a:cubicBezTo>
                      <a:pt x="0" y="249366"/>
                      <a:pt x="71916" y="321282"/>
                      <a:pt x="160641" y="321282"/>
                    </a:cubicBezTo>
                    <a:close/>
                  </a:path>
                </a:pathLst>
              </a:custGeom>
              <a:solidFill>
                <a:srgbClr val="FFFFFF"/>
              </a:solid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121" name="Freeform: Shape 112">
                <a:extLst>
                  <a:ext uri="{FF2B5EF4-FFF2-40B4-BE49-F238E27FC236}">
                    <a16:creationId xmlns:a16="http://schemas.microsoft.com/office/drawing/2014/main" id="{7BFADDBD-F52A-BE80-EC80-2AC8772EEE5A}"/>
                  </a:ext>
                </a:extLst>
              </p:cNvPr>
              <p:cNvSpPr/>
              <p:nvPr/>
            </p:nvSpPr>
            <p:spPr>
              <a:xfrm>
                <a:off x="7202636" y="5439050"/>
                <a:ext cx="144610" cy="11132"/>
              </a:xfrm>
              <a:custGeom>
                <a:avLst/>
                <a:gdLst>
                  <a:gd name="connsiteX0" fmla="*/ 0 w 144610"/>
                  <a:gd name="connsiteY0" fmla="*/ 0 h 11132"/>
                  <a:gd name="connsiteX1" fmla="*/ 144610 w 144610"/>
                  <a:gd name="connsiteY1" fmla="*/ 0 h 11132"/>
                </a:gdLst>
                <a:ahLst/>
                <a:cxnLst>
                  <a:cxn ang="0">
                    <a:pos x="connsiteX0" y="connsiteY0"/>
                  </a:cxn>
                  <a:cxn ang="0">
                    <a:pos x="connsiteX1" y="connsiteY1"/>
                  </a:cxn>
                </a:cxnLst>
                <a:rect l="l" t="t" r="r" b="b"/>
                <a:pathLst>
                  <a:path w="144610" h="11132">
                    <a:moveTo>
                      <a:pt x="0" y="0"/>
                    </a:moveTo>
                    <a:lnTo>
                      <a:pt x="144610" y="0"/>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122" name="Freeform: Shape 113">
                <a:extLst>
                  <a:ext uri="{FF2B5EF4-FFF2-40B4-BE49-F238E27FC236}">
                    <a16:creationId xmlns:a16="http://schemas.microsoft.com/office/drawing/2014/main" id="{FE3FADB3-51C7-55DB-C3D6-C37E5BE32C75}"/>
                  </a:ext>
                </a:extLst>
              </p:cNvPr>
              <p:cNvSpPr/>
              <p:nvPr/>
            </p:nvSpPr>
            <p:spPr>
              <a:xfrm>
                <a:off x="7274997" y="5366689"/>
                <a:ext cx="72249" cy="144498"/>
              </a:xfrm>
              <a:custGeom>
                <a:avLst/>
                <a:gdLst>
                  <a:gd name="connsiteX0" fmla="*/ 0 w 72249"/>
                  <a:gd name="connsiteY0" fmla="*/ 0 h 144498"/>
                  <a:gd name="connsiteX1" fmla="*/ 72250 w 72249"/>
                  <a:gd name="connsiteY1" fmla="*/ 72249 h 144498"/>
                  <a:gd name="connsiteX2" fmla="*/ 0 w 72249"/>
                  <a:gd name="connsiteY2" fmla="*/ 144499 h 144498"/>
                </a:gdLst>
                <a:ahLst/>
                <a:cxnLst>
                  <a:cxn ang="0">
                    <a:pos x="connsiteX0" y="connsiteY0"/>
                  </a:cxn>
                  <a:cxn ang="0">
                    <a:pos x="connsiteX1" y="connsiteY1"/>
                  </a:cxn>
                  <a:cxn ang="0">
                    <a:pos x="connsiteX2" y="connsiteY2"/>
                  </a:cxn>
                </a:cxnLst>
                <a:rect l="l" t="t" r="r" b="b"/>
                <a:pathLst>
                  <a:path w="72249" h="144498">
                    <a:moveTo>
                      <a:pt x="0" y="0"/>
                    </a:moveTo>
                    <a:lnTo>
                      <a:pt x="72250" y="72249"/>
                    </a:lnTo>
                    <a:lnTo>
                      <a:pt x="0" y="144499"/>
                    </a:lnTo>
                  </a:path>
                </a:pathLst>
              </a:custGeom>
              <a:grpFill/>
              <a:ln w="7774" cap="flat">
                <a:solidFill>
                  <a:srgbClr val="435254"/>
                </a:solidFill>
                <a:prstDash val="solid"/>
                <a:miter/>
              </a:ln>
            </p:spPr>
            <p:txBody>
              <a:bodyPr rtlCol="0" anchor="ctr"/>
              <a:lstStyle>
                <a:defPPr>
                  <a:defRPr lang="en-US"/>
                </a:defPPr>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spTree>
    <p:extLst>
      <p:ext uri="{BB962C8B-B14F-4D97-AF65-F5344CB8AC3E}">
        <p14:creationId xmlns:p14="http://schemas.microsoft.com/office/powerpoint/2010/main" val="893488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2C96A-10D9-B0FE-8523-10BBFC8F9164}"/>
              </a:ext>
            </a:extLst>
          </p:cNvPr>
          <p:cNvSpPr>
            <a:spLocks noGrp="1"/>
          </p:cNvSpPr>
          <p:nvPr>
            <p:ph type="body" sz="quarter" idx="10"/>
          </p:nvPr>
        </p:nvSpPr>
        <p:spPr/>
        <p:txBody>
          <a:bodyPr/>
          <a:lstStyle/>
          <a:p>
            <a:r>
              <a:rPr lang="en-GB"/>
              <a:t>NET Zero supply chain</a:t>
            </a:r>
          </a:p>
        </p:txBody>
      </p:sp>
      <p:sp>
        <p:nvSpPr>
          <p:cNvPr id="3" name="Title 2">
            <a:extLst>
              <a:ext uri="{FF2B5EF4-FFF2-40B4-BE49-F238E27FC236}">
                <a16:creationId xmlns:a16="http://schemas.microsoft.com/office/drawing/2014/main" id="{C581211B-725E-9C3B-E5D1-ABC24DDA4236}"/>
              </a:ext>
            </a:extLst>
          </p:cNvPr>
          <p:cNvSpPr>
            <a:spLocks noGrp="1"/>
          </p:cNvSpPr>
          <p:nvPr>
            <p:ph type="title"/>
          </p:nvPr>
        </p:nvSpPr>
        <p:spPr/>
        <p:txBody>
          <a:bodyPr/>
          <a:lstStyle/>
          <a:p>
            <a:r>
              <a:rPr lang="en-GB"/>
              <a:t>Value CBRE </a:t>
            </a:r>
            <a:br>
              <a:rPr lang="en-GB"/>
            </a:br>
            <a:r>
              <a:rPr lang="en-GB"/>
              <a:t>can provide</a:t>
            </a:r>
          </a:p>
        </p:txBody>
      </p:sp>
      <p:cxnSp>
        <p:nvCxnSpPr>
          <p:cNvPr id="17" name="Straight Connector 16">
            <a:extLst>
              <a:ext uri="{FF2B5EF4-FFF2-40B4-BE49-F238E27FC236}">
                <a16:creationId xmlns:a16="http://schemas.microsoft.com/office/drawing/2014/main" id="{3D4EE008-BF1D-EB52-D961-7B23BD886DEA}"/>
              </a:ext>
            </a:extLst>
          </p:cNvPr>
          <p:cNvCxnSpPr>
            <a:cxnSpLocks/>
          </p:cNvCxnSpPr>
          <p:nvPr/>
        </p:nvCxnSpPr>
        <p:spPr>
          <a:xfrm>
            <a:off x="6812010" y="3618129"/>
            <a:ext cx="486474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F41325-DD6A-F1C2-4F24-F1CCA3F26342}"/>
              </a:ext>
            </a:extLst>
          </p:cNvPr>
          <p:cNvCxnSpPr>
            <a:cxnSpLocks/>
          </p:cNvCxnSpPr>
          <p:nvPr/>
        </p:nvCxnSpPr>
        <p:spPr>
          <a:xfrm>
            <a:off x="3793104" y="4847647"/>
            <a:ext cx="24540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88775B-4A05-BBD1-5229-DABBAF636307}"/>
              </a:ext>
            </a:extLst>
          </p:cNvPr>
          <p:cNvCxnSpPr>
            <a:cxnSpLocks/>
          </p:cNvCxnSpPr>
          <p:nvPr/>
        </p:nvCxnSpPr>
        <p:spPr>
          <a:xfrm>
            <a:off x="6812010" y="2370731"/>
            <a:ext cx="486474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C9AAFDC-0692-2E75-AFBF-9B05A302E056}"/>
              </a:ext>
            </a:extLst>
          </p:cNvPr>
          <p:cNvCxnSpPr>
            <a:cxnSpLocks/>
          </p:cNvCxnSpPr>
          <p:nvPr/>
        </p:nvCxnSpPr>
        <p:spPr>
          <a:xfrm>
            <a:off x="3793104" y="3609189"/>
            <a:ext cx="24540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043BB1-806B-11CE-5CE2-760DF2A1BC69}"/>
              </a:ext>
            </a:extLst>
          </p:cNvPr>
          <p:cNvCxnSpPr>
            <a:cxnSpLocks/>
          </p:cNvCxnSpPr>
          <p:nvPr/>
        </p:nvCxnSpPr>
        <p:spPr>
          <a:xfrm flipH="1" flipV="1">
            <a:off x="6468692" y="3826698"/>
            <a:ext cx="12449" cy="794673"/>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109E1A22-C3D5-C2B9-0FD2-7825DE4ABE54}"/>
              </a:ext>
            </a:extLst>
          </p:cNvPr>
          <p:cNvSpPr txBox="1">
            <a:spLocks/>
          </p:cNvSpPr>
          <p:nvPr/>
        </p:nvSpPr>
        <p:spPr>
          <a:xfrm>
            <a:off x="6751692" y="3923952"/>
            <a:ext cx="4680520" cy="600164"/>
          </a:xfrm>
          <a:prstGeom prst="rect">
            <a:avLst/>
          </a:prstGeom>
        </p:spPr>
        <p:txBody>
          <a:bodyPr vert="horz" wrap="square" lIns="0" tIns="0" rIns="0" bIns="0" rtlCol="0">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algn="l" defTabSz="914400" eaLnBrk="1" fontAlgn="auto" latinLnBrk="0" hangingPunct="1">
              <a:lnSpc>
                <a:spcPct val="100000"/>
              </a:lnSpc>
              <a:spcBef>
                <a:spcPts val="1200"/>
              </a:spcBef>
              <a:spcAft>
                <a:spcPts val="1200"/>
              </a:spcAft>
              <a:buClrTx/>
              <a:buSzTx/>
              <a:buFontTx/>
              <a:buNone/>
              <a:tabLst/>
              <a:defRPr/>
            </a:pPr>
            <a:r>
              <a:rPr kumimoji="0" lang="en-GB" sz="1300" b="0" i="0" u="none" strike="noStrike" kern="0" cap="none" spc="0" normalizeH="0" baseline="0" noProof="0">
                <a:ln>
                  <a:noFill/>
                </a:ln>
                <a:solidFill>
                  <a:srgbClr val="435254"/>
                </a:solidFill>
                <a:effectLst/>
                <a:uLnTx/>
                <a:uFillTx/>
                <a:latin typeface="Calibre Light" panose="020B0303030202060203" pitchFamily="34" charset="0"/>
                <a:ea typeface="+mn-ea"/>
                <a:cs typeface="+mn-cs"/>
              </a:rPr>
              <a:t>CBRE’s ability to execute a tangible roadmap, uncovering pathways and easing decision-making to remove emissions, influencing your commercial real estate suppliers, and improving resiliency.</a:t>
            </a:r>
          </a:p>
        </p:txBody>
      </p:sp>
      <p:sp>
        <p:nvSpPr>
          <p:cNvPr id="12" name="Text Placeholder 3">
            <a:extLst>
              <a:ext uri="{FF2B5EF4-FFF2-40B4-BE49-F238E27FC236}">
                <a16:creationId xmlns:a16="http://schemas.microsoft.com/office/drawing/2014/main" id="{F791BB33-84EF-58A4-9F97-2903EF13C20A}"/>
              </a:ext>
            </a:extLst>
          </p:cNvPr>
          <p:cNvSpPr txBox="1">
            <a:spLocks/>
          </p:cNvSpPr>
          <p:nvPr/>
        </p:nvSpPr>
        <p:spPr>
          <a:xfrm>
            <a:off x="4515027" y="3977813"/>
            <a:ext cx="1733103" cy="492443"/>
          </a:xfrm>
          <a:prstGeom prst="rect">
            <a:avLst/>
          </a:prstGeom>
        </p:spPr>
        <p:txBody>
          <a:bodyPr vert="horz" wrap="square" lIns="0" tIns="0" rIns="0" bIns="0" rtlCol="0" anchor="ctr">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r>
              <a:rPr kumimoji="0" lang="en-GB" sz="1600" b="0" i="0" u="none" strike="noStrike" kern="0" cap="none" spc="0" normalizeH="0" baseline="0" noProof="0">
                <a:ln>
                  <a:noFill/>
                </a:ln>
                <a:solidFill>
                  <a:srgbClr val="435254"/>
                </a:solidFill>
                <a:effectLst/>
                <a:uLnTx/>
                <a:uFillTx/>
                <a:latin typeface="Calibre Semibold" panose="020B0703030202060203" pitchFamily="34" charset="0"/>
                <a:ea typeface="Times New Roman" panose="02020603050405020304" pitchFamily="18" charset="0"/>
                <a:cs typeface="Times New Roman" panose="02020603050405020304" pitchFamily="18" charset="0"/>
              </a:rPr>
              <a:t>Active Emissions Removal</a:t>
            </a:r>
          </a:p>
        </p:txBody>
      </p:sp>
      <p:sp>
        <p:nvSpPr>
          <p:cNvPr id="35" name="Text Placeholder 3">
            <a:extLst>
              <a:ext uri="{FF2B5EF4-FFF2-40B4-BE49-F238E27FC236}">
                <a16:creationId xmlns:a16="http://schemas.microsoft.com/office/drawing/2014/main" id="{4B17D829-BF15-4285-6BB9-1F1985964227}"/>
              </a:ext>
            </a:extLst>
          </p:cNvPr>
          <p:cNvSpPr txBox="1">
            <a:spLocks/>
          </p:cNvSpPr>
          <p:nvPr/>
        </p:nvSpPr>
        <p:spPr>
          <a:xfrm>
            <a:off x="6751692" y="2682085"/>
            <a:ext cx="4680520" cy="600165"/>
          </a:xfrm>
          <a:prstGeom prst="rect">
            <a:avLst/>
          </a:prstGeom>
        </p:spPr>
        <p:txBody>
          <a:bodyPr vert="horz" wrap="square" lIns="0" tIns="0" rIns="0" bIns="0" rtlCol="0">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algn="l" defTabSz="914400" eaLnBrk="1" fontAlgn="auto" latinLnBrk="0" hangingPunct="1">
              <a:lnSpc>
                <a:spcPct val="100000"/>
              </a:lnSpc>
              <a:spcBef>
                <a:spcPts val="1200"/>
              </a:spcBef>
              <a:spcAft>
                <a:spcPts val="1200"/>
              </a:spcAft>
              <a:buClrTx/>
              <a:buSzTx/>
              <a:buFontTx/>
              <a:buNone/>
              <a:tabLst/>
              <a:defRPr/>
            </a:pPr>
            <a:r>
              <a:rPr kumimoji="0" lang="en-GB" sz="1300" b="0" i="0" u="none" strike="noStrike" kern="0" cap="none" spc="0" normalizeH="0" baseline="0" noProof="0">
                <a:ln>
                  <a:noFill/>
                </a:ln>
                <a:solidFill>
                  <a:srgbClr val="435254"/>
                </a:solidFill>
                <a:effectLst/>
                <a:uLnTx/>
                <a:uFillTx/>
                <a:latin typeface="Calibre Light" panose="020B0303030202060203" pitchFamily="34" charset="0"/>
                <a:ea typeface="+mn-ea"/>
                <a:cs typeface="+mn-cs"/>
              </a:rPr>
              <a:t>Best-in-class practices, collaboration, and engagement with our supplier network at scale, driving results and accelerating progress towards your targets.</a:t>
            </a:r>
          </a:p>
        </p:txBody>
      </p:sp>
      <p:sp>
        <p:nvSpPr>
          <p:cNvPr id="13" name="Text Placeholder 3">
            <a:extLst>
              <a:ext uri="{FF2B5EF4-FFF2-40B4-BE49-F238E27FC236}">
                <a16:creationId xmlns:a16="http://schemas.microsoft.com/office/drawing/2014/main" id="{AFE3BCFB-065F-70B3-F360-6FD2FF92F4DB}"/>
              </a:ext>
            </a:extLst>
          </p:cNvPr>
          <p:cNvSpPr txBox="1">
            <a:spLocks/>
          </p:cNvSpPr>
          <p:nvPr/>
        </p:nvSpPr>
        <p:spPr>
          <a:xfrm>
            <a:off x="4517823" y="2735946"/>
            <a:ext cx="1535240" cy="492443"/>
          </a:xfrm>
          <a:prstGeom prst="rect">
            <a:avLst/>
          </a:prstGeom>
        </p:spPr>
        <p:txBody>
          <a:bodyPr vert="horz" wrap="square" lIns="0" tIns="0" rIns="0" bIns="0" rtlCol="0" anchor="ctr">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r>
              <a:rPr kumimoji="0" lang="en-GB" sz="1600" b="0" i="0" u="none" strike="noStrike" kern="0" cap="none" spc="0" normalizeH="0" baseline="0" noProof="0">
                <a:ln>
                  <a:noFill/>
                </a:ln>
                <a:solidFill>
                  <a:srgbClr val="435254"/>
                </a:solidFill>
                <a:effectLst/>
                <a:uLnTx/>
                <a:uFillTx/>
                <a:latin typeface="Calibre Semibold" panose="020B0703030202060203" pitchFamily="34" charset="0"/>
                <a:ea typeface="Times New Roman" panose="02020603050405020304" pitchFamily="18" charset="0"/>
                <a:cs typeface="Times New Roman" panose="02020603050405020304" pitchFamily="18" charset="0"/>
              </a:rPr>
              <a:t>Scalable Collaboration</a:t>
            </a:r>
          </a:p>
        </p:txBody>
      </p:sp>
      <p:cxnSp>
        <p:nvCxnSpPr>
          <p:cNvPr id="9" name="Straight Connector 8">
            <a:extLst>
              <a:ext uri="{FF2B5EF4-FFF2-40B4-BE49-F238E27FC236}">
                <a16:creationId xmlns:a16="http://schemas.microsoft.com/office/drawing/2014/main" id="{CC2BD03D-8EAD-0C0A-E691-54727E3548B4}"/>
              </a:ext>
            </a:extLst>
          </p:cNvPr>
          <p:cNvCxnSpPr>
            <a:cxnSpLocks/>
          </p:cNvCxnSpPr>
          <p:nvPr/>
        </p:nvCxnSpPr>
        <p:spPr>
          <a:xfrm flipV="1">
            <a:off x="6468692" y="5014301"/>
            <a:ext cx="0" cy="707646"/>
          </a:xfrm>
          <a:prstGeom prst="line">
            <a:avLst/>
          </a:prstGeom>
          <a:ln w="19050">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84004F6B-517A-3E03-A6BE-98F10088DCF1}"/>
              </a:ext>
            </a:extLst>
          </p:cNvPr>
          <p:cNvSpPr txBox="1">
            <a:spLocks/>
          </p:cNvSpPr>
          <p:nvPr/>
        </p:nvSpPr>
        <p:spPr>
          <a:xfrm>
            <a:off x="4536611" y="5121903"/>
            <a:ext cx="1535240" cy="492443"/>
          </a:xfrm>
          <a:prstGeom prst="rect">
            <a:avLst/>
          </a:prstGeom>
        </p:spPr>
        <p:txBody>
          <a:bodyPr vert="horz" wrap="square" lIns="0" tIns="0" rIns="0" bIns="0" rtlCol="0" anchor="ctr">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1200"/>
              </a:spcBef>
              <a:spcAft>
                <a:spcPts val="1200"/>
              </a:spcAft>
              <a:buClrTx/>
              <a:buSzTx/>
              <a:buFontTx/>
              <a:buNone/>
              <a:tabLst/>
              <a:defRPr/>
            </a:pPr>
            <a:r>
              <a:rPr kumimoji="0" lang="en-GB" sz="1600" b="0" i="0" u="none" strike="noStrike" kern="0" cap="none" spc="0" normalizeH="0" baseline="0" noProof="0">
                <a:ln>
                  <a:noFill/>
                </a:ln>
                <a:solidFill>
                  <a:srgbClr val="435254"/>
                </a:solidFill>
                <a:effectLst/>
                <a:uLnTx/>
                <a:uFillTx/>
                <a:latin typeface="Calibre Semibold" panose="020B0703030202060203" pitchFamily="34" charset="0"/>
                <a:ea typeface="Times New Roman" panose="02020603050405020304" pitchFamily="18" charset="0"/>
                <a:cs typeface="Times New Roman" panose="02020603050405020304" pitchFamily="18" charset="0"/>
              </a:rPr>
              <a:t>Measurable Cost Savings</a:t>
            </a:r>
          </a:p>
        </p:txBody>
      </p:sp>
      <p:sp>
        <p:nvSpPr>
          <p:cNvPr id="36" name="Text Placeholder 3">
            <a:extLst>
              <a:ext uri="{FF2B5EF4-FFF2-40B4-BE49-F238E27FC236}">
                <a16:creationId xmlns:a16="http://schemas.microsoft.com/office/drawing/2014/main" id="{BBCA6C8E-E4ED-F050-3314-7A7DA6E3E410}"/>
              </a:ext>
            </a:extLst>
          </p:cNvPr>
          <p:cNvSpPr txBox="1">
            <a:spLocks/>
          </p:cNvSpPr>
          <p:nvPr/>
        </p:nvSpPr>
        <p:spPr>
          <a:xfrm>
            <a:off x="6751699" y="5068220"/>
            <a:ext cx="4925055" cy="600164"/>
          </a:xfrm>
          <a:prstGeom prst="rect">
            <a:avLst/>
          </a:prstGeom>
        </p:spPr>
        <p:txBody>
          <a:bodyPr vert="horz" wrap="square" lIns="0" tIns="0" rIns="0" bIns="0" rtlCol="0">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algn="l" defTabSz="914400" eaLnBrk="1" fontAlgn="auto" latinLnBrk="0" hangingPunct="1">
              <a:lnSpc>
                <a:spcPct val="100000"/>
              </a:lnSpc>
              <a:spcBef>
                <a:spcPts val="1200"/>
              </a:spcBef>
              <a:spcAft>
                <a:spcPts val="1200"/>
              </a:spcAft>
              <a:buClrTx/>
              <a:buSzTx/>
              <a:buFontTx/>
              <a:buNone/>
              <a:tabLst/>
              <a:defRPr/>
            </a:pPr>
            <a:r>
              <a:rPr kumimoji="0" lang="en-GB" sz="1300" b="0" i="0" u="none" strike="noStrike" kern="0" cap="none" spc="0" normalizeH="0" baseline="0" noProof="0">
                <a:ln>
                  <a:noFill/>
                </a:ln>
                <a:solidFill>
                  <a:srgbClr val="435254"/>
                </a:solidFill>
                <a:effectLst/>
                <a:uLnTx/>
                <a:uFillTx/>
                <a:latin typeface="Calibre Light" panose="020B0303030202060203" pitchFamily="34" charset="0"/>
                <a:ea typeface="+mn-ea"/>
                <a:cs typeface="+mn-cs"/>
              </a:rPr>
              <a:t>Removing supply chain emissions at a lower cost per ton and with less complexity and risk, compared to Scopes 1 and 2, while also having to purchase fewer offsets* leads to overall cost savings in reaching your net zero goals.</a:t>
            </a:r>
          </a:p>
        </p:txBody>
      </p:sp>
      <p:grpSp>
        <p:nvGrpSpPr>
          <p:cNvPr id="45" name="Graphic 486">
            <a:extLst>
              <a:ext uri="{FF2B5EF4-FFF2-40B4-BE49-F238E27FC236}">
                <a16:creationId xmlns:a16="http://schemas.microsoft.com/office/drawing/2014/main" id="{5DA7A337-6936-F8B8-F841-3405C94E62C9}"/>
              </a:ext>
            </a:extLst>
          </p:cNvPr>
          <p:cNvGrpSpPr/>
          <p:nvPr/>
        </p:nvGrpSpPr>
        <p:grpSpPr>
          <a:xfrm>
            <a:off x="3765041" y="2755222"/>
            <a:ext cx="444439" cy="453889"/>
            <a:chOff x="9084963" y="4670298"/>
            <a:chExt cx="255364" cy="260794"/>
          </a:xfrm>
          <a:solidFill>
            <a:schemeClr val="tx1"/>
          </a:solidFill>
        </p:grpSpPr>
        <p:sp>
          <p:nvSpPr>
            <p:cNvPr id="46" name="Freeform: Shape 45">
              <a:extLst>
                <a:ext uri="{FF2B5EF4-FFF2-40B4-BE49-F238E27FC236}">
                  <a16:creationId xmlns:a16="http://schemas.microsoft.com/office/drawing/2014/main" id="{23166A5B-BD14-4C49-EE0B-B7CD366A968C}"/>
                </a:ext>
              </a:extLst>
            </p:cNvPr>
            <p:cNvSpPr/>
            <p:nvPr/>
          </p:nvSpPr>
          <p:spPr>
            <a:xfrm>
              <a:off x="9212597" y="4670298"/>
              <a:ext cx="127730" cy="136016"/>
            </a:xfrm>
            <a:custGeom>
              <a:avLst/>
              <a:gdLst>
                <a:gd name="connsiteX0" fmla="*/ 127635 w 127730"/>
                <a:gd name="connsiteY0" fmla="*/ 136017 h 136016"/>
                <a:gd name="connsiteX1" fmla="*/ 71914 w 127730"/>
                <a:gd name="connsiteY1" fmla="*/ 136017 h 136016"/>
                <a:gd name="connsiteX2" fmla="*/ 71438 w 127730"/>
                <a:gd name="connsiteY2" fmla="*/ 133636 h 136016"/>
                <a:gd name="connsiteX3" fmla="*/ 71819 w 127730"/>
                <a:gd name="connsiteY3" fmla="*/ 118872 h 136016"/>
                <a:gd name="connsiteX4" fmla="*/ 76867 w 127730"/>
                <a:gd name="connsiteY4" fmla="*/ 112586 h 136016"/>
                <a:gd name="connsiteX5" fmla="*/ 83915 w 127730"/>
                <a:gd name="connsiteY5" fmla="*/ 97822 h 136016"/>
                <a:gd name="connsiteX6" fmla="*/ 61722 w 127730"/>
                <a:gd name="connsiteY6" fmla="*/ 77343 h 136016"/>
                <a:gd name="connsiteX7" fmla="*/ 39529 w 127730"/>
                <a:gd name="connsiteY7" fmla="*/ 97822 h 136016"/>
                <a:gd name="connsiteX8" fmla="*/ 46577 w 127730"/>
                <a:gd name="connsiteY8" fmla="*/ 112586 h 136016"/>
                <a:gd name="connsiteX9" fmla="*/ 51625 w 127730"/>
                <a:gd name="connsiteY9" fmla="*/ 118872 h 136016"/>
                <a:gd name="connsiteX10" fmla="*/ 52007 w 127730"/>
                <a:gd name="connsiteY10" fmla="*/ 133636 h 136016"/>
                <a:gd name="connsiteX11" fmla="*/ 51530 w 127730"/>
                <a:gd name="connsiteY11" fmla="*/ 136017 h 136016"/>
                <a:gd name="connsiteX12" fmla="*/ 0 w 127730"/>
                <a:gd name="connsiteY12" fmla="*/ 136017 h 136016"/>
                <a:gd name="connsiteX13" fmla="*/ 0 w 127730"/>
                <a:gd name="connsiteY13" fmla="*/ 130016 h 136016"/>
                <a:gd name="connsiteX14" fmla="*/ 46577 w 127730"/>
                <a:gd name="connsiteY14" fmla="*/ 130016 h 136016"/>
                <a:gd name="connsiteX15" fmla="*/ 46577 w 127730"/>
                <a:gd name="connsiteY15" fmla="*/ 122015 h 136016"/>
                <a:gd name="connsiteX16" fmla="*/ 42196 w 127730"/>
                <a:gd name="connsiteY16" fmla="*/ 116681 h 136016"/>
                <a:gd name="connsiteX17" fmla="*/ 33528 w 127730"/>
                <a:gd name="connsiteY17" fmla="*/ 97822 h 136016"/>
                <a:gd name="connsiteX18" fmla="*/ 61722 w 127730"/>
                <a:gd name="connsiteY18" fmla="*/ 71342 h 136016"/>
                <a:gd name="connsiteX19" fmla="*/ 89916 w 127730"/>
                <a:gd name="connsiteY19" fmla="*/ 97822 h 136016"/>
                <a:gd name="connsiteX20" fmla="*/ 81248 w 127730"/>
                <a:gd name="connsiteY20" fmla="*/ 116586 h 136016"/>
                <a:gd name="connsiteX21" fmla="*/ 76867 w 127730"/>
                <a:gd name="connsiteY21" fmla="*/ 122015 h 136016"/>
                <a:gd name="connsiteX22" fmla="*/ 76867 w 127730"/>
                <a:gd name="connsiteY22" fmla="*/ 130016 h 136016"/>
                <a:gd name="connsiteX23" fmla="*/ 121729 w 127730"/>
                <a:gd name="connsiteY23" fmla="*/ 130016 h 136016"/>
                <a:gd name="connsiteX24" fmla="*/ 121729 w 127730"/>
                <a:gd name="connsiteY24" fmla="*/ 6001 h 136016"/>
                <a:gd name="connsiteX25" fmla="*/ 95 w 127730"/>
                <a:gd name="connsiteY25" fmla="*/ 6001 h 136016"/>
                <a:gd name="connsiteX26" fmla="*/ 95 w 127730"/>
                <a:gd name="connsiteY26" fmla="*/ 0 h 136016"/>
                <a:gd name="connsiteX27" fmla="*/ 127730 w 127730"/>
                <a:gd name="connsiteY27" fmla="*/ 0 h 136016"/>
                <a:gd name="connsiteX28" fmla="*/ 127730 w 127730"/>
                <a:gd name="connsiteY28" fmla="*/ 136017 h 13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7730" h="136016">
                  <a:moveTo>
                    <a:pt x="127635" y="136017"/>
                  </a:moveTo>
                  <a:lnTo>
                    <a:pt x="71914" y="136017"/>
                  </a:lnTo>
                  <a:lnTo>
                    <a:pt x="71438" y="133636"/>
                  </a:lnTo>
                  <a:cubicBezTo>
                    <a:pt x="70866" y="131159"/>
                    <a:pt x="69342" y="122777"/>
                    <a:pt x="71819" y="118872"/>
                  </a:cubicBezTo>
                  <a:cubicBezTo>
                    <a:pt x="73247" y="116491"/>
                    <a:pt x="75152" y="114491"/>
                    <a:pt x="76867" y="112586"/>
                  </a:cubicBezTo>
                  <a:cubicBezTo>
                    <a:pt x="80677" y="108395"/>
                    <a:pt x="83915" y="104775"/>
                    <a:pt x="83915" y="97822"/>
                  </a:cubicBezTo>
                  <a:cubicBezTo>
                    <a:pt x="83915" y="86487"/>
                    <a:pt x="74009" y="77343"/>
                    <a:pt x="61722" y="77343"/>
                  </a:cubicBezTo>
                  <a:cubicBezTo>
                    <a:pt x="49435" y="77343"/>
                    <a:pt x="39529" y="86582"/>
                    <a:pt x="39529" y="97822"/>
                  </a:cubicBezTo>
                  <a:cubicBezTo>
                    <a:pt x="39529" y="104966"/>
                    <a:pt x="42767" y="108490"/>
                    <a:pt x="46577" y="112586"/>
                  </a:cubicBezTo>
                  <a:cubicBezTo>
                    <a:pt x="48387" y="114491"/>
                    <a:pt x="50197" y="116491"/>
                    <a:pt x="51625" y="118872"/>
                  </a:cubicBezTo>
                  <a:cubicBezTo>
                    <a:pt x="54102" y="122872"/>
                    <a:pt x="52578" y="131159"/>
                    <a:pt x="52007" y="133636"/>
                  </a:cubicBezTo>
                  <a:lnTo>
                    <a:pt x="51530" y="136017"/>
                  </a:lnTo>
                  <a:lnTo>
                    <a:pt x="0" y="136017"/>
                  </a:lnTo>
                  <a:lnTo>
                    <a:pt x="0" y="130016"/>
                  </a:lnTo>
                  <a:lnTo>
                    <a:pt x="46577" y="130016"/>
                  </a:lnTo>
                  <a:cubicBezTo>
                    <a:pt x="47054" y="126683"/>
                    <a:pt x="47149" y="123063"/>
                    <a:pt x="46577" y="122015"/>
                  </a:cubicBezTo>
                  <a:cubicBezTo>
                    <a:pt x="45434" y="120110"/>
                    <a:pt x="43815" y="118396"/>
                    <a:pt x="42196" y="116681"/>
                  </a:cubicBezTo>
                  <a:cubicBezTo>
                    <a:pt x="38100" y="112300"/>
                    <a:pt x="33528" y="107347"/>
                    <a:pt x="33528" y="97822"/>
                  </a:cubicBezTo>
                  <a:cubicBezTo>
                    <a:pt x="33528" y="83249"/>
                    <a:pt x="46196" y="71342"/>
                    <a:pt x="61722" y="71342"/>
                  </a:cubicBezTo>
                  <a:cubicBezTo>
                    <a:pt x="77248" y="71342"/>
                    <a:pt x="89916" y="83249"/>
                    <a:pt x="89916" y="97822"/>
                  </a:cubicBezTo>
                  <a:cubicBezTo>
                    <a:pt x="89916" y="107156"/>
                    <a:pt x="85344" y="112205"/>
                    <a:pt x="81248" y="116586"/>
                  </a:cubicBezTo>
                  <a:cubicBezTo>
                    <a:pt x="79629" y="118396"/>
                    <a:pt x="78010" y="120110"/>
                    <a:pt x="76867" y="122015"/>
                  </a:cubicBezTo>
                  <a:cubicBezTo>
                    <a:pt x="76200" y="123063"/>
                    <a:pt x="76295" y="126683"/>
                    <a:pt x="76867" y="130016"/>
                  </a:cubicBezTo>
                  <a:lnTo>
                    <a:pt x="121729" y="130016"/>
                  </a:lnTo>
                  <a:lnTo>
                    <a:pt x="121729" y="6001"/>
                  </a:lnTo>
                  <a:lnTo>
                    <a:pt x="95" y="6001"/>
                  </a:lnTo>
                  <a:lnTo>
                    <a:pt x="95" y="0"/>
                  </a:lnTo>
                  <a:lnTo>
                    <a:pt x="127730" y="0"/>
                  </a:lnTo>
                  <a:lnTo>
                    <a:pt x="127730" y="13601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47" name="Freeform: Shape 46">
              <a:extLst>
                <a:ext uri="{FF2B5EF4-FFF2-40B4-BE49-F238E27FC236}">
                  <a16:creationId xmlns:a16="http://schemas.microsoft.com/office/drawing/2014/main" id="{61B9433E-579D-CF81-751B-7531083635D4}"/>
                </a:ext>
              </a:extLst>
            </p:cNvPr>
            <p:cNvSpPr/>
            <p:nvPr/>
          </p:nvSpPr>
          <p:spPr>
            <a:xfrm>
              <a:off x="9085058" y="4670298"/>
              <a:ext cx="130587" cy="136016"/>
            </a:xfrm>
            <a:custGeom>
              <a:avLst/>
              <a:gdLst>
                <a:gd name="connsiteX0" fmla="*/ 130588 w 130587"/>
                <a:gd name="connsiteY0" fmla="*/ 136017 h 136016"/>
                <a:gd name="connsiteX1" fmla="*/ 124587 w 130587"/>
                <a:gd name="connsiteY1" fmla="*/ 136017 h 136016"/>
                <a:gd name="connsiteX2" fmla="*/ 124587 w 130587"/>
                <a:gd name="connsiteY2" fmla="*/ 80677 h 136016"/>
                <a:gd name="connsiteX3" fmla="*/ 116681 w 130587"/>
                <a:gd name="connsiteY3" fmla="*/ 80677 h 136016"/>
                <a:gd name="connsiteX4" fmla="*/ 111347 w 130587"/>
                <a:gd name="connsiteY4" fmla="*/ 85058 h 136016"/>
                <a:gd name="connsiteX5" fmla="*/ 92678 w 130587"/>
                <a:gd name="connsiteY5" fmla="*/ 93631 h 136016"/>
                <a:gd name="connsiteX6" fmla="*/ 66389 w 130587"/>
                <a:gd name="connsiteY6" fmla="*/ 65627 h 136016"/>
                <a:gd name="connsiteX7" fmla="*/ 92678 w 130587"/>
                <a:gd name="connsiteY7" fmla="*/ 37624 h 136016"/>
                <a:gd name="connsiteX8" fmla="*/ 111347 w 130587"/>
                <a:gd name="connsiteY8" fmla="*/ 46196 h 136016"/>
                <a:gd name="connsiteX9" fmla="*/ 116681 w 130587"/>
                <a:gd name="connsiteY9" fmla="*/ 50578 h 136016"/>
                <a:gd name="connsiteX10" fmla="*/ 124587 w 130587"/>
                <a:gd name="connsiteY10" fmla="*/ 50578 h 136016"/>
                <a:gd name="connsiteX11" fmla="*/ 124587 w 130587"/>
                <a:gd name="connsiteY11" fmla="*/ 6001 h 136016"/>
                <a:gd name="connsiteX12" fmla="*/ 6001 w 130587"/>
                <a:gd name="connsiteY12" fmla="*/ 6001 h 136016"/>
                <a:gd name="connsiteX13" fmla="*/ 6001 w 130587"/>
                <a:gd name="connsiteY13" fmla="*/ 136017 h 136016"/>
                <a:gd name="connsiteX14" fmla="*/ 0 w 130587"/>
                <a:gd name="connsiteY14" fmla="*/ 136017 h 136016"/>
                <a:gd name="connsiteX15" fmla="*/ 0 w 130587"/>
                <a:gd name="connsiteY15" fmla="*/ 0 h 136016"/>
                <a:gd name="connsiteX16" fmla="*/ 130588 w 130587"/>
                <a:gd name="connsiteY16" fmla="*/ 0 h 136016"/>
                <a:gd name="connsiteX17" fmla="*/ 130588 w 130587"/>
                <a:gd name="connsiteY17" fmla="*/ 55531 h 136016"/>
                <a:gd name="connsiteX18" fmla="*/ 128207 w 130587"/>
                <a:gd name="connsiteY18" fmla="*/ 56007 h 136016"/>
                <a:gd name="connsiteX19" fmla="*/ 113538 w 130587"/>
                <a:gd name="connsiteY19" fmla="*/ 55626 h 136016"/>
                <a:gd name="connsiteX20" fmla="*/ 107252 w 130587"/>
                <a:gd name="connsiteY20" fmla="*/ 50578 h 136016"/>
                <a:gd name="connsiteX21" fmla="*/ 92678 w 130587"/>
                <a:gd name="connsiteY21" fmla="*/ 43529 h 136016"/>
                <a:gd name="connsiteX22" fmla="*/ 72390 w 130587"/>
                <a:gd name="connsiteY22" fmla="*/ 65532 h 136016"/>
                <a:gd name="connsiteX23" fmla="*/ 92678 w 130587"/>
                <a:gd name="connsiteY23" fmla="*/ 87535 h 136016"/>
                <a:gd name="connsiteX24" fmla="*/ 107252 w 130587"/>
                <a:gd name="connsiteY24" fmla="*/ 80486 h 136016"/>
                <a:gd name="connsiteX25" fmla="*/ 113538 w 130587"/>
                <a:gd name="connsiteY25" fmla="*/ 75438 h 136016"/>
                <a:gd name="connsiteX26" fmla="*/ 128207 w 130587"/>
                <a:gd name="connsiteY26" fmla="*/ 75057 h 136016"/>
                <a:gd name="connsiteX27" fmla="*/ 130588 w 130587"/>
                <a:gd name="connsiteY27" fmla="*/ 75533 h 136016"/>
                <a:gd name="connsiteX28" fmla="*/ 130588 w 130587"/>
                <a:gd name="connsiteY28" fmla="*/ 135827 h 13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0587" h="136016">
                  <a:moveTo>
                    <a:pt x="130588" y="136017"/>
                  </a:moveTo>
                  <a:lnTo>
                    <a:pt x="124587" y="136017"/>
                  </a:lnTo>
                  <a:lnTo>
                    <a:pt x="124587" y="80677"/>
                  </a:lnTo>
                  <a:cubicBezTo>
                    <a:pt x="121063" y="80201"/>
                    <a:pt x="117634" y="80105"/>
                    <a:pt x="116681" y="80677"/>
                  </a:cubicBezTo>
                  <a:cubicBezTo>
                    <a:pt x="114776" y="81820"/>
                    <a:pt x="113157" y="83344"/>
                    <a:pt x="111347" y="85058"/>
                  </a:cubicBezTo>
                  <a:cubicBezTo>
                    <a:pt x="106966" y="89059"/>
                    <a:pt x="102108" y="93631"/>
                    <a:pt x="92678" y="93631"/>
                  </a:cubicBezTo>
                  <a:cubicBezTo>
                    <a:pt x="78200" y="93631"/>
                    <a:pt x="66389" y="81058"/>
                    <a:pt x="66389" y="65627"/>
                  </a:cubicBezTo>
                  <a:cubicBezTo>
                    <a:pt x="66389" y="50197"/>
                    <a:pt x="78200" y="37624"/>
                    <a:pt x="92678" y="37624"/>
                  </a:cubicBezTo>
                  <a:cubicBezTo>
                    <a:pt x="101918" y="37624"/>
                    <a:pt x="106871" y="42196"/>
                    <a:pt x="111347" y="46196"/>
                  </a:cubicBezTo>
                  <a:cubicBezTo>
                    <a:pt x="113157" y="47816"/>
                    <a:pt x="114871" y="49340"/>
                    <a:pt x="116681" y="50578"/>
                  </a:cubicBezTo>
                  <a:cubicBezTo>
                    <a:pt x="117634" y="51149"/>
                    <a:pt x="121063" y="51149"/>
                    <a:pt x="124587" y="50578"/>
                  </a:cubicBezTo>
                  <a:lnTo>
                    <a:pt x="124587" y="6001"/>
                  </a:lnTo>
                  <a:lnTo>
                    <a:pt x="6001" y="6001"/>
                  </a:lnTo>
                  <a:lnTo>
                    <a:pt x="6001" y="136017"/>
                  </a:lnTo>
                  <a:lnTo>
                    <a:pt x="0" y="136017"/>
                  </a:lnTo>
                  <a:lnTo>
                    <a:pt x="0" y="0"/>
                  </a:lnTo>
                  <a:lnTo>
                    <a:pt x="130588" y="0"/>
                  </a:lnTo>
                  <a:lnTo>
                    <a:pt x="130588" y="55531"/>
                  </a:lnTo>
                  <a:lnTo>
                    <a:pt x="128207" y="56007"/>
                  </a:lnTo>
                  <a:cubicBezTo>
                    <a:pt x="125730" y="56579"/>
                    <a:pt x="117443" y="58103"/>
                    <a:pt x="113538" y="55626"/>
                  </a:cubicBezTo>
                  <a:cubicBezTo>
                    <a:pt x="111157" y="54197"/>
                    <a:pt x="109157" y="52388"/>
                    <a:pt x="107252" y="50578"/>
                  </a:cubicBezTo>
                  <a:cubicBezTo>
                    <a:pt x="103156" y="46768"/>
                    <a:pt x="99536" y="43529"/>
                    <a:pt x="92678" y="43529"/>
                  </a:cubicBezTo>
                  <a:cubicBezTo>
                    <a:pt x="81534" y="43529"/>
                    <a:pt x="72390" y="53435"/>
                    <a:pt x="72390" y="65532"/>
                  </a:cubicBezTo>
                  <a:cubicBezTo>
                    <a:pt x="72390" y="77629"/>
                    <a:pt x="81439" y="87535"/>
                    <a:pt x="92678" y="87535"/>
                  </a:cubicBezTo>
                  <a:cubicBezTo>
                    <a:pt x="99727" y="87535"/>
                    <a:pt x="103251" y="84296"/>
                    <a:pt x="107252" y="80486"/>
                  </a:cubicBezTo>
                  <a:cubicBezTo>
                    <a:pt x="109157" y="78677"/>
                    <a:pt x="111157" y="76867"/>
                    <a:pt x="113538" y="75438"/>
                  </a:cubicBezTo>
                  <a:cubicBezTo>
                    <a:pt x="117443" y="72962"/>
                    <a:pt x="125730" y="74486"/>
                    <a:pt x="128207" y="75057"/>
                  </a:cubicBezTo>
                  <a:lnTo>
                    <a:pt x="130588" y="75533"/>
                  </a:lnTo>
                  <a:lnTo>
                    <a:pt x="130588" y="13582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48" name="Freeform: Shape 47">
              <a:extLst>
                <a:ext uri="{FF2B5EF4-FFF2-40B4-BE49-F238E27FC236}">
                  <a16:creationId xmlns:a16="http://schemas.microsoft.com/office/drawing/2014/main" id="{BA1C1F89-7939-3437-4C27-DC1BE1F7850E}"/>
                </a:ext>
              </a:extLst>
            </p:cNvPr>
            <p:cNvSpPr/>
            <p:nvPr/>
          </p:nvSpPr>
          <p:spPr>
            <a:xfrm>
              <a:off x="9084963" y="4800314"/>
              <a:ext cx="133445" cy="130587"/>
            </a:xfrm>
            <a:custGeom>
              <a:avLst/>
              <a:gdLst>
                <a:gd name="connsiteX0" fmla="*/ 127635 w 133445"/>
                <a:gd name="connsiteY0" fmla="*/ 130588 h 130587"/>
                <a:gd name="connsiteX1" fmla="*/ 0 w 133445"/>
                <a:gd name="connsiteY1" fmla="*/ 130588 h 130587"/>
                <a:gd name="connsiteX2" fmla="*/ 0 w 133445"/>
                <a:gd name="connsiteY2" fmla="*/ 0 h 130587"/>
                <a:gd name="connsiteX3" fmla="*/ 55245 w 133445"/>
                <a:gd name="connsiteY3" fmla="*/ 0 h 130587"/>
                <a:gd name="connsiteX4" fmla="*/ 55721 w 133445"/>
                <a:gd name="connsiteY4" fmla="*/ 2381 h 130587"/>
                <a:gd name="connsiteX5" fmla="*/ 55340 w 133445"/>
                <a:gd name="connsiteY5" fmla="*/ 17050 h 130587"/>
                <a:gd name="connsiteX6" fmla="*/ 50292 w 133445"/>
                <a:gd name="connsiteY6" fmla="*/ 23336 h 130587"/>
                <a:gd name="connsiteX7" fmla="*/ 43243 w 133445"/>
                <a:gd name="connsiteY7" fmla="*/ 37909 h 130587"/>
                <a:gd name="connsiteX8" fmla="*/ 65151 w 133445"/>
                <a:gd name="connsiteY8" fmla="*/ 58198 h 130587"/>
                <a:gd name="connsiteX9" fmla="*/ 87058 w 133445"/>
                <a:gd name="connsiteY9" fmla="*/ 37909 h 130587"/>
                <a:gd name="connsiteX10" fmla="*/ 80105 w 133445"/>
                <a:gd name="connsiteY10" fmla="*/ 23336 h 130587"/>
                <a:gd name="connsiteX11" fmla="*/ 75057 w 133445"/>
                <a:gd name="connsiteY11" fmla="*/ 17050 h 130587"/>
                <a:gd name="connsiteX12" fmla="*/ 74676 w 133445"/>
                <a:gd name="connsiteY12" fmla="*/ 2381 h 130587"/>
                <a:gd name="connsiteX13" fmla="*/ 75152 w 133445"/>
                <a:gd name="connsiteY13" fmla="*/ 0 h 130587"/>
                <a:gd name="connsiteX14" fmla="*/ 133445 w 133445"/>
                <a:gd name="connsiteY14" fmla="*/ 0 h 130587"/>
                <a:gd name="connsiteX15" fmla="*/ 133445 w 133445"/>
                <a:gd name="connsiteY15" fmla="*/ 6001 h 130587"/>
                <a:gd name="connsiteX16" fmla="*/ 80105 w 133445"/>
                <a:gd name="connsiteY16" fmla="*/ 6001 h 130587"/>
                <a:gd name="connsiteX17" fmla="*/ 80105 w 133445"/>
                <a:gd name="connsiteY17" fmla="*/ 13907 h 130587"/>
                <a:gd name="connsiteX18" fmla="*/ 84392 w 133445"/>
                <a:gd name="connsiteY18" fmla="*/ 19241 h 130587"/>
                <a:gd name="connsiteX19" fmla="*/ 92964 w 133445"/>
                <a:gd name="connsiteY19" fmla="*/ 37909 h 130587"/>
                <a:gd name="connsiteX20" fmla="*/ 65056 w 133445"/>
                <a:gd name="connsiteY20" fmla="*/ 64198 h 130587"/>
                <a:gd name="connsiteX21" fmla="*/ 37147 w 133445"/>
                <a:gd name="connsiteY21" fmla="*/ 37909 h 130587"/>
                <a:gd name="connsiteX22" fmla="*/ 45720 w 133445"/>
                <a:gd name="connsiteY22" fmla="*/ 19241 h 130587"/>
                <a:gd name="connsiteX23" fmla="*/ 50006 w 133445"/>
                <a:gd name="connsiteY23" fmla="*/ 13907 h 130587"/>
                <a:gd name="connsiteX24" fmla="*/ 50006 w 133445"/>
                <a:gd name="connsiteY24" fmla="*/ 6001 h 130587"/>
                <a:gd name="connsiteX25" fmla="*/ 5620 w 133445"/>
                <a:gd name="connsiteY25" fmla="*/ 6001 h 130587"/>
                <a:gd name="connsiteX26" fmla="*/ 5620 w 133445"/>
                <a:gd name="connsiteY26" fmla="*/ 124587 h 130587"/>
                <a:gd name="connsiteX27" fmla="*/ 127254 w 133445"/>
                <a:gd name="connsiteY27" fmla="*/ 124587 h 130587"/>
                <a:gd name="connsiteX28" fmla="*/ 127254 w 133445"/>
                <a:gd name="connsiteY28" fmla="*/ 130588 h 1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3445" h="130587">
                  <a:moveTo>
                    <a:pt x="127635" y="130588"/>
                  </a:moveTo>
                  <a:lnTo>
                    <a:pt x="0" y="130588"/>
                  </a:lnTo>
                  <a:lnTo>
                    <a:pt x="0" y="0"/>
                  </a:lnTo>
                  <a:lnTo>
                    <a:pt x="55245" y="0"/>
                  </a:lnTo>
                  <a:lnTo>
                    <a:pt x="55721" y="2381"/>
                  </a:lnTo>
                  <a:cubicBezTo>
                    <a:pt x="56197" y="4858"/>
                    <a:pt x="57721" y="13145"/>
                    <a:pt x="55340" y="17050"/>
                  </a:cubicBezTo>
                  <a:cubicBezTo>
                    <a:pt x="53912" y="19431"/>
                    <a:pt x="52102" y="21431"/>
                    <a:pt x="50292" y="23336"/>
                  </a:cubicBezTo>
                  <a:cubicBezTo>
                    <a:pt x="46577" y="27432"/>
                    <a:pt x="43243" y="31052"/>
                    <a:pt x="43243" y="37909"/>
                  </a:cubicBezTo>
                  <a:cubicBezTo>
                    <a:pt x="43243" y="49054"/>
                    <a:pt x="53054" y="58198"/>
                    <a:pt x="65151" y="58198"/>
                  </a:cubicBezTo>
                  <a:cubicBezTo>
                    <a:pt x="77248" y="58198"/>
                    <a:pt x="87058" y="49149"/>
                    <a:pt x="87058" y="37909"/>
                  </a:cubicBezTo>
                  <a:cubicBezTo>
                    <a:pt x="87058" y="30861"/>
                    <a:pt x="83820" y="27337"/>
                    <a:pt x="80105" y="23336"/>
                  </a:cubicBezTo>
                  <a:cubicBezTo>
                    <a:pt x="78391" y="21431"/>
                    <a:pt x="76581" y="19431"/>
                    <a:pt x="75057" y="17050"/>
                  </a:cubicBezTo>
                  <a:cubicBezTo>
                    <a:pt x="72676" y="13145"/>
                    <a:pt x="74200" y="4858"/>
                    <a:pt x="74676" y="2381"/>
                  </a:cubicBezTo>
                  <a:lnTo>
                    <a:pt x="75152" y="0"/>
                  </a:lnTo>
                  <a:lnTo>
                    <a:pt x="133445" y="0"/>
                  </a:lnTo>
                  <a:lnTo>
                    <a:pt x="133445" y="6001"/>
                  </a:lnTo>
                  <a:lnTo>
                    <a:pt x="80105" y="6001"/>
                  </a:lnTo>
                  <a:cubicBezTo>
                    <a:pt x="79534" y="9525"/>
                    <a:pt x="79534" y="12954"/>
                    <a:pt x="80105" y="13907"/>
                  </a:cubicBezTo>
                  <a:cubicBezTo>
                    <a:pt x="81248" y="15811"/>
                    <a:pt x="82772" y="17431"/>
                    <a:pt x="84392" y="19241"/>
                  </a:cubicBezTo>
                  <a:cubicBezTo>
                    <a:pt x="88392" y="23622"/>
                    <a:pt x="92964" y="28480"/>
                    <a:pt x="92964" y="37909"/>
                  </a:cubicBezTo>
                  <a:cubicBezTo>
                    <a:pt x="92964" y="52388"/>
                    <a:pt x="80486" y="64198"/>
                    <a:pt x="65056" y="64198"/>
                  </a:cubicBezTo>
                  <a:cubicBezTo>
                    <a:pt x="49625" y="64198"/>
                    <a:pt x="37147" y="52388"/>
                    <a:pt x="37147" y="37909"/>
                  </a:cubicBezTo>
                  <a:cubicBezTo>
                    <a:pt x="37147" y="28670"/>
                    <a:pt x="41720" y="23717"/>
                    <a:pt x="45720" y="19241"/>
                  </a:cubicBezTo>
                  <a:cubicBezTo>
                    <a:pt x="47339" y="17431"/>
                    <a:pt x="48863" y="15716"/>
                    <a:pt x="50006" y="13907"/>
                  </a:cubicBezTo>
                  <a:cubicBezTo>
                    <a:pt x="50578" y="12954"/>
                    <a:pt x="50578" y="9525"/>
                    <a:pt x="50006" y="6001"/>
                  </a:cubicBezTo>
                  <a:lnTo>
                    <a:pt x="5620" y="6001"/>
                  </a:lnTo>
                  <a:lnTo>
                    <a:pt x="5620" y="124587"/>
                  </a:lnTo>
                  <a:lnTo>
                    <a:pt x="127254" y="124587"/>
                  </a:lnTo>
                  <a:lnTo>
                    <a:pt x="127254" y="13058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49" name="Freeform: Shape 48">
              <a:extLst>
                <a:ext uri="{FF2B5EF4-FFF2-40B4-BE49-F238E27FC236}">
                  <a16:creationId xmlns:a16="http://schemas.microsoft.com/office/drawing/2014/main" id="{CA9D1783-EB82-DF51-EFA7-18892D38CB57}"/>
                </a:ext>
              </a:extLst>
            </p:cNvPr>
            <p:cNvSpPr/>
            <p:nvPr/>
          </p:nvSpPr>
          <p:spPr>
            <a:xfrm>
              <a:off x="9209645" y="4803458"/>
              <a:ext cx="130587" cy="127634"/>
            </a:xfrm>
            <a:custGeom>
              <a:avLst/>
              <a:gdLst>
                <a:gd name="connsiteX0" fmla="*/ 130588 w 130587"/>
                <a:gd name="connsiteY0" fmla="*/ 127445 h 127634"/>
                <a:gd name="connsiteX1" fmla="*/ 0 w 130587"/>
                <a:gd name="connsiteY1" fmla="*/ 127445 h 127634"/>
                <a:gd name="connsiteX2" fmla="*/ 0 w 130587"/>
                <a:gd name="connsiteY2" fmla="*/ 71914 h 127634"/>
                <a:gd name="connsiteX3" fmla="*/ 2381 w 130587"/>
                <a:gd name="connsiteY3" fmla="*/ 71437 h 127634"/>
                <a:gd name="connsiteX4" fmla="*/ 17050 w 130587"/>
                <a:gd name="connsiteY4" fmla="*/ 71819 h 127634"/>
                <a:gd name="connsiteX5" fmla="*/ 23336 w 130587"/>
                <a:gd name="connsiteY5" fmla="*/ 76867 h 127634"/>
                <a:gd name="connsiteX6" fmla="*/ 37909 w 130587"/>
                <a:gd name="connsiteY6" fmla="*/ 83915 h 127634"/>
                <a:gd name="connsiteX7" fmla="*/ 58198 w 130587"/>
                <a:gd name="connsiteY7" fmla="*/ 61912 h 127634"/>
                <a:gd name="connsiteX8" fmla="*/ 37909 w 130587"/>
                <a:gd name="connsiteY8" fmla="*/ 39910 h 127634"/>
                <a:gd name="connsiteX9" fmla="*/ 23336 w 130587"/>
                <a:gd name="connsiteY9" fmla="*/ 46958 h 127634"/>
                <a:gd name="connsiteX10" fmla="*/ 17050 w 130587"/>
                <a:gd name="connsiteY10" fmla="*/ 52007 h 127634"/>
                <a:gd name="connsiteX11" fmla="*/ 2381 w 130587"/>
                <a:gd name="connsiteY11" fmla="*/ 52387 h 127634"/>
                <a:gd name="connsiteX12" fmla="*/ 0 w 130587"/>
                <a:gd name="connsiteY12" fmla="*/ 51911 h 127634"/>
                <a:gd name="connsiteX13" fmla="*/ 0 w 130587"/>
                <a:gd name="connsiteY13" fmla="*/ 0 h 127634"/>
                <a:gd name="connsiteX14" fmla="*/ 6001 w 130587"/>
                <a:gd name="connsiteY14" fmla="*/ 0 h 127634"/>
                <a:gd name="connsiteX15" fmla="*/ 6001 w 130587"/>
                <a:gd name="connsiteY15" fmla="*/ 46958 h 127634"/>
                <a:gd name="connsiteX16" fmla="*/ 13907 w 130587"/>
                <a:gd name="connsiteY16" fmla="*/ 46958 h 127634"/>
                <a:gd name="connsiteX17" fmla="*/ 19241 w 130587"/>
                <a:gd name="connsiteY17" fmla="*/ 42577 h 127634"/>
                <a:gd name="connsiteX18" fmla="*/ 37909 w 130587"/>
                <a:gd name="connsiteY18" fmla="*/ 34004 h 127634"/>
                <a:gd name="connsiteX19" fmla="*/ 64199 w 130587"/>
                <a:gd name="connsiteY19" fmla="*/ 62008 h 127634"/>
                <a:gd name="connsiteX20" fmla="*/ 37909 w 130587"/>
                <a:gd name="connsiteY20" fmla="*/ 90011 h 127634"/>
                <a:gd name="connsiteX21" fmla="*/ 19241 w 130587"/>
                <a:gd name="connsiteY21" fmla="*/ 81439 h 127634"/>
                <a:gd name="connsiteX22" fmla="*/ 13907 w 130587"/>
                <a:gd name="connsiteY22" fmla="*/ 77057 h 127634"/>
                <a:gd name="connsiteX23" fmla="*/ 6001 w 130587"/>
                <a:gd name="connsiteY23" fmla="*/ 77057 h 127634"/>
                <a:gd name="connsiteX24" fmla="*/ 6001 w 130587"/>
                <a:gd name="connsiteY24" fmla="*/ 121634 h 127634"/>
                <a:gd name="connsiteX25" fmla="*/ 124587 w 130587"/>
                <a:gd name="connsiteY25" fmla="*/ 121634 h 127634"/>
                <a:gd name="connsiteX26" fmla="*/ 124587 w 130587"/>
                <a:gd name="connsiteY26" fmla="*/ 104775 h 127634"/>
                <a:gd name="connsiteX27" fmla="*/ 124587 w 130587"/>
                <a:gd name="connsiteY27" fmla="*/ 0 h 127634"/>
                <a:gd name="connsiteX28" fmla="*/ 130588 w 130587"/>
                <a:gd name="connsiteY28" fmla="*/ 0 h 127634"/>
                <a:gd name="connsiteX29" fmla="*/ 130588 w 130587"/>
                <a:gd name="connsiteY29" fmla="*/ 127635 h 12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87" h="127634">
                  <a:moveTo>
                    <a:pt x="130588" y="127445"/>
                  </a:moveTo>
                  <a:lnTo>
                    <a:pt x="0" y="127445"/>
                  </a:lnTo>
                  <a:lnTo>
                    <a:pt x="0" y="71914"/>
                  </a:lnTo>
                  <a:lnTo>
                    <a:pt x="2381" y="71437"/>
                  </a:lnTo>
                  <a:cubicBezTo>
                    <a:pt x="4858" y="70866"/>
                    <a:pt x="13145" y="69342"/>
                    <a:pt x="17050" y="71819"/>
                  </a:cubicBezTo>
                  <a:cubicBezTo>
                    <a:pt x="19431" y="73247"/>
                    <a:pt x="21431" y="75057"/>
                    <a:pt x="23336" y="76867"/>
                  </a:cubicBezTo>
                  <a:cubicBezTo>
                    <a:pt x="27432" y="80677"/>
                    <a:pt x="31052" y="83915"/>
                    <a:pt x="37909" y="83915"/>
                  </a:cubicBezTo>
                  <a:cubicBezTo>
                    <a:pt x="49054" y="83915"/>
                    <a:pt x="58198" y="74009"/>
                    <a:pt x="58198" y="61912"/>
                  </a:cubicBezTo>
                  <a:cubicBezTo>
                    <a:pt x="58198" y="49816"/>
                    <a:pt x="49149" y="39910"/>
                    <a:pt x="37909" y="39910"/>
                  </a:cubicBezTo>
                  <a:cubicBezTo>
                    <a:pt x="30861" y="39910"/>
                    <a:pt x="27337" y="43148"/>
                    <a:pt x="23336" y="46958"/>
                  </a:cubicBezTo>
                  <a:cubicBezTo>
                    <a:pt x="21431" y="48768"/>
                    <a:pt x="19431" y="50578"/>
                    <a:pt x="17050" y="52007"/>
                  </a:cubicBezTo>
                  <a:cubicBezTo>
                    <a:pt x="13145" y="54483"/>
                    <a:pt x="4858" y="52959"/>
                    <a:pt x="2381" y="52387"/>
                  </a:cubicBezTo>
                  <a:lnTo>
                    <a:pt x="0" y="51911"/>
                  </a:lnTo>
                  <a:lnTo>
                    <a:pt x="0" y="0"/>
                  </a:lnTo>
                  <a:lnTo>
                    <a:pt x="6001" y="0"/>
                  </a:lnTo>
                  <a:lnTo>
                    <a:pt x="6001" y="46958"/>
                  </a:lnTo>
                  <a:cubicBezTo>
                    <a:pt x="9525" y="47530"/>
                    <a:pt x="12954" y="47530"/>
                    <a:pt x="13907" y="46958"/>
                  </a:cubicBezTo>
                  <a:cubicBezTo>
                    <a:pt x="15812" y="45815"/>
                    <a:pt x="17431" y="44291"/>
                    <a:pt x="19241" y="42577"/>
                  </a:cubicBezTo>
                  <a:cubicBezTo>
                    <a:pt x="23622" y="38576"/>
                    <a:pt x="28480" y="34004"/>
                    <a:pt x="37909" y="34004"/>
                  </a:cubicBezTo>
                  <a:cubicBezTo>
                    <a:pt x="52388" y="34004"/>
                    <a:pt x="64199" y="46577"/>
                    <a:pt x="64199" y="62008"/>
                  </a:cubicBezTo>
                  <a:cubicBezTo>
                    <a:pt x="64199" y="77438"/>
                    <a:pt x="52388" y="90011"/>
                    <a:pt x="37909" y="90011"/>
                  </a:cubicBezTo>
                  <a:cubicBezTo>
                    <a:pt x="28670" y="90011"/>
                    <a:pt x="23717" y="85439"/>
                    <a:pt x="19241" y="81439"/>
                  </a:cubicBezTo>
                  <a:cubicBezTo>
                    <a:pt x="17431" y="79820"/>
                    <a:pt x="15716" y="78200"/>
                    <a:pt x="13907" y="77057"/>
                  </a:cubicBezTo>
                  <a:cubicBezTo>
                    <a:pt x="12954" y="76486"/>
                    <a:pt x="9620" y="76486"/>
                    <a:pt x="6001" y="77057"/>
                  </a:cubicBezTo>
                  <a:lnTo>
                    <a:pt x="6001" y="121634"/>
                  </a:lnTo>
                  <a:lnTo>
                    <a:pt x="124587" y="121634"/>
                  </a:lnTo>
                  <a:lnTo>
                    <a:pt x="124587" y="104775"/>
                  </a:lnTo>
                  <a:cubicBezTo>
                    <a:pt x="124587" y="104775"/>
                    <a:pt x="124587" y="0"/>
                    <a:pt x="124587" y="0"/>
                  </a:cubicBezTo>
                  <a:lnTo>
                    <a:pt x="130588" y="0"/>
                  </a:lnTo>
                  <a:lnTo>
                    <a:pt x="130588" y="12763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nvGrpSpPr>
          <p:cNvPr id="50" name="Graphic 495">
            <a:extLst>
              <a:ext uri="{FF2B5EF4-FFF2-40B4-BE49-F238E27FC236}">
                <a16:creationId xmlns:a16="http://schemas.microsoft.com/office/drawing/2014/main" id="{47C582C9-07F9-D1B4-D607-3D8448713C2A}"/>
              </a:ext>
            </a:extLst>
          </p:cNvPr>
          <p:cNvGrpSpPr/>
          <p:nvPr/>
        </p:nvGrpSpPr>
        <p:grpSpPr>
          <a:xfrm>
            <a:off x="3814626" y="4026391"/>
            <a:ext cx="345218" cy="395286"/>
            <a:chOff x="5127006" y="4166092"/>
            <a:chExt cx="212788" cy="243649"/>
          </a:xfrm>
          <a:solidFill>
            <a:schemeClr val="tx1"/>
          </a:solidFill>
        </p:grpSpPr>
        <p:grpSp>
          <p:nvGrpSpPr>
            <p:cNvPr id="51" name="Graphic 495">
              <a:extLst>
                <a:ext uri="{FF2B5EF4-FFF2-40B4-BE49-F238E27FC236}">
                  <a16:creationId xmlns:a16="http://schemas.microsoft.com/office/drawing/2014/main" id="{3710A619-9B64-B5F2-7666-5184C6E94528}"/>
                </a:ext>
              </a:extLst>
            </p:cNvPr>
            <p:cNvGrpSpPr/>
            <p:nvPr/>
          </p:nvGrpSpPr>
          <p:grpSpPr>
            <a:xfrm>
              <a:off x="5183965" y="4222957"/>
              <a:ext cx="98964" cy="129920"/>
              <a:chOff x="5183965" y="4222957"/>
              <a:chExt cx="98964" cy="129920"/>
            </a:xfrm>
            <a:grpFill/>
          </p:grpSpPr>
          <p:sp>
            <p:nvSpPr>
              <p:cNvPr id="53" name="Freeform: Shape 52">
                <a:extLst>
                  <a:ext uri="{FF2B5EF4-FFF2-40B4-BE49-F238E27FC236}">
                    <a16:creationId xmlns:a16="http://schemas.microsoft.com/office/drawing/2014/main" id="{BF0FFA8F-850A-17AE-9166-945A34CDBECE}"/>
                  </a:ext>
                </a:extLst>
              </p:cNvPr>
              <p:cNvSpPr/>
              <p:nvPr/>
            </p:nvSpPr>
            <p:spPr>
              <a:xfrm>
                <a:off x="5183965" y="4222957"/>
                <a:ext cx="47339" cy="6000"/>
              </a:xfrm>
              <a:custGeom>
                <a:avLst/>
                <a:gdLst>
                  <a:gd name="connsiteX0" fmla="*/ 0 w 47339"/>
                  <a:gd name="connsiteY0" fmla="*/ 0 h 6000"/>
                  <a:gd name="connsiteX1" fmla="*/ 47339 w 47339"/>
                  <a:gd name="connsiteY1" fmla="*/ 0 h 6000"/>
                  <a:gd name="connsiteX2" fmla="*/ 47339 w 47339"/>
                  <a:gd name="connsiteY2" fmla="*/ 6001 h 6000"/>
                  <a:gd name="connsiteX3" fmla="*/ 0 w 47339"/>
                  <a:gd name="connsiteY3" fmla="*/ 6001 h 6000"/>
                </a:gdLst>
                <a:ahLst/>
                <a:cxnLst>
                  <a:cxn ang="0">
                    <a:pos x="connsiteX0" y="connsiteY0"/>
                  </a:cxn>
                  <a:cxn ang="0">
                    <a:pos x="connsiteX1" y="connsiteY1"/>
                  </a:cxn>
                  <a:cxn ang="0">
                    <a:pos x="connsiteX2" y="connsiteY2"/>
                  </a:cxn>
                  <a:cxn ang="0">
                    <a:pos x="connsiteX3" y="connsiteY3"/>
                  </a:cxn>
                </a:cxnLst>
                <a:rect l="l" t="t" r="r" b="b"/>
                <a:pathLst>
                  <a:path w="47339" h="6000">
                    <a:moveTo>
                      <a:pt x="0" y="0"/>
                    </a:moveTo>
                    <a:lnTo>
                      <a:pt x="47339" y="0"/>
                    </a:lnTo>
                    <a:lnTo>
                      <a:pt x="47339" y="6001"/>
                    </a:lnTo>
                    <a:lnTo>
                      <a:pt x="0" y="600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54" name="Freeform: Shape 53">
                <a:extLst>
                  <a:ext uri="{FF2B5EF4-FFF2-40B4-BE49-F238E27FC236}">
                    <a16:creationId xmlns:a16="http://schemas.microsoft.com/office/drawing/2014/main" id="{8B476AF3-904D-171A-101D-38F7306EC239}"/>
                  </a:ext>
                </a:extLst>
              </p:cNvPr>
              <p:cNvSpPr/>
              <p:nvPr/>
            </p:nvSpPr>
            <p:spPr>
              <a:xfrm>
                <a:off x="5183965" y="4284869"/>
                <a:ext cx="98964" cy="6000"/>
              </a:xfrm>
              <a:custGeom>
                <a:avLst/>
                <a:gdLst>
                  <a:gd name="connsiteX0" fmla="*/ 0 w 98964"/>
                  <a:gd name="connsiteY0" fmla="*/ 0 h 6000"/>
                  <a:gd name="connsiteX1" fmla="*/ 98965 w 98964"/>
                  <a:gd name="connsiteY1" fmla="*/ 0 h 6000"/>
                  <a:gd name="connsiteX2" fmla="*/ 98965 w 98964"/>
                  <a:gd name="connsiteY2" fmla="*/ 6001 h 6000"/>
                  <a:gd name="connsiteX3" fmla="*/ 0 w 98964"/>
                  <a:gd name="connsiteY3" fmla="*/ 6001 h 6000"/>
                </a:gdLst>
                <a:ahLst/>
                <a:cxnLst>
                  <a:cxn ang="0">
                    <a:pos x="connsiteX0" y="connsiteY0"/>
                  </a:cxn>
                  <a:cxn ang="0">
                    <a:pos x="connsiteX1" y="connsiteY1"/>
                  </a:cxn>
                  <a:cxn ang="0">
                    <a:pos x="connsiteX2" y="connsiteY2"/>
                  </a:cxn>
                  <a:cxn ang="0">
                    <a:pos x="connsiteX3" y="connsiteY3"/>
                  </a:cxn>
                </a:cxnLst>
                <a:rect l="l" t="t" r="r" b="b"/>
                <a:pathLst>
                  <a:path w="98964" h="6000">
                    <a:moveTo>
                      <a:pt x="0" y="0"/>
                    </a:moveTo>
                    <a:lnTo>
                      <a:pt x="98965" y="0"/>
                    </a:lnTo>
                    <a:lnTo>
                      <a:pt x="98965" y="6001"/>
                    </a:lnTo>
                    <a:lnTo>
                      <a:pt x="0" y="600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55" name="Freeform: Shape 54">
                <a:extLst>
                  <a:ext uri="{FF2B5EF4-FFF2-40B4-BE49-F238E27FC236}">
                    <a16:creationId xmlns:a16="http://schemas.microsoft.com/office/drawing/2014/main" id="{0734330D-4313-1D61-4B2A-0A279A606372}"/>
                  </a:ext>
                </a:extLst>
              </p:cNvPr>
              <p:cNvSpPr/>
              <p:nvPr/>
            </p:nvSpPr>
            <p:spPr>
              <a:xfrm>
                <a:off x="5183965" y="4346877"/>
                <a:ext cx="98964" cy="6000"/>
              </a:xfrm>
              <a:custGeom>
                <a:avLst/>
                <a:gdLst>
                  <a:gd name="connsiteX0" fmla="*/ 0 w 98964"/>
                  <a:gd name="connsiteY0" fmla="*/ 0 h 6000"/>
                  <a:gd name="connsiteX1" fmla="*/ 98965 w 98964"/>
                  <a:gd name="connsiteY1" fmla="*/ 0 h 6000"/>
                  <a:gd name="connsiteX2" fmla="*/ 98965 w 98964"/>
                  <a:gd name="connsiteY2" fmla="*/ 6001 h 6000"/>
                  <a:gd name="connsiteX3" fmla="*/ 0 w 98964"/>
                  <a:gd name="connsiteY3" fmla="*/ 6001 h 6000"/>
                </a:gdLst>
                <a:ahLst/>
                <a:cxnLst>
                  <a:cxn ang="0">
                    <a:pos x="connsiteX0" y="connsiteY0"/>
                  </a:cxn>
                  <a:cxn ang="0">
                    <a:pos x="connsiteX1" y="connsiteY1"/>
                  </a:cxn>
                  <a:cxn ang="0">
                    <a:pos x="connsiteX2" y="connsiteY2"/>
                  </a:cxn>
                  <a:cxn ang="0">
                    <a:pos x="connsiteX3" y="connsiteY3"/>
                  </a:cxn>
                </a:cxnLst>
                <a:rect l="l" t="t" r="r" b="b"/>
                <a:pathLst>
                  <a:path w="98964" h="6000">
                    <a:moveTo>
                      <a:pt x="0" y="0"/>
                    </a:moveTo>
                    <a:lnTo>
                      <a:pt x="98965" y="0"/>
                    </a:lnTo>
                    <a:lnTo>
                      <a:pt x="98965" y="6001"/>
                    </a:lnTo>
                    <a:lnTo>
                      <a:pt x="0" y="6001"/>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sp>
          <p:nvSpPr>
            <p:cNvPr id="52" name="Freeform: Shape 51">
              <a:extLst>
                <a:ext uri="{FF2B5EF4-FFF2-40B4-BE49-F238E27FC236}">
                  <a16:creationId xmlns:a16="http://schemas.microsoft.com/office/drawing/2014/main" id="{F260CB46-2050-F78B-AAFC-8CD11C93E2D8}"/>
                </a:ext>
              </a:extLst>
            </p:cNvPr>
            <p:cNvSpPr/>
            <p:nvPr/>
          </p:nvSpPr>
          <p:spPr>
            <a:xfrm>
              <a:off x="5127006" y="4166092"/>
              <a:ext cx="212788" cy="243649"/>
            </a:xfrm>
            <a:custGeom>
              <a:avLst/>
              <a:gdLst>
                <a:gd name="connsiteX0" fmla="*/ 212789 w 212788"/>
                <a:gd name="connsiteY0" fmla="*/ 243650 h 243649"/>
                <a:gd name="connsiteX1" fmla="*/ 0 w 212788"/>
                <a:gd name="connsiteY1" fmla="*/ 243650 h 243649"/>
                <a:gd name="connsiteX2" fmla="*/ 0 w 212788"/>
                <a:gd name="connsiteY2" fmla="*/ 0 h 243649"/>
                <a:gd name="connsiteX3" fmla="*/ 149543 w 212788"/>
                <a:gd name="connsiteY3" fmla="*/ 0 h 243649"/>
                <a:gd name="connsiteX4" fmla="*/ 212789 w 212788"/>
                <a:gd name="connsiteY4" fmla="*/ 63436 h 243649"/>
                <a:gd name="connsiteX5" fmla="*/ 212789 w 212788"/>
                <a:gd name="connsiteY5" fmla="*/ 243650 h 243649"/>
                <a:gd name="connsiteX6" fmla="*/ 5906 w 212788"/>
                <a:gd name="connsiteY6" fmla="*/ 237554 h 243649"/>
                <a:gd name="connsiteX7" fmla="*/ 206788 w 212788"/>
                <a:gd name="connsiteY7" fmla="*/ 237554 h 243649"/>
                <a:gd name="connsiteX8" fmla="*/ 206788 w 212788"/>
                <a:gd name="connsiteY8" fmla="*/ 65818 h 243649"/>
                <a:gd name="connsiteX9" fmla="*/ 147066 w 212788"/>
                <a:gd name="connsiteY9" fmla="*/ 5906 h 243649"/>
                <a:gd name="connsiteX10" fmla="*/ 6001 w 212788"/>
                <a:gd name="connsiteY10" fmla="*/ 5906 h 243649"/>
                <a:gd name="connsiteX11" fmla="*/ 6001 w 212788"/>
                <a:gd name="connsiteY11" fmla="*/ 237458 h 243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788" h="243649">
                  <a:moveTo>
                    <a:pt x="212789" y="243650"/>
                  </a:moveTo>
                  <a:lnTo>
                    <a:pt x="0" y="243650"/>
                  </a:lnTo>
                  <a:lnTo>
                    <a:pt x="0" y="0"/>
                  </a:lnTo>
                  <a:lnTo>
                    <a:pt x="149543" y="0"/>
                  </a:lnTo>
                  <a:lnTo>
                    <a:pt x="212789" y="63436"/>
                  </a:lnTo>
                  <a:lnTo>
                    <a:pt x="212789" y="243650"/>
                  </a:lnTo>
                  <a:close/>
                  <a:moveTo>
                    <a:pt x="5906" y="237554"/>
                  </a:moveTo>
                  <a:lnTo>
                    <a:pt x="206788" y="237554"/>
                  </a:lnTo>
                  <a:cubicBezTo>
                    <a:pt x="206788" y="237554"/>
                    <a:pt x="206788" y="65818"/>
                    <a:pt x="206788" y="65818"/>
                  </a:cubicBezTo>
                  <a:lnTo>
                    <a:pt x="147066" y="5906"/>
                  </a:lnTo>
                  <a:lnTo>
                    <a:pt x="6001" y="5906"/>
                  </a:lnTo>
                  <a:lnTo>
                    <a:pt x="6001" y="23745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grpSp>
        <p:nvGrpSpPr>
          <p:cNvPr id="56" name="Graphic 199">
            <a:extLst>
              <a:ext uri="{FF2B5EF4-FFF2-40B4-BE49-F238E27FC236}">
                <a16:creationId xmlns:a16="http://schemas.microsoft.com/office/drawing/2014/main" id="{3C5969E7-A4D7-413F-78D7-29717D9FDD63}"/>
              </a:ext>
            </a:extLst>
          </p:cNvPr>
          <p:cNvGrpSpPr/>
          <p:nvPr/>
        </p:nvGrpSpPr>
        <p:grpSpPr>
          <a:xfrm>
            <a:off x="3807071" y="5126451"/>
            <a:ext cx="360329" cy="483348"/>
            <a:chOff x="8432235" y="1581437"/>
            <a:chExt cx="204501" cy="274320"/>
          </a:xfrm>
          <a:solidFill>
            <a:schemeClr val="tx1"/>
          </a:solidFill>
        </p:grpSpPr>
        <p:grpSp>
          <p:nvGrpSpPr>
            <p:cNvPr id="57" name="Graphic 199">
              <a:extLst>
                <a:ext uri="{FF2B5EF4-FFF2-40B4-BE49-F238E27FC236}">
                  <a16:creationId xmlns:a16="http://schemas.microsoft.com/office/drawing/2014/main" id="{9E2657E9-6096-9749-57D0-69BA4F50A7A0}"/>
                </a:ext>
              </a:extLst>
            </p:cNvPr>
            <p:cNvGrpSpPr/>
            <p:nvPr/>
          </p:nvGrpSpPr>
          <p:grpSpPr>
            <a:xfrm>
              <a:off x="8509578" y="1682498"/>
              <a:ext cx="49641" cy="119347"/>
              <a:chOff x="8509578" y="1682498"/>
              <a:chExt cx="49641" cy="119347"/>
            </a:xfrm>
            <a:grpFill/>
          </p:grpSpPr>
          <p:sp>
            <p:nvSpPr>
              <p:cNvPr id="60" name="Freeform: Shape 59">
                <a:extLst>
                  <a:ext uri="{FF2B5EF4-FFF2-40B4-BE49-F238E27FC236}">
                    <a16:creationId xmlns:a16="http://schemas.microsoft.com/office/drawing/2014/main" id="{9413523C-E735-D4C8-6488-56A532060446}"/>
                  </a:ext>
                </a:extLst>
              </p:cNvPr>
              <p:cNvSpPr/>
              <p:nvPr/>
            </p:nvSpPr>
            <p:spPr>
              <a:xfrm>
                <a:off x="8509578" y="1695261"/>
                <a:ext cx="49641" cy="93821"/>
              </a:xfrm>
              <a:custGeom>
                <a:avLst/>
                <a:gdLst>
                  <a:gd name="connsiteX0" fmla="*/ 25527 w 49641"/>
                  <a:gd name="connsiteY0" fmla="*/ 93821 h 93821"/>
                  <a:gd name="connsiteX1" fmla="*/ 0 w 49641"/>
                  <a:gd name="connsiteY1" fmla="*/ 74771 h 93821"/>
                  <a:gd name="connsiteX2" fmla="*/ 6286 w 49641"/>
                  <a:gd name="connsiteY2" fmla="*/ 74771 h 93821"/>
                  <a:gd name="connsiteX3" fmla="*/ 3143 w 49641"/>
                  <a:gd name="connsiteY3" fmla="*/ 74771 h 93821"/>
                  <a:gd name="connsiteX4" fmla="*/ 6286 w 49641"/>
                  <a:gd name="connsiteY4" fmla="*/ 74771 h 93821"/>
                  <a:gd name="connsiteX5" fmla="*/ 25527 w 49641"/>
                  <a:gd name="connsiteY5" fmla="*/ 87535 h 93821"/>
                  <a:gd name="connsiteX6" fmla="*/ 43339 w 49641"/>
                  <a:gd name="connsiteY6" fmla="*/ 72771 h 93821"/>
                  <a:gd name="connsiteX7" fmla="*/ 24955 w 49641"/>
                  <a:gd name="connsiteY7" fmla="*/ 50006 h 93821"/>
                  <a:gd name="connsiteX8" fmla="*/ 1524 w 49641"/>
                  <a:gd name="connsiteY8" fmla="*/ 20383 h 93821"/>
                  <a:gd name="connsiteX9" fmla="*/ 25527 w 49641"/>
                  <a:gd name="connsiteY9" fmla="*/ 0 h 93821"/>
                  <a:gd name="connsiteX10" fmla="*/ 46101 w 49641"/>
                  <a:gd name="connsiteY10" fmla="*/ 19050 h 93821"/>
                  <a:gd name="connsiteX11" fmla="*/ 39815 w 49641"/>
                  <a:gd name="connsiteY11" fmla="*/ 19050 h 93821"/>
                  <a:gd name="connsiteX12" fmla="*/ 25527 w 49641"/>
                  <a:gd name="connsiteY12" fmla="*/ 6286 h 93821"/>
                  <a:gd name="connsiteX13" fmla="*/ 7715 w 49641"/>
                  <a:gd name="connsiteY13" fmla="*/ 21050 h 93821"/>
                  <a:gd name="connsiteX14" fmla="*/ 26099 w 49641"/>
                  <a:gd name="connsiteY14" fmla="*/ 43815 h 93821"/>
                  <a:gd name="connsiteX15" fmla="*/ 49530 w 49641"/>
                  <a:gd name="connsiteY15" fmla="*/ 73438 h 93821"/>
                  <a:gd name="connsiteX16" fmla="*/ 25527 w 49641"/>
                  <a:gd name="connsiteY16" fmla="*/ 93821 h 9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641" h="93821">
                    <a:moveTo>
                      <a:pt x="25527" y="93821"/>
                    </a:moveTo>
                    <a:cubicBezTo>
                      <a:pt x="286" y="93821"/>
                      <a:pt x="0" y="74962"/>
                      <a:pt x="0" y="74771"/>
                    </a:cubicBezTo>
                    <a:lnTo>
                      <a:pt x="6286" y="74771"/>
                    </a:lnTo>
                    <a:lnTo>
                      <a:pt x="3143" y="74771"/>
                    </a:lnTo>
                    <a:lnTo>
                      <a:pt x="6286" y="74771"/>
                    </a:lnTo>
                    <a:cubicBezTo>
                      <a:pt x="6286" y="76009"/>
                      <a:pt x="7049" y="87535"/>
                      <a:pt x="25527" y="87535"/>
                    </a:cubicBezTo>
                    <a:cubicBezTo>
                      <a:pt x="37528" y="87535"/>
                      <a:pt x="42577" y="79915"/>
                      <a:pt x="43339" y="72771"/>
                    </a:cubicBezTo>
                    <a:cubicBezTo>
                      <a:pt x="44291" y="63437"/>
                      <a:pt x="38291" y="52673"/>
                      <a:pt x="24955" y="50006"/>
                    </a:cubicBezTo>
                    <a:cubicBezTo>
                      <a:pt x="8001" y="46577"/>
                      <a:pt x="381" y="32480"/>
                      <a:pt x="1524" y="20383"/>
                    </a:cubicBezTo>
                    <a:cubicBezTo>
                      <a:pt x="2477" y="10954"/>
                      <a:pt x="9334" y="0"/>
                      <a:pt x="25527" y="0"/>
                    </a:cubicBezTo>
                    <a:cubicBezTo>
                      <a:pt x="41720" y="0"/>
                      <a:pt x="46101" y="12478"/>
                      <a:pt x="46101" y="19050"/>
                    </a:cubicBezTo>
                    <a:lnTo>
                      <a:pt x="39815" y="19050"/>
                    </a:lnTo>
                    <a:cubicBezTo>
                      <a:pt x="39815" y="17716"/>
                      <a:pt x="39243" y="6286"/>
                      <a:pt x="25527" y="6286"/>
                    </a:cubicBezTo>
                    <a:cubicBezTo>
                      <a:pt x="13526" y="6286"/>
                      <a:pt x="8477" y="13907"/>
                      <a:pt x="7715" y="21050"/>
                    </a:cubicBezTo>
                    <a:cubicBezTo>
                      <a:pt x="6763" y="30385"/>
                      <a:pt x="12764" y="41148"/>
                      <a:pt x="26099" y="43815"/>
                    </a:cubicBezTo>
                    <a:cubicBezTo>
                      <a:pt x="43053" y="47244"/>
                      <a:pt x="50673" y="61341"/>
                      <a:pt x="49530" y="73438"/>
                    </a:cubicBezTo>
                    <a:cubicBezTo>
                      <a:pt x="48577" y="82867"/>
                      <a:pt x="41720" y="93821"/>
                      <a:pt x="25527" y="9382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61" name="Freeform: Shape 60">
                <a:extLst>
                  <a:ext uri="{FF2B5EF4-FFF2-40B4-BE49-F238E27FC236}">
                    <a16:creationId xmlns:a16="http://schemas.microsoft.com/office/drawing/2014/main" id="{A4979BAF-5D42-8D43-DCE8-B4BD5B2097E5}"/>
                  </a:ext>
                </a:extLst>
              </p:cNvPr>
              <p:cNvSpPr/>
              <p:nvPr/>
            </p:nvSpPr>
            <p:spPr>
              <a:xfrm>
                <a:off x="8533486" y="1682498"/>
                <a:ext cx="6286" cy="15906"/>
              </a:xfrm>
              <a:custGeom>
                <a:avLst/>
                <a:gdLst>
                  <a:gd name="connsiteX0" fmla="*/ 0 w 6286"/>
                  <a:gd name="connsiteY0" fmla="*/ 0 h 15906"/>
                  <a:gd name="connsiteX1" fmla="*/ 6287 w 6286"/>
                  <a:gd name="connsiteY1" fmla="*/ 0 h 15906"/>
                  <a:gd name="connsiteX2" fmla="*/ 6287 w 6286"/>
                  <a:gd name="connsiteY2" fmla="*/ 15907 h 15906"/>
                  <a:gd name="connsiteX3" fmla="*/ 0 w 6286"/>
                  <a:gd name="connsiteY3" fmla="*/ 15907 h 15906"/>
                </a:gdLst>
                <a:ahLst/>
                <a:cxnLst>
                  <a:cxn ang="0">
                    <a:pos x="connsiteX0" y="connsiteY0"/>
                  </a:cxn>
                  <a:cxn ang="0">
                    <a:pos x="connsiteX1" y="connsiteY1"/>
                  </a:cxn>
                  <a:cxn ang="0">
                    <a:pos x="connsiteX2" y="connsiteY2"/>
                  </a:cxn>
                  <a:cxn ang="0">
                    <a:pos x="connsiteX3" y="connsiteY3"/>
                  </a:cxn>
                </a:cxnLst>
                <a:rect l="l" t="t" r="r" b="b"/>
                <a:pathLst>
                  <a:path w="6286" h="15906">
                    <a:moveTo>
                      <a:pt x="0" y="0"/>
                    </a:moveTo>
                    <a:lnTo>
                      <a:pt x="6287" y="0"/>
                    </a:lnTo>
                    <a:lnTo>
                      <a:pt x="6287" y="15907"/>
                    </a:lnTo>
                    <a:lnTo>
                      <a:pt x="0" y="1590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62" name="Freeform: Shape 61">
                <a:extLst>
                  <a:ext uri="{FF2B5EF4-FFF2-40B4-BE49-F238E27FC236}">
                    <a16:creationId xmlns:a16="http://schemas.microsoft.com/office/drawing/2014/main" id="{D46B1E52-2809-3AFA-7501-265737332113}"/>
                  </a:ext>
                </a:extLst>
              </p:cNvPr>
              <p:cNvSpPr/>
              <p:nvPr/>
            </p:nvSpPr>
            <p:spPr>
              <a:xfrm>
                <a:off x="8533486" y="1785939"/>
                <a:ext cx="6286" cy="15906"/>
              </a:xfrm>
              <a:custGeom>
                <a:avLst/>
                <a:gdLst>
                  <a:gd name="connsiteX0" fmla="*/ 0 w 6286"/>
                  <a:gd name="connsiteY0" fmla="*/ 0 h 15906"/>
                  <a:gd name="connsiteX1" fmla="*/ 6287 w 6286"/>
                  <a:gd name="connsiteY1" fmla="*/ 0 h 15906"/>
                  <a:gd name="connsiteX2" fmla="*/ 6287 w 6286"/>
                  <a:gd name="connsiteY2" fmla="*/ 15907 h 15906"/>
                  <a:gd name="connsiteX3" fmla="*/ 0 w 6286"/>
                  <a:gd name="connsiteY3" fmla="*/ 15907 h 15906"/>
                </a:gdLst>
                <a:ahLst/>
                <a:cxnLst>
                  <a:cxn ang="0">
                    <a:pos x="connsiteX0" y="connsiteY0"/>
                  </a:cxn>
                  <a:cxn ang="0">
                    <a:pos x="connsiteX1" y="connsiteY1"/>
                  </a:cxn>
                  <a:cxn ang="0">
                    <a:pos x="connsiteX2" y="connsiteY2"/>
                  </a:cxn>
                  <a:cxn ang="0">
                    <a:pos x="connsiteX3" y="connsiteY3"/>
                  </a:cxn>
                </a:cxnLst>
                <a:rect l="l" t="t" r="r" b="b"/>
                <a:pathLst>
                  <a:path w="6286" h="15906">
                    <a:moveTo>
                      <a:pt x="0" y="0"/>
                    </a:moveTo>
                    <a:lnTo>
                      <a:pt x="6287" y="0"/>
                    </a:lnTo>
                    <a:lnTo>
                      <a:pt x="6287" y="15907"/>
                    </a:lnTo>
                    <a:lnTo>
                      <a:pt x="0" y="1590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sp>
          <p:nvSpPr>
            <p:cNvPr id="58" name="Freeform: Shape 57">
              <a:extLst>
                <a:ext uri="{FF2B5EF4-FFF2-40B4-BE49-F238E27FC236}">
                  <a16:creationId xmlns:a16="http://schemas.microsoft.com/office/drawing/2014/main" id="{E7916A7C-C7CB-6704-DD0F-242632299305}"/>
                </a:ext>
              </a:extLst>
            </p:cNvPr>
            <p:cNvSpPr/>
            <p:nvPr/>
          </p:nvSpPr>
          <p:spPr>
            <a:xfrm>
              <a:off x="8465668" y="1581437"/>
              <a:ext cx="137445" cy="64770"/>
            </a:xfrm>
            <a:custGeom>
              <a:avLst/>
              <a:gdLst>
                <a:gd name="connsiteX0" fmla="*/ 111633 w 137445"/>
                <a:gd name="connsiteY0" fmla="*/ 64770 h 64770"/>
                <a:gd name="connsiteX1" fmla="*/ 25813 w 137445"/>
                <a:gd name="connsiteY1" fmla="*/ 64770 h 64770"/>
                <a:gd name="connsiteX2" fmla="*/ 0 w 137445"/>
                <a:gd name="connsiteY2" fmla="*/ 191 h 64770"/>
                <a:gd name="connsiteX3" fmla="*/ 4667 w 137445"/>
                <a:gd name="connsiteY3" fmla="*/ 191 h 64770"/>
                <a:gd name="connsiteX4" fmla="*/ 39338 w 137445"/>
                <a:gd name="connsiteY4" fmla="*/ 10478 h 64770"/>
                <a:gd name="connsiteX5" fmla="*/ 68675 w 137445"/>
                <a:gd name="connsiteY5" fmla="*/ 0 h 64770"/>
                <a:gd name="connsiteX6" fmla="*/ 98203 w 137445"/>
                <a:gd name="connsiteY6" fmla="*/ 10382 h 64770"/>
                <a:gd name="connsiteX7" fmla="*/ 132779 w 137445"/>
                <a:gd name="connsiteY7" fmla="*/ 191 h 64770"/>
                <a:gd name="connsiteX8" fmla="*/ 137446 w 137445"/>
                <a:gd name="connsiteY8" fmla="*/ 191 h 64770"/>
                <a:gd name="connsiteX9" fmla="*/ 111633 w 137445"/>
                <a:gd name="connsiteY9" fmla="*/ 64770 h 64770"/>
                <a:gd name="connsiteX10" fmla="*/ 30004 w 137445"/>
                <a:gd name="connsiteY10" fmla="*/ 58484 h 64770"/>
                <a:gd name="connsiteX11" fmla="*/ 107347 w 137445"/>
                <a:gd name="connsiteY11" fmla="*/ 58484 h 64770"/>
                <a:gd name="connsiteX12" fmla="*/ 128111 w 137445"/>
                <a:gd name="connsiteY12" fmla="*/ 6477 h 64770"/>
                <a:gd name="connsiteX13" fmla="*/ 100013 w 137445"/>
                <a:gd name="connsiteY13" fmla="*/ 17145 h 64770"/>
                <a:gd name="connsiteX14" fmla="*/ 97346 w 137445"/>
                <a:gd name="connsiteY14" fmla="*/ 19812 h 64770"/>
                <a:gd name="connsiteX15" fmla="*/ 95155 w 137445"/>
                <a:gd name="connsiteY15" fmla="*/ 16764 h 64770"/>
                <a:gd name="connsiteX16" fmla="*/ 68485 w 137445"/>
                <a:gd name="connsiteY16" fmla="*/ 6191 h 64770"/>
                <a:gd name="connsiteX17" fmla="*/ 41815 w 137445"/>
                <a:gd name="connsiteY17" fmla="*/ 16859 h 64770"/>
                <a:gd name="connsiteX18" fmla="*/ 39624 w 137445"/>
                <a:gd name="connsiteY18" fmla="*/ 19622 h 64770"/>
                <a:gd name="connsiteX19" fmla="*/ 37148 w 137445"/>
                <a:gd name="connsiteY19" fmla="*/ 17145 h 64770"/>
                <a:gd name="connsiteX20" fmla="*/ 9049 w 137445"/>
                <a:gd name="connsiteY20" fmla="*/ 6477 h 64770"/>
                <a:gd name="connsiteX21" fmla="*/ 29813 w 137445"/>
                <a:gd name="connsiteY21" fmla="*/ 58484 h 6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445" h="64770">
                  <a:moveTo>
                    <a:pt x="111633" y="64770"/>
                  </a:moveTo>
                  <a:lnTo>
                    <a:pt x="25813" y="64770"/>
                  </a:lnTo>
                  <a:lnTo>
                    <a:pt x="0" y="191"/>
                  </a:lnTo>
                  <a:lnTo>
                    <a:pt x="4667" y="191"/>
                  </a:lnTo>
                  <a:cubicBezTo>
                    <a:pt x="16002" y="191"/>
                    <a:pt x="27623" y="191"/>
                    <a:pt x="39338" y="10478"/>
                  </a:cubicBezTo>
                  <a:cubicBezTo>
                    <a:pt x="45149" y="4286"/>
                    <a:pt x="52959" y="191"/>
                    <a:pt x="68675" y="0"/>
                  </a:cubicBezTo>
                  <a:cubicBezTo>
                    <a:pt x="84011" y="191"/>
                    <a:pt x="91821" y="2857"/>
                    <a:pt x="98203" y="10382"/>
                  </a:cubicBezTo>
                  <a:cubicBezTo>
                    <a:pt x="109919" y="191"/>
                    <a:pt x="121539" y="191"/>
                    <a:pt x="132779" y="191"/>
                  </a:cubicBezTo>
                  <a:lnTo>
                    <a:pt x="137446" y="191"/>
                  </a:lnTo>
                  <a:lnTo>
                    <a:pt x="111633" y="64770"/>
                  </a:lnTo>
                  <a:close/>
                  <a:moveTo>
                    <a:pt x="30004" y="58484"/>
                  </a:moveTo>
                  <a:lnTo>
                    <a:pt x="107347" y="58484"/>
                  </a:lnTo>
                  <a:lnTo>
                    <a:pt x="128111" y="6477"/>
                  </a:lnTo>
                  <a:cubicBezTo>
                    <a:pt x="118491" y="6667"/>
                    <a:pt x="109252" y="7906"/>
                    <a:pt x="100013" y="17145"/>
                  </a:cubicBezTo>
                  <a:lnTo>
                    <a:pt x="97346" y="19812"/>
                  </a:lnTo>
                  <a:lnTo>
                    <a:pt x="95155" y="16764"/>
                  </a:lnTo>
                  <a:cubicBezTo>
                    <a:pt x="90106" y="9620"/>
                    <a:pt x="85058" y="6382"/>
                    <a:pt x="68485" y="6191"/>
                  </a:cubicBezTo>
                  <a:cubicBezTo>
                    <a:pt x="51435" y="6477"/>
                    <a:pt x="46196" y="11430"/>
                    <a:pt x="41815" y="16859"/>
                  </a:cubicBezTo>
                  <a:lnTo>
                    <a:pt x="39624" y="19622"/>
                  </a:lnTo>
                  <a:lnTo>
                    <a:pt x="37148" y="17145"/>
                  </a:lnTo>
                  <a:cubicBezTo>
                    <a:pt x="27908" y="7906"/>
                    <a:pt x="18669" y="6572"/>
                    <a:pt x="9049" y="6477"/>
                  </a:cubicBezTo>
                  <a:lnTo>
                    <a:pt x="29813" y="58484"/>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59" name="Freeform: Shape 58">
              <a:extLst>
                <a:ext uri="{FF2B5EF4-FFF2-40B4-BE49-F238E27FC236}">
                  <a16:creationId xmlns:a16="http://schemas.microsoft.com/office/drawing/2014/main" id="{87045FFC-D1ED-1BA2-3C81-CD9702A9D40A}"/>
                </a:ext>
              </a:extLst>
            </p:cNvPr>
            <p:cNvSpPr/>
            <p:nvPr/>
          </p:nvSpPr>
          <p:spPr>
            <a:xfrm>
              <a:off x="8432235" y="1639921"/>
              <a:ext cx="204501" cy="215836"/>
            </a:xfrm>
            <a:custGeom>
              <a:avLst/>
              <a:gdLst>
                <a:gd name="connsiteX0" fmla="*/ 102203 w 204501"/>
                <a:gd name="connsiteY0" fmla="*/ 215837 h 215836"/>
                <a:gd name="connsiteX1" fmla="*/ 102013 w 204501"/>
                <a:gd name="connsiteY1" fmla="*/ 215837 h 215836"/>
                <a:gd name="connsiteX2" fmla="*/ 0 w 204501"/>
                <a:gd name="connsiteY2" fmla="*/ 108109 h 215836"/>
                <a:gd name="connsiteX3" fmla="*/ 59245 w 204501"/>
                <a:gd name="connsiteY3" fmla="*/ 952 h 215836"/>
                <a:gd name="connsiteX4" fmla="*/ 61436 w 204501"/>
                <a:gd name="connsiteY4" fmla="*/ 0 h 215836"/>
                <a:gd name="connsiteX5" fmla="*/ 143066 w 204501"/>
                <a:gd name="connsiteY5" fmla="*/ 0 h 215836"/>
                <a:gd name="connsiteX6" fmla="*/ 145256 w 204501"/>
                <a:gd name="connsiteY6" fmla="*/ 952 h 215836"/>
                <a:gd name="connsiteX7" fmla="*/ 204502 w 204501"/>
                <a:gd name="connsiteY7" fmla="*/ 108109 h 215836"/>
                <a:gd name="connsiteX8" fmla="*/ 102489 w 204501"/>
                <a:gd name="connsiteY8" fmla="*/ 215837 h 215836"/>
                <a:gd name="connsiteX9" fmla="*/ 102298 w 204501"/>
                <a:gd name="connsiteY9" fmla="*/ 215837 h 215836"/>
                <a:gd name="connsiteX10" fmla="*/ 62674 w 204501"/>
                <a:gd name="connsiteY10" fmla="*/ 6287 h 215836"/>
                <a:gd name="connsiteX11" fmla="*/ 6191 w 204501"/>
                <a:gd name="connsiteY11" fmla="*/ 108013 h 215836"/>
                <a:gd name="connsiteX12" fmla="*/ 102108 w 204501"/>
                <a:gd name="connsiteY12" fmla="*/ 209455 h 215836"/>
                <a:gd name="connsiteX13" fmla="*/ 198025 w 204501"/>
                <a:gd name="connsiteY13" fmla="*/ 108013 h 215836"/>
                <a:gd name="connsiteX14" fmla="*/ 141541 w 204501"/>
                <a:gd name="connsiteY14" fmla="*/ 6287 h 215836"/>
                <a:gd name="connsiteX15" fmla="*/ 62579 w 204501"/>
                <a:gd name="connsiteY15" fmla="*/ 6287 h 2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4501" h="215836">
                  <a:moveTo>
                    <a:pt x="102203" y="215837"/>
                  </a:moveTo>
                  <a:cubicBezTo>
                    <a:pt x="102203" y="215837"/>
                    <a:pt x="102108" y="215837"/>
                    <a:pt x="102013" y="215837"/>
                  </a:cubicBezTo>
                  <a:cubicBezTo>
                    <a:pt x="44768" y="212693"/>
                    <a:pt x="0" y="165354"/>
                    <a:pt x="0" y="108109"/>
                  </a:cubicBezTo>
                  <a:cubicBezTo>
                    <a:pt x="0" y="68485"/>
                    <a:pt x="32195" y="28004"/>
                    <a:pt x="59245" y="952"/>
                  </a:cubicBezTo>
                  <a:cubicBezTo>
                    <a:pt x="59817" y="381"/>
                    <a:pt x="60674" y="0"/>
                    <a:pt x="61436" y="0"/>
                  </a:cubicBezTo>
                  <a:lnTo>
                    <a:pt x="143066" y="0"/>
                  </a:lnTo>
                  <a:cubicBezTo>
                    <a:pt x="143923" y="0"/>
                    <a:pt x="144685" y="286"/>
                    <a:pt x="145256" y="952"/>
                  </a:cubicBezTo>
                  <a:cubicBezTo>
                    <a:pt x="172307" y="28004"/>
                    <a:pt x="204502" y="68485"/>
                    <a:pt x="204502" y="108109"/>
                  </a:cubicBezTo>
                  <a:cubicBezTo>
                    <a:pt x="204502" y="165354"/>
                    <a:pt x="159639" y="212693"/>
                    <a:pt x="102489" y="215837"/>
                  </a:cubicBezTo>
                  <a:cubicBezTo>
                    <a:pt x="102489" y="215837"/>
                    <a:pt x="102394" y="215837"/>
                    <a:pt x="102298" y="215837"/>
                  </a:cubicBezTo>
                  <a:close/>
                  <a:moveTo>
                    <a:pt x="62674" y="6287"/>
                  </a:moveTo>
                  <a:cubicBezTo>
                    <a:pt x="36671" y="32480"/>
                    <a:pt x="6191" y="71057"/>
                    <a:pt x="6191" y="108013"/>
                  </a:cubicBezTo>
                  <a:cubicBezTo>
                    <a:pt x="6191" y="161925"/>
                    <a:pt x="48292" y="206407"/>
                    <a:pt x="102108" y="209455"/>
                  </a:cubicBezTo>
                  <a:cubicBezTo>
                    <a:pt x="155924" y="206407"/>
                    <a:pt x="198025" y="161830"/>
                    <a:pt x="198025" y="108013"/>
                  </a:cubicBezTo>
                  <a:cubicBezTo>
                    <a:pt x="198025" y="70961"/>
                    <a:pt x="167545" y="32385"/>
                    <a:pt x="141541" y="6287"/>
                  </a:cubicBezTo>
                  <a:lnTo>
                    <a:pt x="62579" y="628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cxnSp>
        <p:nvCxnSpPr>
          <p:cNvPr id="10" name="Straight Connector 9">
            <a:extLst>
              <a:ext uri="{FF2B5EF4-FFF2-40B4-BE49-F238E27FC236}">
                <a16:creationId xmlns:a16="http://schemas.microsoft.com/office/drawing/2014/main" id="{CBA89D7A-73EB-6E69-4FF6-25EE7C70DA35}"/>
              </a:ext>
            </a:extLst>
          </p:cNvPr>
          <p:cNvCxnSpPr>
            <a:cxnSpLocks/>
          </p:cNvCxnSpPr>
          <p:nvPr/>
        </p:nvCxnSpPr>
        <p:spPr>
          <a:xfrm flipV="1">
            <a:off x="6465777" y="1306749"/>
            <a:ext cx="0" cy="810346"/>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5" name="Text Placeholder 3">
            <a:extLst>
              <a:ext uri="{FF2B5EF4-FFF2-40B4-BE49-F238E27FC236}">
                <a16:creationId xmlns:a16="http://schemas.microsoft.com/office/drawing/2014/main" id="{12B4A9E0-65F9-B18A-CBB6-BCA99504338C}"/>
              </a:ext>
            </a:extLst>
          </p:cNvPr>
          <p:cNvSpPr txBox="1">
            <a:spLocks/>
          </p:cNvSpPr>
          <p:nvPr/>
        </p:nvSpPr>
        <p:spPr>
          <a:xfrm>
            <a:off x="6733533" y="1311813"/>
            <a:ext cx="4680520" cy="800219"/>
          </a:xfrm>
          <a:prstGeom prst="rect">
            <a:avLst/>
          </a:prstGeom>
        </p:spPr>
        <p:txBody>
          <a:bodyPr vert="horz" wrap="square" lIns="0" tIns="0" rIns="0" bIns="0" rtlCol="0">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algn="l" defTabSz="914400" eaLnBrk="1" fontAlgn="auto" latinLnBrk="0" hangingPunct="1">
              <a:lnSpc>
                <a:spcPct val="100000"/>
              </a:lnSpc>
              <a:spcBef>
                <a:spcPts val="1200"/>
              </a:spcBef>
              <a:spcAft>
                <a:spcPts val="1200"/>
              </a:spcAft>
              <a:buClrTx/>
              <a:buSzTx/>
              <a:buFontTx/>
              <a:buNone/>
              <a:tabLst/>
              <a:defRPr/>
            </a:pPr>
            <a:r>
              <a:rPr kumimoji="0" lang="en-GB" sz="1300" b="0" i="0" u="none" strike="noStrike" kern="0" cap="none" spc="0" normalizeH="0" baseline="0" noProof="0">
                <a:ln>
                  <a:noFill/>
                </a:ln>
                <a:solidFill>
                  <a:srgbClr val="435254"/>
                </a:solidFill>
                <a:effectLst/>
                <a:uLnTx/>
                <a:uFillTx/>
                <a:latin typeface="Calibre Light" panose="020B0303030202060203" pitchFamily="34" charset="77"/>
                <a:ea typeface="+mn-ea"/>
                <a:cs typeface="+mn-cs"/>
              </a:rPr>
              <a:t>CBRE’s partnership with </a:t>
            </a:r>
            <a:r>
              <a:rPr kumimoji="0" lang="en-GB" sz="1300" b="0" i="0" u="none" strike="noStrike" kern="0" cap="none" spc="0" normalizeH="0" baseline="0" noProof="0" err="1">
                <a:ln>
                  <a:noFill/>
                </a:ln>
                <a:solidFill>
                  <a:srgbClr val="435254"/>
                </a:solidFill>
                <a:effectLst/>
                <a:uLnTx/>
                <a:uFillTx/>
                <a:latin typeface="Calibre Light" panose="020B0303030202060203" pitchFamily="34" charset="77"/>
                <a:ea typeface="+mn-ea"/>
                <a:cs typeface="+mn-cs"/>
              </a:rPr>
              <a:t>Emitwise</a:t>
            </a:r>
            <a:r>
              <a:rPr kumimoji="0" lang="en-GB" sz="1300" b="0" i="0" u="none" strike="noStrike" kern="0" cap="none" spc="0" normalizeH="0" baseline="0" noProof="0">
                <a:ln>
                  <a:noFill/>
                </a:ln>
                <a:solidFill>
                  <a:srgbClr val="435254"/>
                </a:solidFill>
                <a:effectLst/>
                <a:uLnTx/>
                <a:uFillTx/>
                <a:latin typeface="Calibre Light" panose="020B0303030202060203" pitchFamily="34" charset="77"/>
                <a:ea typeface="+mn-ea"/>
                <a:cs typeface="+mn-cs"/>
              </a:rPr>
              <a:t> enables us to access granular supplier data to derive a higher quality of emissions information. It also provides a standardized and automated emission calculation methodology along our supply chain, mitigating human error.</a:t>
            </a:r>
          </a:p>
        </p:txBody>
      </p:sp>
      <p:sp>
        <p:nvSpPr>
          <p:cNvPr id="16" name="Text Placeholder 3">
            <a:extLst>
              <a:ext uri="{FF2B5EF4-FFF2-40B4-BE49-F238E27FC236}">
                <a16:creationId xmlns:a16="http://schemas.microsoft.com/office/drawing/2014/main" id="{BCC46538-B08C-F4F3-DB8A-CB5779E99117}"/>
              </a:ext>
            </a:extLst>
          </p:cNvPr>
          <p:cNvSpPr txBox="1">
            <a:spLocks/>
          </p:cNvSpPr>
          <p:nvPr/>
        </p:nvSpPr>
        <p:spPr>
          <a:xfrm>
            <a:off x="4499664" y="1465702"/>
            <a:ext cx="1458684" cy="492443"/>
          </a:xfrm>
          <a:prstGeom prst="rect">
            <a:avLst/>
          </a:prstGeom>
        </p:spPr>
        <p:txBody>
          <a:bodyPr vert="horz" wrap="square" lIns="0" tIns="0" rIns="0" bIns="0" rtlCol="0" anchor="ctr">
            <a:spAutoFit/>
          </a:bodyPr>
          <a:lstStyle>
            <a:lvl1pPr marL="0" eaLnBrk="1" hangingPunct="1">
              <a:spcBef>
                <a:spcPts val="1200"/>
              </a:spcBef>
              <a:spcAft>
                <a:spcPts val="1200"/>
              </a:spcAft>
              <a:defRPr sz="1600">
                <a:solidFill>
                  <a:schemeClr val="tx1"/>
                </a:solidFill>
                <a:latin typeface="Calibre Semibold" panose="020B07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400">
                <a:solidFill>
                  <a:schemeClr val="tx1"/>
                </a:solidFill>
                <a:latin typeface="Calibre Semibold" panose="020B0703030202060203" pitchFamily="34" charset="0"/>
                <a:ea typeface="+mn-ea"/>
                <a:cs typeface="+mn-cs"/>
              </a:defRPr>
            </a:lvl3pPr>
            <a:lvl4pPr marL="0" indent="0" eaLnBrk="1" hangingPunct="1">
              <a:spcBef>
                <a:spcPts val="300"/>
              </a:spcBef>
              <a:spcAft>
                <a:spcPts val="300"/>
              </a:spcAft>
              <a:buClr>
                <a:schemeClr val="tx1"/>
              </a:buClr>
              <a:buFont typeface="SwissReSansOTLight" panose="04000400000000000000" pitchFamily="82" charset="0"/>
              <a:buNone/>
              <a:defRPr sz="1200">
                <a:solidFill>
                  <a:schemeClr val="tx1"/>
                </a:solidFill>
                <a:latin typeface="+mn-lt"/>
                <a:ea typeface="+mn-ea"/>
                <a:cs typeface="+mn-cs"/>
              </a:defRPr>
            </a:lvl4pPr>
            <a:lvl5pPr marL="180000" indent="-179388"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a:solidFill>
                  <a:schemeClr val="tx1"/>
                </a:solidFill>
                <a:latin typeface="+mn-lt"/>
                <a:ea typeface="+mn-ea"/>
                <a:cs typeface="+mn-cs"/>
              </a:defRPr>
            </a:lvl8pPr>
            <a:lvl9pPr marL="180975" indent="-180975"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435254"/>
                </a:solidFill>
                <a:effectLst/>
                <a:uLnTx/>
                <a:uFillTx/>
                <a:latin typeface="Calibre Semibold"/>
                <a:ea typeface="Times New Roman" panose="02020603050405020304" pitchFamily="18" charset="0"/>
                <a:cs typeface="Times New Roman"/>
              </a:rPr>
              <a:t>Transparent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435254"/>
                </a:solidFill>
                <a:effectLst/>
                <a:uLnTx/>
                <a:uFillTx/>
                <a:latin typeface="Calibre Semibold"/>
                <a:ea typeface="Times New Roman" panose="02020603050405020304" pitchFamily="18" charset="0"/>
                <a:cs typeface="Times New Roman"/>
              </a:rPr>
              <a:t>Emissions Data</a:t>
            </a:r>
          </a:p>
        </p:txBody>
      </p:sp>
      <p:cxnSp>
        <p:nvCxnSpPr>
          <p:cNvPr id="18" name="Straight Connector 17">
            <a:extLst>
              <a:ext uri="{FF2B5EF4-FFF2-40B4-BE49-F238E27FC236}">
                <a16:creationId xmlns:a16="http://schemas.microsoft.com/office/drawing/2014/main" id="{55140296-D095-1FA6-9DC4-534F75DDDC98}"/>
              </a:ext>
            </a:extLst>
          </p:cNvPr>
          <p:cNvCxnSpPr>
            <a:cxnSpLocks/>
          </p:cNvCxnSpPr>
          <p:nvPr/>
        </p:nvCxnSpPr>
        <p:spPr>
          <a:xfrm>
            <a:off x="3793104" y="2370731"/>
            <a:ext cx="245407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4BE63B-BA4C-BB27-5027-B2FD1BADDEC2}"/>
              </a:ext>
            </a:extLst>
          </p:cNvPr>
          <p:cNvCxnSpPr>
            <a:cxnSpLocks/>
          </p:cNvCxnSpPr>
          <p:nvPr/>
        </p:nvCxnSpPr>
        <p:spPr>
          <a:xfrm>
            <a:off x="6812010" y="4833569"/>
            <a:ext cx="486474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412AD5ED-DB93-256F-C544-EBD45F9780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5015" y="1477252"/>
            <a:ext cx="408122" cy="469340"/>
          </a:xfrm>
          <a:prstGeom prst="rect">
            <a:avLst/>
          </a:prstGeom>
        </p:spPr>
      </p:pic>
      <p:sp>
        <p:nvSpPr>
          <p:cNvPr id="21" name="Text Placeholder 4">
            <a:extLst>
              <a:ext uri="{FF2B5EF4-FFF2-40B4-BE49-F238E27FC236}">
                <a16:creationId xmlns:a16="http://schemas.microsoft.com/office/drawing/2014/main" id="{597AD196-AF3B-0924-8BFE-A865D00E541B}"/>
              </a:ext>
            </a:extLst>
          </p:cNvPr>
          <p:cNvSpPr>
            <a:spLocks noGrp="1"/>
          </p:cNvSpPr>
          <p:nvPr>
            <p:ph type="body" sz="quarter" idx="11"/>
          </p:nvPr>
        </p:nvSpPr>
        <p:spPr>
          <a:xfrm>
            <a:off x="947857" y="4984618"/>
            <a:ext cx="2249527" cy="767012"/>
          </a:xfrm>
          <a:noFill/>
        </p:spPr>
        <p:txBody>
          <a:bodyPr/>
          <a:lstStyle/>
          <a:p>
            <a:pPr algn="r">
              <a:spcBef>
                <a:spcPts val="0"/>
              </a:spcBef>
              <a:spcAft>
                <a:spcPts val="0"/>
              </a:spcAft>
            </a:pPr>
            <a:r>
              <a:rPr lang="en-GB" sz="1050">
                <a:latin typeface="Calibre Light" panose="020B0303030202060203" pitchFamily="34" charset="77"/>
              </a:rPr>
              <a:t>Building retrofit projects:</a:t>
            </a:r>
          </a:p>
          <a:p>
            <a:pPr algn="r">
              <a:spcBef>
                <a:spcPts val="0"/>
              </a:spcBef>
              <a:spcAft>
                <a:spcPts val="300"/>
              </a:spcAft>
            </a:pPr>
            <a:r>
              <a:rPr lang="en-GB" sz="1050">
                <a:latin typeface="Calibre Light" panose="020B0303030202060203" pitchFamily="34" charset="77"/>
              </a:rPr>
              <a:t>~$2’000-10’000K /tCO</a:t>
            </a:r>
            <a:r>
              <a:rPr lang="en-GB" sz="1050" baseline="-25000">
                <a:latin typeface="Calibre Light" panose="020B0303030202060203" pitchFamily="34" charset="77"/>
              </a:rPr>
              <a:t>2</a:t>
            </a:r>
            <a:r>
              <a:rPr lang="en-GB" sz="1050">
                <a:latin typeface="Calibre Light" panose="020B0303030202060203" pitchFamily="34" charset="77"/>
              </a:rPr>
              <a:t>e</a:t>
            </a:r>
          </a:p>
          <a:p>
            <a:pPr algn="r">
              <a:spcBef>
                <a:spcPts val="0"/>
              </a:spcBef>
              <a:spcAft>
                <a:spcPts val="0"/>
              </a:spcAft>
            </a:pPr>
            <a:r>
              <a:rPr lang="en-GB" sz="1050">
                <a:latin typeface="Calibre Light" panose="020B0303030202060203" pitchFamily="34" charset="77"/>
              </a:rPr>
              <a:t>Supply chain decarbonization projects:</a:t>
            </a:r>
          </a:p>
          <a:p>
            <a:pPr algn="r">
              <a:spcBef>
                <a:spcPts val="0"/>
              </a:spcBef>
              <a:spcAft>
                <a:spcPts val="0"/>
              </a:spcAft>
            </a:pPr>
            <a:r>
              <a:rPr lang="en-GB" sz="1050">
                <a:latin typeface="Calibre Light" panose="020B0303030202060203" pitchFamily="34" charset="77"/>
              </a:rPr>
              <a:t>~$100-250</a:t>
            </a:r>
            <a:r>
              <a:rPr lang="en-GB">
                <a:latin typeface="Calibre Light" panose="020B0303030202060203" pitchFamily="34" charset="77"/>
              </a:rPr>
              <a:t> </a:t>
            </a:r>
            <a:r>
              <a:rPr lang="en-GB" sz="1050">
                <a:latin typeface="Calibre Light" panose="020B0303030202060203" pitchFamily="34" charset="77"/>
              </a:rPr>
              <a:t>/tCO</a:t>
            </a:r>
            <a:r>
              <a:rPr lang="en-GB" sz="1050" baseline="-25000">
                <a:latin typeface="Calibre Light" panose="020B0303030202060203" pitchFamily="34" charset="77"/>
              </a:rPr>
              <a:t>2</a:t>
            </a:r>
            <a:r>
              <a:rPr lang="en-GB" sz="1050">
                <a:latin typeface="Calibre Light" panose="020B0303030202060203" pitchFamily="34" charset="77"/>
              </a:rPr>
              <a:t>e</a:t>
            </a:r>
          </a:p>
        </p:txBody>
      </p:sp>
      <p:sp>
        <p:nvSpPr>
          <p:cNvPr id="5" name="Text Placeholder 4">
            <a:extLst>
              <a:ext uri="{FF2B5EF4-FFF2-40B4-BE49-F238E27FC236}">
                <a16:creationId xmlns:a16="http://schemas.microsoft.com/office/drawing/2014/main" id="{ABC0CA79-19E1-9DEC-4856-A63C4297EE9A}"/>
              </a:ext>
            </a:extLst>
          </p:cNvPr>
          <p:cNvSpPr txBox="1">
            <a:spLocks/>
          </p:cNvSpPr>
          <p:nvPr/>
        </p:nvSpPr>
        <p:spPr>
          <a:xfrm>
            <a:off x="6812010" y="6568067"/>
            <a:ext cx="4680521" cy="215291"/>
          </a:xfrm>
          <a:prstGeom prst="rect">
            <a:avLst/>
          </a:prstGeom>
          <a:noFill/>
        </p:spPr>
        <p:txBody>
          <a:bodyPr vert="horz" lIns="0" tIns="0" rIns="72000" bIns="0" rtlCol="0">
            <a:noAutofit/>
          </a:bodyPr>
          <a:lstStyle>
            <a:lvl1pPr marL="0" eaLnBrk="1" hangingPunct="1">
              <a:spcBef>
                <a:spcPts val="600"/>
              </a:spcBef>
              <a:spcAft>
                <a:spcPts val="0"/>
              </a:spcAft>
              <a:defRPr sz="105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sz="1050" b="0">
                <a:solidFill>
                  <a:schemeClr val="tx1"/>
                </a:solidFill>
                <a:latin typeface="+mn-lt"/>
                <a:ea typeface="+mn-ea"/>
                <a:cs typeface="+mn-cs"/>
              </a:defRPr>
            </a:lvl2pPr>
            <a:lvl3pPr marL="171450" indent="-171450" eaLnBrk="1" hangingPunct="1">
              <a:spcBef>
                <a:spcPts val="200"/>
              </a:spcBef>
              <a:spcAft>
                <a:spcPts val="0"/>
              </a:spcAft>
              <a:buFont typeface="Calibre" panose="020B0503030202060203" pitchFamily="34" charset="0"/>
              <a:buChar char="–"/>
              <a:defRPr sz="105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05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05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rgbClr val="435254"/>
                </a:solidFill>
                <a:effectLst/>
                <a:uLnTx/>
                <a:uFillTx/>
                <a:latin typeface="Calibre Light" panose="020B0303030202060203" pitchFamily="34" charset="77"/>
                <a:ea typeface="+mn-ea"/>
                <a:cs typeface="+mn-cs"/>
              </a:rPr>
              <a:t>(*) In Net Zero standard, offsets are only applicable to 10% of overall emissions</a:t>
            </a:r>
          </a:p>
          <a:p>
            <a:pPr marL="0" marR="0" lvl="0" indent="0" defTabSz="914400" eaLnBrk="1" fontAlgn="auto" latinLnBrk="0" hangingPunct="1">
              <a:lnSpc>
                <a:spcPct val="100000"/>
              </a:lnSpc>
              <a:spcBef>
                <a:spcPts val="600"/>
              </a:spcBef>
              <a:spcAft>
                <a:spcPts val="0"/>
              </a:spcAft>
              <a:buClrTx/>
              <a:buSzTx/>
              <a:buFontTx/>
              <a:buNone/>
              <a:tabLst/>
              <a:defRPr/>
            </a:pPr>
            <a:endParaRPr kumimoji="0" lang="en-GB" sz="1050" b="0" i="1" u="none" strike="noStrike" kern="0" cap="none" spc="0" normalizeH="0" baseline="0" noProof="0">
              <a:ln>
                <a:noFill/>
              </a:ln>
              <a:solidFill>
                <a:srgbClr val="435254"/>
              </a:solidFill>
              <a:effectLst/>
              <a:uLnTx/>
              <a:uFillTx/>
              <a:latin typeface="Calibre Light" panose="020B0303030202060203" pitchFamily="34" charset="77"/>
              <a:ea typeface="+mn-ea"/>
              <a:cs typeface="+mn-cs"/>
            </a:endParaRPr>
          </a:p>
        </p:txBody>
      </p:sp>
      <p:cxnSp>
        <p:nvCxnSpPr>
          <p:cNvPr id="69" name="Straight Connector 68">
            <a:extLst>
              <a:ext uri="{FF2B5EF4-FFF2-40B4-BE49-F238E27FC236}">
                <a16:creationId xmlns:a16="http://schemas.microsoft.com/office/drawing/2014/main" id="{CBC09242-1C7D-362F-3B58-D1C7C7362EA6}"/>
              </a:ext>
            </a:extLst>
          </p:cNvPr>
          <p:cNvCxnSpPr>
            <a:cxnSpLocks/>
          </p:cNvCxnSpPr>
          <p:nvPr/>
        </p:nvCxnSpPr>
        <p:spPr>
          <a:xfrm flipV="1">
            <a:off x="6468692" y="2576994"/>
            <a:ext cx="0" cy="810346"/>
          </a:xfrm>
          <a:prstGeom prst="line">
            <a:avLst/>
          </a:prstGeom>
          <a:ln w="19050">
            <a:solidFill>
              <a:schemeClr val="tx2"/>
            </a:solidFill>
          </a:ln>
        </p:spPr>
        <p:style>
          <a:lnRef idx="1">
            <a:schemeClr val="accent2"/>
          </a:lnRef>
          <a:fillRef idx="0">
            <a:schemeClr val="accent2"/>
          </a:fillRef>
          <a:effectRef idx="0">
            <a:schemeClr val="accent2"/>
          </a:effectRef>
          <a:fontRef idx="minor">
            <a:schemeClr val="tx1"/>
          </a:fontRef>
        </p:style>
      </p:cxnSp>
      <p:sp>
        <p:nvSpPr>
          <p:cNvPr id="70" name="Left Brace 69">
            <a:extLst>
              <a:ext uri="{FF2B5EF4-FFF2-40B4-BE49-F238E27FC236}">
                <a16:creationId xmlns:a16="http://schemas.microsoft.com/office/drawing/2014/main" id="{FFD97DBF-7D6F-D487-42E8-CCA55AC9D944}"/>
              </a:ext>
            </a:extLst>
          </p:cNvPr>
          <p:cNvSpPr/>
          <p:nvPr/>
        </p:nvSpPr>
        <p:spPr>
          <a:xfrm>
            <a:off x="3278459" y="5014301"/>
            <a:ext cx="245606" cy="707646"/>
          </a:xfrm>
          <a:prstGeom prst="leftBrace">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US" sz="2200" b="0" i="0" u="none" strike="noStrike" kern="0" cap="none" spc="0" normalizeH="0" baseline="0" noProof="0">
              <a:ln>
                <a:noFill/>
              </a:ln>
              <a:solidFill>
                <a:srgbClr val="435254"/>
              </a:solidFill>
              <a:effectLst/>
              <a:uLnTx/>
              <a:uFillTx/>
              <a:latin typeface="Calibre"/>
              <a:ea typeface="+mn-ea"/>
              <a:cs typeface="+mn-cs"/>
            </a:endParaRPr>
          </a:p>
        </p:txBody>
      </p:sp>
    </p:spTree>
    <p:extLst>
      <p:ext uri="{BB962C8B-B14F-4D97-AF65-F5344CB8AC3E}">
        <p14:creationId xmlns:p14="http://schemas.microsoft.com/office/powerpoint/2010/main" val="2450951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9049F3-2968-6DB7-1CAD-2F91996BF9CB}"/>
              </a:ext>
            </a:extLst>
          </p:cNvPr>
          <p:cNvSpPr>
            <a:spLocks noGrp="1"/>
          </p:cNvSpPr>
          <p:nvPr>
            <p:ph type="title"/>
          </p:nvPr>
        </p:nvSpPr>
        <p:spPr>
          <a:xfrm>
            <a:off x="504694" y="304593"/>
            <a:ext cx="8252434" cy="444576"/>
          </a:xfrm>
        </p:spPr>
        <p:txBody>
          <a:bodyPr/>
          <a:lstStyle/>
          <a:p>
            <a:r>
              <a:rPr lang="en-GB" dirty="0"/>
              <a:t>CBRE’s Supply Chain Emissions Tool - Market Overview</a:t>
            </a:r>
            <a:endParaRPr lang="en-NZ" dirty="0"/>
          </a:p>
        </p:txBody>
      </p:sp>
      <p:sp>
        <p:nvSpPr>
          <p:cNvPr id="9" name="TextBox 8">
            <a:extLst>
              <a:ext uri="{FF2B5EF4-FFF2-40B4-BE49-F238E27FC236}">
                <a16:creationId xmlns:a16="http://schemas.microsoft.com/office/drawing/2014/main" id="{BB496ABA-3140-C1AF-784E-67FDDC3EE594}"/>
              </a:ext>
            </a:extLst>
          </p:cNvPr>
          <p:cNvSpPr txBox="1"/>
          <p:nvPr/>
        </p:nvSpPr>
        <p:spPr>
          <a:xfrm>
            <a:off x="4534940" y="832988"/>
            <a:ext cx="4233282" cy="646331"/>
          </a:xfrm>
          <a:prstGeom prst="rect">
            <a:avLst/>
          </a:prstGeom>
          <a:noFill/>
        </p:spPr>
        <p:txBody>
          <a:bodyPr wrap="square">
            <a:spAutoFit/>
          </a:bodyPr>
          <a:lstStyle/>
          <a:p>
            <a:pPr lvl="0" algn="ctr">
              <a:spcBef>
                <a:spcPts val="0"/>
              </a:spcBef>
              <a:spcAft>
                <a:spcPts val="0"/>
              </a:spcAft>
            </a:pPr>
            <a:r>
              <a:rPr lang="en-NZ" sz="1200" dirty="0">
                <a:latin typeface="Calibre" panose="020B0503030202060203" pitchFamily="34" charset="0"/>
              </a:rPr>
              <a:t>35+ Carbon Accounting and Scope 3.1 measurement Solutions</a:t>
            </a:r>
          </a:p>
          <a:p>
            <a:pPr lvl="0" algn="ctr">
              <a:spcBef>
                <a:spcPts val="0"/>
              </a:spcBef>
              <a:spcAft>
                <a:spcPts val="0"/>
              </a:spcAft>
            </a:pPr>
            <a:r>
              <a:rPr lang="en-NZ" sz="1200" b="1" dirty="0">
                <a:latin typeface="Calibre" panose="020B0503030202060203" pitchFamily="34" charset="0"/>
              </a:rPr>
              <a:t>Emerging AI-centric players; Relatively new decarbonization centric players; Reputation/ legacy players</a:t>
            </a:r>
          </a:p>
        </p:txBody>
      </p:sp>
      <p:pic>
        <p:nvPicPr>
          <p:cNvPr id="12" name="Picture 11">
            <a:extLst>
              <a:ext uri="{FF2B5EF4-FFF2-40B4-BE49-F238E27FC236}">
                <a16:creationId xmlns:a16="http://schemas.microsoft.com/office/drawing/2014/main" id="{79080AE9-E47A-735D-C3F0-C0B8F8506961}"/>
              </a:ext>
            </a:extLst>
          </p:cNvPr>
          <p:cNvPicPr>
            <a:picLocks noChangeAspect="1"/>
          </p:cNvPicPr>
          <p:nvPr/>
        </p:nvPicPr>
        <p:blipFill>
          <a:blip r:embed="rId3"/>
          <a:stretch>
            <a:fillRect/>
          </a:stretch>
        </p:blipFill>
        <p:spPr>
          <a:xfrm>
            <a:off x="6702142" y="1667308"/>
            <a:ext cx="726017" cy="247432"/>
          </a:xfrm>
          <a:prstGeom prst="rect">
            <a:avLst/>
          </a:prstGeom>
        </p:spPr>
      </p:pic>
      <p:pic>
        <p:nvPicPr>
          <p:cNvPr id="13" name="Picture 12">
            <a:extLst>
              <a:ext uri="{FF2B5EF4-FFF2-40B4-BE49-F238E27FC236}">
                <a16:creationId xmlns:a16="http://schemas.microsoft.com/office/drawing/2014/main" id="{BA28E3FF-C623-BEB1-9283-2AA4DC3A4F3C}"/>
              </a:ext>
            </a:extLst>
          </p:cNvPr>
          <p:cNvPicPr>
            <a:picLocks noChangeAspect="1"/>
          </p:cNvPicPr>
          <p:nvPr/>
        </p:nvPicPr>
        <p:blipFill>
          <a:blip r:embed="rId4"/>
          <a:stretch>
            <a:fillRect/>
          </a:stretch>
        </p:blipFill>
        <p:spPr>
          <a:xfrm>
            <a:off x="6840690" y="2004914"/>
            <a:ext cx="706145" cy="537513"/>
          </a:xfrm>
          <a:prstGeom prst="rect">
            <a:avLst/>
          </a:prstGeom>
        </p:spPr>
      </p:pic>
      <p:pic>
        <p:nvPicPr>
          <p:cNvPr id="15" name="Picture 14">
            <a:extLst>
              <a:ext uri="{FF2B5EF4-FFF2-40B4-BE49-F238E27FC236}">
                <a16:creationId xmlns:a16="http://schemas.microsoft.com/office/drawing/2014/main" id="{8D845011-A416-B301-95A0-D4887558E01F}"/>
              </a:ext>
            </a:extLst>
          </p:cNvPr>
          <p:cNvPicPr>
            <a:picLocks noChangeAspect="1"/>
          </p:cNvPicPr>
          <p:nvPr/>
        </p:nvPicPr>
        <p:blipFill>
          <a:blip r:embed="rId5"/>
          <a:stretch>
            <a:fillRect/>
          </a:stretch>
        </p:blipFill>
        <p:spPr>
          <a:xfrm>
            <a:off x="7629325" y="2592694"/>
            <a:ext cx="794393" cy="247715"/>
          </a:xfrm>
          <a:prstGeom prst="rect">
            <a:avLst/>
          </a:prstGeom>
        </p:spPr>
      </p:pic>
      <p:pic>
        <p:nvPicPr>
          <p:cNvPr id="1026" name="Picture 2">
            <a:extLst>
              <a:ext uri="{FF2B5EF4-FFF2-40B4-BE49-F238E27FC236}">
                <a16:creationId xmlns:a16="http://schemas.microsoft.com/office/drawing/2014/main" id="{D12DBA2D-3A6C-F8CF-4787-FB50943743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0432" y="2536458"/>
            <a:ext cx="511176" cy="2527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3BEDD9C-05F8-6309-22AB-1D6CBF3AEF74}"/>
              </a:ext>
            </a:extLst>
          </p:cNvPr>
          <p:cNvSpPr txBox="1"/>
          <p:nvPr/>
        </p:nvSpPr>
        <p:spPr>
          <a:xfrm>
            <a:off x="5529829" y="4212169"/>
            <a:ext cx="2141938" cy="276999"/>
          </a:xfrm>
          <a:prstGeom prst="rect">
            <a:avLst/>
          </a:prstGeom>
          <a:noFill/>
        </p:spPr>
        <p:txBody>
          <a:bodyPr wrap="square">
            <a:spAutoFit/>
          </a:bodyPr>
          <a:lstStyle/>
          <a:p>
            <a:pPr lvl="0" algn="ctr">
              <a:spcBef>
                <a:spcPts val="0"/>
              </a:spcBef>
              <a:spcAft>
                <a:spcPts val="0"/>
              </a:spcAft>
            </a:pPr>
            <a:r>
              <a:rPr lang="en-NZ" sz="1200" b="1" dirty="0">
                <a:latin typeface="+mn-lt"/>
              </a:rPr>
              <a:t>4 involved in demonstrations</a:t>
            </a:r>
          </a:p>
        </p:txBody>
      </p:sp>
      <p:sp>
        <p:nvSpPr>
          <p:cNvPr id="25" name="Content Placeholder 7">
            <a:extLst>
              <a:ext uri="{FF2B5EF4-FFF2-40B4-BE49-F238E27FC236}">
                <a16:creationId xmlns:a16="http://schemas.microsoft.com/office/drawing/2014/main" id="{A85B56C1-DD15-8D78-9947-FA2AF11C83CD}"/>
              </a:ext>
            </a:extLst>
          </p:cNvPr>
          <p:cNvSpPr txBox="1">
            <a:spLocks/>
          </p:cNvSpPr>
          <p:nvPr/>
        </p:nvSpPr>
        <p:spPr>
          <a:xfrm>
            <a:off x="9187938" y="1605549"/>
            <a:ext cx="2909599" cy="1594080"/>
          </a:xfrm>
          <a:prstGeom prst="rect">
            <a:avLst/>
          </a:pr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algn="l">
              <a:spcBef>
                <a:spcPts val="0"/>
              </a:spcBef>
              <a:spcAft>
                <a:spcPts val="0"/>
              </a:spcAft>
            </a:pPr>
            <a:r>
              <a:rPr lang="en-NZ" sz="1200" b="1" dirty="0">
                <a:latin typeface="Calibre" panose="020B0503030202060203" pitchFamily="34" charset="0"/>
              </a:rPr>
              <a:t>Market and RFP considerations:</a:t>
            </a:r>
          </a:p>
          <a:p>
            <a:pPr marL="285750" indent="-285750">
              <a:spcBef>
                <a:spcPts val="0"/>
              </a:spcBef>
              <a:spcAft>
                <a:spcPts val="0"/>
              </a:spcAft>
              <a:buFont typeface="Arial" panose="020B0604020202020204" pitchFamily="34" charset="0"/>
              <a:buChar char="•"/>
            </a:pPr>
            <a:r>
              <a:rPr lang="en-NZ" sz="1200" b="1" dirty="0">
                <a:latin typeface="Calibre" panose="020B0503030202060203" pitchFamily="34" charset="0"/>
              </a:rPr>
              <a:t>Functionality</a:t>
            </a:r>
            <a:r>
              <a:rPr lang="en-NZ" sz="1200" dirty="0">
                <a:latin typeface="Calibre" panose="020B0503030202060203" pitchFamily="34" charset="0"/>
              </a:rPr>
              <a:t> </a:t>
            </a:r>
          </a:p>
          <a:p>
            <a:pPr marL="285750" indent="-285750">
              <a:spcBef>
                <a:spcPts val="0"/>
              </a:spcBef>
              <a:spcAft>
                <a:spcPts val="0"/>
              </a:spcAft>
              <a:buFont typeface="Arial" panose="020B0604020202020204" pitchFamily="34" charset="0"/>
              <a:buChar char="•"/>
            </a:pPr>
            <a:r>
              <a:rPr lang="en-NZ" sz="1200" b="1" dirty="0">
                <a:latin typeface="Calibre" panose="020B0503030202060203" pitchFamily="34" charset="0"/>
              </a:rPr>
              <a:t>Network</a:t>
            </a:r>
            <a:r>
              <a:rPr lang="en-NZ" sz="1200" dirty="0">
                <a:latin typeface="Calibre" panose="020B0503030202060203" pitchFamily="34" charset="0"/>
              </a:rPr>
              <a:t> – What is its existing network effect and potential?</a:t>
            </a:r>
          </a:p>
          <a:p>
            <a:pPr marL="285750" indent="-285750">
              <a:spcBef>
                <a:spcPts val="0"/>
              </a:spcBef>
              <a:spcAft>
                <a:spcPts val="0"/>
              </a:spcAft>
              <a:buFont typeface="Arial" panose="020B0604020202020204" pitchFamily="34" charset="0"/>
              <a:buChar char="•"/>
            </a:pPr>
            <a:r>
              <a:rPr lang="en-NZ" sz="1200" b="1" dirty="0">
                <a:latin typeface="Calibre" panose="020B0503030202060203" pitchFamily="34" charset="0"/>
              </a:rPr>
              <a:t>Cost</a:t>
            </a:r>
            <a:r>
              <a:rPr lang="en-NZ" sz="1200" dirty="0">
                <a:latin typeface="Calibre" panose="020B0503030202060203" pitchFamily="34" charset="0"/>
              </a:rPr>
              <a:t> </a:t>
            </a:r>
          </a:p>
          <a:p>
            <a:pPr marL="285750" indent="-285750">
              <a:spcBef>
                <a:spcPts val="0"/>
              </a:spcBef>
              <a:spcAft>
                <a:spcPts val="0"/>
              </a:spcAft>
              <a:buFont typeface="Arial" panose="020B0604020202020204" pitchFamily="34" charset="0"/>
              <a:buChar char="•"/>
            </a:pPr>
            <a:r>
              <a:rPr lang="en-NZ" sz="1200" b="1" dirty="0">
                <a:latin typeface="Calibre" panose="020B0503030202060203" pitchFamily="34" charset="0"/>
              </a:rPr>
              <a:t>Customer Service </a:t>
            </a:r>
            <a:r>
              <a:rPr lang="en-NZ" sz="1200" dirty="0">
                <a:latin typeface="Calibre" panose="020B0503030202060203" pitchFamily="34" charset="0"/>
              </a:rPr>
              <a:t>- transparent in methodologies and willing adapt? </a:t>
            </a:r>
          </a:p>
          <a:p>
            <a:pPr marL="285750" indent="-285750">
              <a:spcBef>
                <a:spcPts val="0"/>
              </a:spcBef>
              <a:spcAft>
                <a:spcPts val="0"/>
              </a:spcAft>
              <a:buFont typeface="Arial" panose="020B0604020202020204" pitchFamily="34" charset="0"/>
              <a:buChar char="•"/>
            </a:pPr>
            <a:r>
              <a:rPr lang="en-NZ" sz="1200" b="1" dirty="0">
                <a:latin typeface="Calibre" panose="020B0503030202060203" pitchFamily="34" charset="0"/>
              </a:rPr>
              <a:t>Implementation</a:t>
            </a:r>
            <a:endParaRPr lang="en-NZ" sz="1200" dirty="0">
              <a:latin typeface="Calibre" panose="020B0503030202060203" pitchFamily="34" charset="0"/>
            </a:endParaRPr>
          </a:p>
        </p:txBody>
      </p:sp>
      <p:sp>
        <p:nvSpPr>
          <p:cNvPr id="26" name="Content Placeholder 7">
            <a:extLst>
              <a:ext uri="{FF2B5EF4-FFF2-40B4-BE49-F238E27FC236}">
                <a16:creationId xmlns:a16="http://schemas.microsoft.com/office/drawing/2014/main" id="{0736E696-DB2F-00A6-DD0F-823D7C5BE4FF}"/>
              </a:ext>
            </a:extLst>
          </p:cNvPr>
          <p:cNvSpPr txBox="1">
            <a:spLocks/>
          </p:cNvSpPr>
          <p:nvPr/>
        </p:nvSpPr>
        <p:spPr>
          <a:xfrm>
            <a:off x="8225947" y="4745911"/>
            <a:ext cx="3727221" cy="1815299"/>
          </a:xfrm>
          <a:prstGeom prst="rect">
            <a:avLst/>
          </a:pr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algn="l">
              <a:spcBef>
                <a:spcPts val="0"/>
              </a:spcBef>
              <a:spcAft>
                <a:spcPts val="0"/>
              </a:spcAft>
            </a:pPr>
            <a:r>
              <a:rPr lang="en-NZ" sz="1200" b="1" dirty="0">
                <a:latin typeface="Calibre" panose="020B0503030202060203" pitchFamily="34" charset="0"/>
              </a:rPr>
              <a:t>Proof of Concept requirements:</a:t>
            </a:r>
          </a:p>
          <a:p>
            <a:pPr marL="342900" indent="-342900">
              <a:spcBef>
                <a:spcPts val="0"/>
              </a:spcBef>
              <a:spcAft>
                <a:spcPts val="0"/>
              </a:spcAft>
              <a:buFont typeface="+mj-lt"/>
              <a:buAutoNum type="arabicPeriod"/>
            </a:pPr>
            <a:r>
              <a:rPr lang="en-NZ" sz="1200" b="1" dirty="0">
                <a:latin typeface="Calibre" panose="020B0503030202060203" pitchFamily="34" charset="0"/>
              </a:rPr>
              <a:t>Spend Cube – </a:t>
            </a:r>
            <a:r>
              <a:rPr lang="en-NZ" sz="1200" dirty="0">
                <a:latin typeface="Calibre" panose="020B0503030202060203" pitchFamily="34" charset="0"/>
              </a:rPr>
              <a:t>ability to ingest and analyse our emissions using spend based methodologies</a:t>
            </a:r>
          </a:p>
          <a:p>
            <a:pPr marL="342900" indent="-342900">
              <a:spcBef>
                <a:spcPts val="0"/>
              </a:spcBef>
              <a:spcAft>
                <a:spcPts val="0"/>
              </a:spcAft>
              <a:buFont typeface="+mj-lt"/>
              <a:buAutoNum type="arabicPeriod"/>
            </a:pPr>
            <a:r>
              <a:rPr lang="en-NZ" sz="1200" b="1" dirty="0">
                <a:latin typeface="Calibre" panose="020B0503030202060203" pitchFamily="34" charset="0"/>
              </a:rPr>
              <a:t>Identify hot spots and material suppliers</a:t>
            </a:r>
          </a:p>
          <a:p>
            <a:pPr marL="342900" indent="-342900">
              <a:spcBef>
                <a:spcPts val="0"/>
              </a:spcBef>
              <a:spcAft>
                <a:spcPts val="0"/>
              </a:spcAft>
              <a:buFont typeface="+mj-lt"/>
              <a:buAutoNum type="arabicPeriod"/>
            </a:pPr>
            <a:r>
              <a:rPr lang="en-NZ" sz="1200" b="1" dirty="0">
                <a:latin typeface="Calibre" panose="020B0503030202060203" pitchFamily="34" charset="0"/>
              </a:rPr>
              <a:t>Supplier engagement – </a:t>
            </a:r>
            <a:r>
              <a:rPr lang="en-NZ" sz="1200" dirty="0">
                <a:latin typeface="Calibre" panose="020B0503030202060203" pitchFamily="34" charset="0"/>
              </a:rPr>
              <a:t>successfully engage, collect (scrape if available), calculate actual emissions (using primary data)</a:t>
            </a:r>
          </a:p>
          <a:p>
            <a:pPr marL="342900" indent="-342900">
              <a:spcBef>
                <a:spcPts val="0"/>
              </a:spcBef>
              <a:spcAft>
                <a:spcPts val="0"/>
              </a:spcAft>
              <a:buFont typeface="+mj-lt"/>
              <a:buAutoNum type="arabicPeriod"/>
            </a:pPr>
            <a:r>
              <a:rPr lang="en-NZ" sz="1200" b="1" dirty="0">
                <a:latin typeface="Calibre" panose="020B0503030202060203" pitchFamily="34" charset="0"/>
              </a:rPr>
              <a:t>Recalibration of baseline and insights</a:t>
            </a:r>
          </a:p>
          <a:p>
            <a:pPr marL="342900" indent="-342900">
              <a:spcBef>
                <a:spcPts val="0"/>
              </a:spcBef>
              <a:spcAft>
                <a:spcPts val="0"/>
              </a:spcAft>
              <a:buFont typeface="+mj-lt"/>
              <a:buAutoNum type="arabicPeriod"/>
            </a:pPr>
            <a:endParaRPr lang="en-NZ" sz="1200" dirty="0">
              <a:latin typeface="Calibre" panose="020B0503030202060203" pitchFamily="34" charset="0"/>
            </a:endParaRPr>
          </a:p>
        </p:txBody>
      </p:sp>
      <p:pic>
        <p:nvPicPr>
          <p:cNvPr id="1032" name="Picture 8" descr="ClimateView – Sweden Sustaintech Venture Day">
            <a:extLst>
              <a:ext uri="{FF2B5EF4-FFF2-40B4-BE49-F238E27FC236}">
                <a16:creationId xmlns:a16="http://schemas.microsoft.com/office/drawing/2014/main" id="{1DF6D565-BD27-094F-6627-8442E4FF31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937" y="2669836"/>
            <a:ext cx="1047830" cy="6286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396A83D-30FD-0AB9-6AF3-888EE0BEDEE9}"/>
              </a:ext>
            </a:extLst>
          </p:cNvPr>
          <p:cNvGrpSpPr/>
          <p:nvPr/>
        </p:nvGrpSpPr>
        <p:grpSpPr>
          <a:xfrm>
            <a:off x="461342" y="2905821"/>
            <a:ext cx="3571099" cy="1057534"/>
            <a:chOff x="6838960" y="3229155"/>
            <a:chExt cx="5317488" cy="1057534"/>
          </a:xfrm>
        </p:grpSpPr>
        <p:sp>
          <p:nvSpPr>
            <p:cNvPr id="27" name="Arrow: Pentagon 26">
              <a:extLst>
                <a:ext uri="{FF2B5EF4-FFF2-40B4-BE49-F238E27FC236}">
                  <a16:creationId xmlns:a16="http://schemas.microsoft.com/office/drawing/2014/main" id="{222EE1BC-3BB6-81C5-BAC3-ABF3DA6B2871}"/>
                </a:ext>
              </a:extLst>
            </p:cNvPr>
            <p:cNvSpPr/>
            <p:nvPr/>
          </p:nvSpPr>
          <p:spPr>
            <a:xfrm>
              <a:off x="6838960" y="3229155"/>
              <a:ext cx="2497399" cy="1057534"/>
            </a:xfrm>
            <a:prstGeom prst="homePlate">
              <a:avLst>
                <a:gd name="adj" fmla="val 34222"/>
              </a:avLst>
            </a:prstGeom>
            <a:solidFill>
              <a:srgbClr val="D5E1E2"/>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spcBef>
                  <a:spcPts val="0"/>
                </a:spcBef>
                <a:spcAft>
                  <a:spcPts val="300"/>
                </a:spcAft>
              </a:pPr>
              <a:r>
                <a:rPr lang="en-AU" sz="1200" b="1">
                  <a:solidFill>
                    <a:schemeClr val="tx1">
                      <a:lumMod val="75000"/>
                    </a:schemeClr>
                  </a:solidFill>
                  <a:latin typeface="Calibre" panose="020B0503030202060203" pitchFamily="34" charset="0"/>
                </a:rPr>
                <a:t>Target timelines:</a:t>
              </a:r>
            </a:p>
            <a:p>
              <a:pPr algn="l" rtl="0">
                <a:spcBef>
                  <a:spcPts val="0"/>
                </a:spcBef>
                <a:spcAft>
                  <a:spcPts val="300"/>
                </a:spcAft>
              </a:pPr>
              <a:r>
                <a:rPr lang="en-GB" sz="1200" kern="1200">
                  <a:solidFill>
                    <a:schemeClr val="tx1"/>
                  </a:solidFill>
                  <a:latin typeface="Calibre" panose="020B0503030202060203" pitchFamily="34" charset="0"/>
                  <a:cs typeface="Calibri Light" panose="020F0302020204030204" pitchFamily="34" charset="0"/>
                  <a:sym typeface="Arial"/>
                </a:rPr>
                <a:t>7 years to halve emissions</a:t>
              </a:r>
            </a:p>
          </p:txBody>
        </p:sp>
        <p:sp>
          <p:nvSpPr>
            <p:cNvPr id="28" name="TextBox 27">
              <a:extLst>
                <a:ext uri="{FF2B5EF4-FFF2-40B4-BE49-F238E27FC236}">
                  <a16:creationId xmlns:a16="http://schemas.microsoft.com/office/drawing/2014/main" id="{4E72254D-FE9F-0217-26E5-A8065615BDCF}"/>
                </a:ext>
              </a:extLst>
            </p:cNvPr>
            <p:cNvSpPr txBox="1"/>
            <p:nvPr/>
          </p:nvSpPr>
          <p:spPr>
            <a:xfrm>
              <a:off x="9286310" y="3229155"/>
              <a:ext cx="2870138" cy="646331"/>
            </a:xfrm>
            <a:prstGeom prst="rect">
              <a:avLst/>
            </a:prstGeom>
            <a:noFill/>
          </p:spPr>
          <p:txBody>
            <a:bodyPr wrap="square">
              <a:spAutoFit/>
            </a:bodyPr>
            <a:lstStyle/>
            <a:p>
              <a:pPr marL="285750" indent="-285750">
                <a:spcBef>
                  <a:spcPts val="0"/>
                </a:spcBef>
                <a:spcAft>
                  <a:spcPts val="0"/>
                </a:spcAft>
                <a:buFontTx/>
                <a:buChar char="-"/>
              </a:pPr>
              <a:r>
                <a:rPr lang="en-AU" sz="1200" kern="1200" dirty="0">
                  <a:latin typeface="Calibre" panose="020B0503030202060203" pitchFamily="34" charset="0"/>
                  <a:cs typeface="Calibri Light" panose="020F0302020204030204" pitchFamily="34" charset="0"/>
                </a:rPr>
                <a:t>Measuring emissions directly from suppliers</a:t>
              </a:r>
            </a:p>
            <a:p>
              <a:pPr marL="285750" indent="-285750">
                <a:spcBef>
                  <a:spcPts val="0"/>
                </a:spcBef>
                <a:spcAft>
                  <a:spcPts val="0"/>
                </a:spcAft>
                <a:buFontTx/>
                <a:buChar char="-"/>
              </a:pPr>
              <a:r>
                <a:rPr lang="en-AU" sz="1200" kern="1200" dirty="0">
                  <a:latin typeface="Calibre" panose="020B0503030202060203" pitchFamily="34" charset="0"/>
                  <a:cs typeface="Calibri Light" panose="020F0302020204030204" pitchFamily="34" charset="0"/>
                </a:rPr>
                <a:t>Reducing emissions by engaging early</a:t>
              </a:r>
            </a:p>
          </p:txBody>
        </p:sp>
      </p:grpSp>
      <p:grpSp>
        <p:nvGrpSpPr>
          <p:cNvPr id="29" name="Group 28">
            <a:extLst>
              <a:ext uri="{FF2B5EF4-FFF2-40B4-BE49-F238E27FC236}">
                <a16:creationId xmlns:a16="http://schemas.microsoft.com/office/drawing/2014/main" id="{0B61BE5D-2F6A-F9F8-244E-012001DFE24A}"/>
              </a:ext>
            </a:extLst>
          </p:cNvPr>
          <p:cNvGrpSpPr/>
          <p:nvPr/>
        </p:nvGrpSpPr>
        <p:grpSpPr>
          <a:xfrm>
            <a:off x="465011" y="4128744"/>
            <a:ext cx="3583858" cy="1057534"/>
            <a:chOff x="6842629" y="4405126"/>
            <a:chExt cx="5336488" cy="1057534"/>
          </a:xfrm>
        </p:grpSpPr>
        <p:sp>
          <p:nvSpPr>
            <p:cNvPr id="31" name="Arrow: Pentagon 30">
              <a:extLst>
                <a:ext uri="{FF2B5EF4-FFF2-40B4-BE49-F238E27FC236}">
                  <a16:creationId xmlns:a16="http://schemas.microsoft.com/office/drawing/2014/main" id="{DAC8A75B-1148-00E2-7F3C-05EA2CF7D890}"/>
                </a:ext>
              </a:extLst>
            </p:cNvPr>
            <p:cNvSpPr/>
            <p:nvPr/>
          </p:nvSpPr>
          <p:spPr>
            <a:xfrm>
              <a:off x="6842629" y="4405126"/>
              <a:ext cx="2486178" cy="1057534"/>
            </a:xfrm>
            <a:prstGeom prst="homePlate">
              <a:avLst>
                <a:gd name="adj" fmla="val 32489"/>
              </a:avLst>
            </a:prstGeom>
            <a:solidFill>
              <a:srgbClr val="D5E1E2"/>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spcBef>
                  <a:spcPts val="0"/>
                </a:spcBef>
                <a:spcAft>
                  <a:spcPts val="300"/>
                </a:spcAft>
                <a:defRPr/>
              </a:pPr>
              <a:r>
                <a:rPr lang="en-GB" sz="1200" b="1" kern="1200">
                  <a:solidFill>
                    <a:schemeClr val="tx1">
                      <a:lumMod val="75000"/>
                    </a:schemeClr>
                  </a:solidFill>
                  <a:latin typeface="Calibre" panose="020B0503030202060203" pitchFamily="34" charset="0"/>
                  <a:cs typeface="Calibri Light" panose="020F0302020204030204" pitchFamily="34" charset="0"/>
                  <a:sym typeface="Arial"/>
                </a:rPr>
                <a:t>Data reliability:</a:t>
              </a:r>
              <a:endParaRPr lang="en-GB" sz="1200" kern="1200">
                <a:solidFill>
                  <a:schemeClr val="tx1"/>
                </a:solidFill>
                <a:latin typeface="Calibre" panose="020B0503030202060203" pitchFamily="34" charset="0"/>
                <a:cs typeface="Calibri Light" panose="020F0302020204030204" pitchFamily="34" charset="0"/>
                <a:sym typeface="Arial"/>
              </a:endParaRPr>
            </a:p>
            <a:p>
              <a:pPr marR="0" lvl="0" algn="l" defTabSz="914400" rtl="0" eaLnBrk="1" fontAlgn="auto" latinLnBrk="0" hangingPunct="1">
                <a:lnSpc>
                  <a:spcPct val="100000"/>
                </a:lnSpc>
                <a:spcBef>
                  <a:spcPts val="0"/>
                </a:spcBef>
                <a:spcAft>
                  <a:spcPts val="300"/>
                </a:spcAft>
                <a:buClrTx/>
                <a:buSzTx/>
                <a:tabLst/>
                <a:defRPr/>
              </a:pPr>
              <a:r>
                <a:rPr lang="en-GB" sz="1200" kern="1200">
                  <a:solidFill>
                    <a:schemeClr val="tx1"/>
                  </a:solidFill>
                  <a:latin typeface="Calibre" panose="020B0503030202060203" pitchFamily="34" charset="0"/>
                  <a:cs typeface="Calibri Light" panose="020F0302020204030204" pitchFamily="34" charset="0"/>
                  <a:sym typeface="Arial"/>
                </a:rPr>
                <a:t>Quality and auditability of inputs and outputs</a:t>
              </a:r>
            </a:p>
          </p:txBody>
        </p:sp>
        <p:sp>
          <p:nvSpPr>
            <p:cNvPr id="1024" name="TextBox 1023">
              <a:extLst>
                <a:ext uri="{FF2B5EF4-FFF2-40B4-BE49-F238E27FC236}">
                  <a16:creationId xmlns:a16="http://schemas.microsoft.com/office/drawing/2014/main" id="{6194730C-1558-BBAD-2468-F617350237F3}"/>
                </a:ext>
              </a:extLst>
            </p:cNvPr>
            <p:cNvSpPr txBox="1"/>
            <p:nvPr/>
          </p:nvSpPr>
          <p:spPr>
            <a:xfrm>
              <a:off x="9286310" y="4407061"/>
              <a:ext cx="2892807" cy="461665"/>
            </a:xfrm>
            <a:prstGeom prst="rect">
              <a:avLst/>
            </a:prstGeom>
            <a:noFill/>
          </p:spPr>
          <p:txBody>
            <a:bodyPr wrap="square">
              <a:spAutoFit/>
            </a:bodyPr>
            <a:lstStyle/>
            <a:p>
              <a:pPr marL="285750" indent="-285750">
                <a:spcBef>
                  <a:spcPts val="0"/>
                </a:spcBef>
                <a:spcAft>
                  <a:spcPts val="0"/>
                </a:spcAft>
                <a:buFontTx/>
                <a:buChar char="-"/>
              </a:pPr>
              <a:r>
                <a:rPr lang="en-AU" sz="1200" kern="1200" dirty="0">
                  <a:latin typeface="Calibre" panose="020B0503030202060203" pitchFamily="34" charset="0"/>
                  <a:cs typeface="Calibri Light" panose="020F0302020204030204" pitchFamily="34" charset="0"/>
                </a:rPr>
                <a:t>Reliable, repeatable &amp; comparable data</a:t>
              </a:r>
            </a:p>
            <a:p>
              <a:pPr marL="285750" indent="-285750">
                <a:spcBef>
                  <a:spcPts val="0"/>
                </a:spcBef>
                <a:spcAft>
                  <a:spcPts val="0"/>
                </a:spcAft>
                <a:buFontTx/>
                <a:buChar char="-"/>
              </a:pPr>
              <a:r>
                <a:rPr lang="en-AU" sz="1200" kern="1200" dirty="0">
                  <a:latin typeface="Calibre" panose="020B0503030202060203" pitchFamily="34" charset="0"/>
                  <a:cs typeface="Calibri Light" panose="020F0302020204030204" pitchFamily="34" charset="0"/>
                </a:rPr>
                <a:t>Prepare for third party verifications </a:t>
              </a:r>
            </a:p>
          </p:txBody>
        </p:sp>
      </p:grpSp>
      <p:grpSp>
        <p:nvGrpSpPr>
          <p:cNvPr id="1025" name="Group 1024">
            <a:extLst>
              <a:ext uri="{FF2B5EF4-FFF2-40B4-BE49-F238E27FC236}">
                <a16:creationId xmlns:a16="http://schemas.microsoft.com/office/drawing/2014/main" id="{9BD7BCE3-939A-C8A2-ECD1-43C4336F0043}"/>
              </a:ext>
            </a:extLst>
          </p:cNvPr>
          <p:cNvGrpSpPr/>
          <p:nvPr/>
        </p:nvGrpSpPr>
        <p:grpSpPr>
          <a:xfrm>
            <a:off x="453788" y="5348158"/>
            <a:ext cx="3549874" cy="1057535"/>
            <a:chOff x="6831407" y="5597272"/>
            <a:chExt cx="5285884" cy="1057535"/>
          </a:xfrm>
        </p:grpSpPr>
        <p:sp>
          <p:nvSpPr>
            <p:cNvPr id="1029" name="Arrow: Pentagon 1028">
              <a:extLst>
                <a:ext uri="{FF2B5EF4-FFF2-40B4-BE49-F238E27FC236}">
                  <a16:creationId xmlns:a16="http://schemas.microsoft.com/office/drawing/2014/main" id="{84B1557E-698B-A25D-F609-201FD4C7C788}"/>
                </a:ext>
              </a:extLst>
            </p:cNvPr>
            <p:cNvSpPr/>
            <p:nvPr/>
          </p:nvSpPr>
          <p:spPr>
            <a:xfrm>
              <a:off x="6831407" y="5597272"/>
              <a:ext cx="2497399" cy="1057535"/>
            </a:xfrm>
            <a:prstGeom prst="homePlate">
              <a:avLst>
                <a:gd name="adj" fmla="val 31618"/>
              </a:avLst>
            </a:prstGeom>
            <a:solidFill>
              <a:srgbClr val="D5E1E2"/>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spcBef>
                  <a:spcPts val="0"/>
                </a:spcBef>
                <a:spcAft>
                  <a:spcPts val="300"/>
                </a:spcAft>
              </a:pPr>
              <a:r>
                <a:rPr lang="en-AU" sz="1200" b="1" dirty="0">
                  <a:solidFill>
                    <a:schemeClr val="tx1">
                      <a:lumMod val="75000"/>
                    </a:schemeClr>
                  </a:solidFill>
                  <a:latin typeface="Calibre" panose="020B0503030202060203" pitchFamily="34" charset="0"/>
                </a:rPr>
                <a:t>Complex collaboration:</a:t>
              </a:r>
              <a:endParaRPr lang="en-GB" sz="1200" kern="1200" dirty="0">
                <a:solidFill>
                  <a:schemeClr val="tx1"/>
                </a:solidFill>
                <a:latin typeface="Calibre" panose="020B0503030202060203" pitchFamily="34" charset="0"/>
                <a:cs typeface="Calibri Light" panose="020F0302020204030204" pitchFamily="34" charset="0"/>
                <a:sym typeface="Arial"/>
              </a:endParaRPr>
            </a:p>
            <a:p>
              <a:pPr algn="l" rtl="0">
                <a:spcBef>
                  <a:spcPts val="0"/>
                </a:spcBef>
                <a:spcAft>
                  <a:spcPts val="300"/>
                </a:spcAft>
              </a:pPr>
              <a:r>
                <a:rPr lang="en-GB" sz="1200" kern="1200" dirty="0">
                  <a:solidFill>
                    <a:schemeClr val="tx1"/>
                  </a:solidFill>
                  <a:latin typeface="Calibre" panose="020B0503030202060203" pitchFamily="34" charset="0"/>
                  <a:cs typeface="Calibri Light" panose="020F0302020204030204" pitchFamily="34" charset="0"/>
                  <a:sym typeface="Arial"/>
                </a:rPr>
                <a:t>Multiple tiers of suppliers, differing methodology</a:t>
              </a:r>
            </a:p>
          </p:txBody>
        </p:sp>
        <p:sp>
          <p:nvSpPr>
            <p:cNvPr id="1031" name="TextBox 1030">
              <a:extLst>
                <a:ext uri="{FF2B5EF4-FFF2-40B4-BE49-F238E27FC236}">
                  <a16:creationId xmlns:a16="http://schemas.microsoft.com/office/drawing/2014/main" id="{94FC13FB-7AA4-E2B0-5A64-1485874954C0}"/>
                </a:ext>
              </a:extLst>
            </p:cNvPr>
            <p:cNvSpPr txBox="1"/>
            <p:nvPr/>
          </p:nvSpPr>
          <p:spPr>
            <a:xfrm>
              <a:off x="9286310" y="5683532"/>
              <a:ext cx="2830981" cy="830997"/>
            </a:xfrm>
            <a:prstGeom prst="rect">
              <a:avLst/>
            </a:prstGeom>
            <a:noFill/>
          </p:spPr>
          <p:txBody>
            <a:bodyPr wrap="square">
              <a:spAutoFit/>
            </a:bodyPr>
            <a:lstStyle/>
            <a:p>
              <a:pPr marL="285750" indent="-285750">
                <a:spcBef>
                  <a:spcPts val="0"/>
                </a:spcBef>
                <a:spcAft>
                  <a:spcPts val="0"/>
                </a:spcAft>
                <a:buFontTx/>
                <a:buChar char="-"/>
              </a:pPr>
              <a:r>
                <a:rPr lang="en-AU" sz="1200" kern="1200" dirty="0">
                  <a:latin typeface="Calibre" panose="020B0503030202060203" pitchFamily="34" charset="0"/>
                  <a:cs typeface="Calibri Light" panose="020F0302020204030204" pitchFamily="34" charset="0"/>
                </a:rPr>
                <a:t>Industry-agnostic solution</a:t>
              </a:r>
            </a:p>
            <a:p>
              <a:pPr marL="285750" indent="-285750">
                <a:spcBef>
                  <a:spcPts val="0"/>
                </a:spcBef>
                <a:spcAft>
                  <a:spcPts val="0"/>
                </a:spcAft>
                <a:buFontTx/>
                <a:buChar char="-"/>
              </a:pPr>
              <a:r>
                <a:rPr lang="en-AU" sz="1200" kern="1200" dirty="0">
                  <a:latin typeface="Calibre" panose="020B0503030202060203" pitchFamily="34" charset="0"/>
                  <a:cs typeface="Calibri Light" panose="020F0302020204030204" pitchFamily="34" charset="0"/>
                </a:rPr>
                <a:t>Network effect to maximize impact</a:t>
              </a:r>
            </a:p>
          </p:txBody>
        </p:sp>
      </p:grpSp>
      <p:grpSp>
        <p:nvGrpSpPr>
          <p:cNvPr id="1033" name="Group 1032">
            <a:extLst>
              <a:ext uri="{FF2B5EF4-FFF2-40B4-BE49-F238E27FC236}">
                <a16:creationId xmlns:a16="http://schemas.microsoft.com/office/drawing/2014/main" id="{812816BE-0D7C-6061-7C88-CE130E1AFC5C}"/>
              </a:ext>
            </a:extLst>
          </p:cNvPr>
          <p:cNvGrpSpPr/>
          <p:nvPr/>
        </p:nvGrpSpPr>
        <p:grpSpPr>
          <a:xfrm>
            <a:off x="454603" y="1687901"/>
            <a:ext cx="3570878" cy="1057535"/>
            <a:chOff x="6800133" y="1971200"/>
            <a:chExt cx="5317158" cy="1057535"/>
          </a:xfrm>
        </p:grpSpPr>
        <p:sp>
          <p:nvSpPr>
            <p:cNvPr id="1035" name="Arrow: Pentagon 1034">
              <a:extLst>
                <a:ext uri="{FF2B5EF4-FFF2-40B4-BE49-F238E27FC236}">
                  <a16:creationId xmlns:a16="http://schemas.microsoft.com/office/drawing/2014/main" id="{006E36B1-99C2-97CF-91DF-56B4E38B5206}"/>
                </a:ext>
              </a:extLst>
            </p:cNvPr>
            <p:cNvSpPr/>
            <p:nvPr/>
          </p:nvSpPr>
          <p:spPr>
            <a:xfrm>
              <a:off x="6800133" y="1971200"/>
              <a:ext cx="2486179" cy="1057535"/>
            </a:xfrm>
            <a:prstGeom prst="homePlate">
              <a:avLst>
                <a:gd name="adj" fmla="val 28843"/>
              </a:avLst>
            </a:prstGeom>
            <a:solidFill>
              <a:srgbClr val="D5E1E2"/>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R="0" lvl="0" algn="l" defTabSz="914400" rtl="0" eaLnBrk="1" fontAlgn="auto" latinLnBrk="0" hangingPunct="1">
                <a:lnSpc>
                  <a:spcPct val="100000"/>
                </a:lnSpc>
                <a:spcBef>
                  <a:spcPts val="0"/>
                </a:spcBef>
                <a:spcAft>
                  <a:spcPts val="300"/>
                </a:spcAft>
                <a:buClrTx/>
                <a:buSzTx/>
                <a:tabLst/>
                <a:defRPr/>
              </a:pPr>
              <a:r>
                <a:rPr lang="en-GB" sz="1200" b="1" kern="1200" dirty="0">
                  <a:solidFill>
                    <a:schemeClr val="tx1">
                      <a:lumMod val="75000"/>
                    </a:schemeClr>
                  </a:solidFill>
                  <a:latin typeface="Calibre" panose="020B0503030202060203" pitchFamily="34" charset="0"/>
                  <a:cs typeface="Calibri Light" panose="020F0302020204030204" pitchFamily="34" charset="0"/>
                  <a:sym typeface="Arial"/>
                </a:rPr>
                <a:t>Scale:</a:t>
              </a:r>
            </a:p>
            <a:p>
              <a:pPr marR="0" lvl="0" algn="l" defTabSz="914400" rtl="0" eaLnBrk="1" fontAlgn="auto" latinLnBrk="0" hangingPunct="1">
                <a:lnSpc>
                  <a:spcPct val="100000"/>
                </a:lnSpc>
                <a:spcBef>
                  <a:spcPts val="0"/>
                </a:spcBef>
                <a:spcAft>
                  <a:spcPts val="300"/>
                </a:spcAft>
                <a:buClrTx/>
                <a:buSzTx/>
                <a:tabLst/>
                <a:defRPr/>
              </a:pPr>
              <a:r>
                <a:rPr lang="en-GB" sz="1200" kern="1200" dirty="0">
                  <a:solidFill>
                    <a:schemeClr val="tx1"/>
                  </a:solidFill>
                  <a:latin typeface="Calibre" panose="020B0503030202060203" pitchFamily="34" charset="0"/>
                  <a:cs typeface="Calibri Light" panose="020F0302020204030204" pitchFamily="34" charset="0"/>
                  <a:sym typeface="Arial"/>
                </a:rPr>
                <a:t>~7’500 suppliers create 90% of CBRE’s supply chain emissions</a:t>
              </a:r>
              <a:endParaRPr kumimoji="0" lang="en-GB" sz="1200" b="0" i="0" u="none" strike="noStrike" kern="1200" cap="none" spc="0" normalizeH="0" baseline="0" noProof="0" dirty="0">
                <a:ln>
                  <a:noFill/>
                </a:ln>
                <a:solidFill>
                  <a:schemeClr val="tx1"/>
                </a:solidFill>
                <a:effectLst/>
                <a:uLnTx/>
                <a:uFillTx/>
                <a:latin typeface="Calibre" panose="020B0503030202060203" pitchFamily="34" charset="0"/>
                <a:ea typeface="+mn-ea"/>
                <a:cs typeface="Calibri Light" panose="020F0302020204030204" pitchFamily="34" charset="0"/>
                <a:sym typeface="Arial"/>
              </a:endParaRPr>
            </a:p>
          </p:txBody>
        </p:sp>
        <p:sp>
          <p:nvSpPr>
            <p:cNvPr id="1036" name="TextBox 1035">
              <a:extLst>
                <a:ext uri="{FF2B5EF4-FFF2-40B4-BE49-F238E27FC236}">
                  <a16:creationId xmlns:a16="http://schemas.microsoft.com/office/drawing/2014/main" id="{E681C276-33CD-2D90-214F-DB0754B47555}"/>
                </a:ext>
              </a:extLst>
            </p:cNvPr>
            <p:cNvSpPr txBox="1"/>
            <p:nvPr/>
          </p:nvSpPr>
          <p:spPr>
            <a:xfrm>
              <a:off x="9286310" y="2043073"/>
              <a:ext cx="2830981" cy="86946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300"/>
                </a:spcAft>
                <a:buClrTx/>
                <a:buSzTx/>
                <a:buFontTx/>
                <a:buChar char="-"/>
                <a:tabLst/>
                <a:defRPr/>
              </a:pPr>
              <a:r>
                <a:rPr kumimoji="0" lang="en-GB" sz="1200" i="0" u="none" strike="noStrike" kern="1200" cap="none" spc="0" normalizeH="0" baseline="0" noProof="0" dirty="0">
                  <a:ln>
                    <a:noFill/>
                  </a:ln>
                  <a:solidFill>
                    <a:schemeClr val="tx1"/>
                  </a:solidFill>
                  <a:effectLst/>
                  <a:uLnTx/>
                  <a:uFillTx/>
                  <a:latin typeface="Calibre" panose="020B0503030202060203" pitchFamily="34" charset="0"/>
                  <a:ea typeface="+mn-ea"/>
                  <a:cs typeface="Calibri Light" panose="020F0302020204030204" pitchFamily="34" charset="0"/>
                  <a:sym typeface="Arial"/>
                </a:rPr>
                <a:t>Matching suppliers varied maturity</a:t>
              </a:r>
              <a:endParaRPr lang="en-GB" sz="1200" kern="1200" dirty="0">
                <a:solidFill>
                  <a:schemeClr val="tx1"/>
                </a:solidFill>
                <a:latin typeface="Calibre" panose="020B0503030202060203" pitchFamily="34" charset="0"/>
                <a:cs typeface="Calibri Light" panose="020F0302020204030204" pitchFamily="34" charset="0"/>
                <a:sym typeface="Arial"/>
              </a:endParaRPr>
            </a:p>
            <a:p>
              <a:pPr marL="285750" marR="0" lvl="0" indent="-285750" algn="l" defTabSz="914400" rtl="0" eaLnBrk="1" fontAlgn="auto" latinLnBrk="0" hangingPunct="1">
                <a:lnSpc>
                  <a:spcPct val="100000"/>
                </a:lnSpc>
                <a:spcBef>
                  <a:spcPts val="0"/>
                </a:spcBef>
                <a:spcAft>
                  <a:spcPts val="300"/>
                </a:spcAft>
                <a:buClrTx/>
                <a:buSzTx/>
                <a:buFontTx/>
                <a:buChar char="-"/>
                <a:tabLst/>
                <a:defRPr/>
              </a:pPr>
              <a:r>
                <a:rPr lang="en-GB" sz="1200" kern="1200" dirty="0">
                  <a:solidFill>
                    <a:schemeClr val="tx1"/>
                  </a:solidFill>
                  <a:latin typeface="Calibre" panose="020B0503030202060203" pitchFamily="34" charset="0"/>
                  <a:cs typeface="Calibri Light" panose="020F0302020204030204" pitchFamily="34" charset="0"/>
                  <a:sym typeface="Arial"/>
                </a:rPr>
                <a:t>Continuous improvement</a:t>
              </a:r>
              <a:endParaRPr kumimoji="0" lang="en-GB" sz="1200" i="0" u="none" strike="noStrike" kern="1200" cap="none" spc="0" normalizeH="0" baseline="0" noProof="0" dirty="0">
                <a:ln>
                  <a:noFill/>
                </a:ln>
                <a:solidFill>
                  <a:schemeClr val="tx1"/>
                </a:solidFill>
                <a:effectLst/>
                <a:uLnTx/>
                <a:uFillTx/>
                <a:latin typeface="Calibre" panose="020B0503030202060203" pitchFamily="34" charset="0"/>
                <a:ea typeface="+mn-ea"/>
                <a:cs typeface="Calibri Light" panose="020F0302020204030204" pitchFamily="34" charset="0"/>
                <a:sym typeface="Arial"/>
              </a:endParaRPr>
            </a:p>
          </p:txBody>
        </p:sp>
      </p:grpSp>
      <p:sp>
        <p:nvSpPr>
          <p:cNvPr id="1037" name="TextBox 1036">
            <a:extLst>
              <a:ext uri="{FF2B5EF4-FFF2-40B4-BE49-F238E27FC236}">
                <a16:creationId xmlns:a16="http://schemas.microsoft.com/office/drawing/2014/main" id="{2246684B-5015-8577-5B54-C5B2CF72B3AE}"/>
              </a:ext>
            </a:extLst>
          </p:cNvPr>
          <p:cNvSpPr txBox="1"/>
          <p:nvPr/>
        </p:nvSpPr>
        <p:spPr>
          <a:xfrm>
            <a:off x="161691" y="1296683"/>
            <a:ext cx="1481186" cy="27699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300"/>
              </a:spcAft>
              <a:buClrTx/>
              <a:buSzTx/>
              <a:tabLst/>
              <a:defRPr/>
            </a:pPr>
            <a:r>
              <a:rPr lang="en-GB" sz="1200" b="1" kern="1200" dirty="0">
                <a:solidFill>
                  <a:schemeClr val="tx1">
                    <a:lumMod val="75000"/>
                  </a:schemeClr>
                </a:solidFill>
                <a:latin typeface="Calibre" panose="020B0503030202060203" pitchFamily="34" charset="0"/>
                <a:cs typeface="Calibri Light" panose="020F0302020204030204" pitchFamily="34" charset="0"/>
                <a:sym typeface="Arial"/>
              </a:rPr>
              <a:t>Challenges</a:t>
            </a:r>
          </a:p>
        </p:txBody>
      </p:sp>
      <p:pic>
        <p:nvPicPr>
          <p:cNvPr id="1040" name="Google Shape;2100;p229">
            <a:extLst>
              <a:ext uri="{FF2B5EF4-FFF2-40B4-BE49-F238E27FC236}">
                <a16:creationId xmlns:a16="http://schemas.microsoft.com/office/drawing/2014/main" id="{D9E88DBA-9261-88B1-B9BD-9C51B7994AC9}"/>
              </a:ext>
            </a:extLst>
          </p:cNvPr>
          <p:cNvPicPr preferRelativeResize="0">
            <a:picLocks noChangeAspect="1"/>
          </p:cNvPicPr>
          <p:nvPr/>
        </p:nvPicPr>
        <p:blipFill rotWithShape="1">
          <a:blip r:embed="rId8">
            <a:alphaModFix/>
          </a:blip>
          <a:srcRect/>
          <a:stretch/>
        </p:blipFill>
        <p:spPr>
          <a:xfrm>
            <a:off x="6130213" y="5427711"/>
            <a:ext cx="961787" cy="154630"/>
          </a:xfrm>
          <a:prstGeom prst="rect">
            <a:avLst/>
          </a:prstGeom>
          <a:noFill/>
          <a:ln>
            <a:noFill/>
          </a:ln>
        </p:spPr>
      </p:pic>
      <p:pic>
        <p:nvPicPr>
          <p:cNvPr id="1043" name="Picture 1042">
            <a:extLst>
              <a:ext uri="{FF2B5EF4-FFF2-40B4-BE49-F238E27FC236}">
                <a16:creationId xmlns:a16="http://schemas.microsoft.com/office/drawing/2014/main" id="{CE6EF78A-6923-8831-2D70-5B659516A0CC}"/>
              </a:ext>
            </a:extLst>
          </p:cNvPr>
          <p:cNvPicPr>
            <a:picLocks noChangeAspect="1"/>
          </p:cNvPicPr>
          <p:nvPr/>
        </p:nvPicPr>
        <p:blipFill>
          <a:blip r:embed="rId9"/>
          <a:stretch>
            <a:fillRect/>
          </a:stretch>
        </p:blipFill>
        <p:spPr>
          <a:xfrm>
            <a:off x="6127054" y="5197072"/>
            <a:ext cx="961787" cy="171634"/>
          </a:xfrm>
          <a:prstGeom prst="rect">
            <a:avLst/>
          </a:prstGeom>
        </p:spPr>
      </p:pic>
      <p:pic>
        <p:nvPicPr>
          <p:cNvPr id="1044" name="Google Shape;2100;p229">
            <a:extLst>
              <a:ext uri="{FF2B5EF4-FFF2-40B4-BE49-F238E27FC236}">
                <a16:creationId xmlns:a16="http://schemas.microsoft.com/office/drawing/2014/main" id="{4605E781-CDA6-DE92-545A-A8311F761E6D}"/>
              </a:ext>
            </a:extLst>
          </p:cNvPr>
          <p:cNvPicPr preferRelativeResize="0">
            <a:picLocks noChangeAspect="1"/>
          </p:cNvPicPr>
          <p:nvPr/>
        </p:nvPicPr>
        <p:blipFill rotWithShape="1">
          <a:blip r:embed="rId8">
            <a:alphaModFix/>
          </a:blip>
          <a:srcRect/>
          <a:stretch/>
        </p:blipFill>
        <p:spPr>
          <a:xfrm>
            <a:off x="5608198" y="2224337"/>
            <a:ext cx="843647" cy="135636"/>
          </a:xfrm>
          <a:prstGeom prst="rect">
            <a:avLst/>
          </a:prstGeom>
          <a:noFill/>
          <a:ln>
            <a:noFill/>
          </a:ln>
        </p:spPr>
      </p:pic>
      <p:pic>
        <p:nvPicPr>
          <p:cNvPr id="1045" name="Picture 1044">
            <a:extLst>
              <a:ext uri="{FF2B5EF4-FFF2-40B4-BE49-F238E27FC236}">
                <a16:creationId xmlns:a16="http://schemas.microsoft.com/office/drawing/2014/main" id="{5C5D0A1D-B741-FD51-7C97-3FB7604A62C0}"/>
              </a:ext>
            </a:extLst>
          </p:cNvPr>
          <p:cNvPicPr>
            <a:picLocks noChangeAspect="1"/>
          </p:cNvPicPr>
          <p:nvPr/>
        </p:nvPicPr>
        <p:blipFill>
          <a:blip r:embed="rId9"/>
          <a:stretch>
            <a:fillRect/>
          </a:stretch>
        </p:blipFill>
        <p:spPr>
          <a:xfrm>
            <a:off x="4048871" y="1685439"/>
            <a:ext cx="960144" cy="171341"/>
          </a:xfrm>
          <a:prstGeom prst="rect">
            <a:avLst/>
          </a:prstGeom>
        </p:spPr>
      </p:pic>
      <p:sp>
        <p:nvSpPr>
          <p:cNvPr id="1048" name="TextBox 1047">
            <a:extLst>
              <a:ext uri="{FF2B5EF4-FFF2-40B4-BE49-F238E27FC236}">
                <a16:creationId xmlns:a16="http://schemas.microsoft.com/office/drawing/2014/main" id="{4CE8A1AA-ADFF-622C-557D-A71F5CB3B096}"/>
              </a:ext>
            </a:extLst>
          </p:cNvPr>
          <p:cNvSpPr txBox="1"/>
          <p:nvPr/>
        </p:nvSpPr>
        <p:spPr>
          <a:xfrm>
            <a:off x="1942594" y="1296683"/>
            <a:ext cx="1481186" cy="276999"/>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300"/>
              </a:spcAft>
              <a:buClrTx/>
              <a:buSzTx/>
              <a:tabLst/>
              <a:defRPr/>
            </a:pPr>
            <a:r>
              <a:rPr lang="en-GB" sz="1200" b="1" kern="1200" dirty="0">
                <a:solidFill>
                  <a:schemeClr val="tx1">
                    <a:lumMod val="75000"/>
                  </a:schemeClr>
                </a:solidFill>
                <a:latin typeface="Calibre" panose="020B0503030202060203" pitchFamily="34" charset="0"/>
                <a:cs typeface="Calibri Light" panose="020F0302020204030204" pitchFamily="34" charset="0"/>
                <a:sym typeface="Arial"/>
              </a:rPr>
              <a:t>Desired outputs</a:t>
            </a:r>
          </a:p>
        </p:txBody>
      </p:sp>
      <p:pic>
        <p:nvPicPr>
          <p:cNvPr id="1050" name="Picture 1049">
            <a:extLst>
              <a:ext uri="{FF2B5EF4-FFF2-40B4-BE49-F238E27FC236}">
                <a16:creationId xmlns:a16="http://schemas.microsoft.com/office/drawing/2014/main" id="{3B1A49DD-CAA4-37A9-56F4-191293392BC9}"/>
              </a:ext>
            </a:extLst>
          </p:cNvPr>
          <p:cNvPicPr>
            <a:picLocks noChangeAspect="1"/>
          </p:cNvPicPr>
          <p:nvPr/>
        </p:nvPicPr>
        <p:blipFill>
          <a:blip r:embed="rId10"/>
          <a:stretch>
            <a:fillRect/>
          </a:stretch>
        </p:blipFill>
        <p:spPr>
          <a:xfrm>
            <a:off x="4404026" y="2189387"/>
            <a:ext cx="866926" cy="200060"/>
          </a:xfrm>
          <a:prstGeom prst="rect">
            <a:avLst/>
          </a:prstGeom>
        </p:spPr>
      </p:pic>
      <p:pic>
        <p:nvPicPr>
          <p:cNvPr id="1052" name="Picture 1051">
            <a:extLst>
              <a:ext uri="{FF2B5EF4-FFF2-40B4-BE49-F238E27FC236}">
                <a16:creationId xmlns:a16="http://schemas.microsoft.com/office/drawing/2014/main" id="{031CB7C8-2368-D922-01AA-4A6C7BB30B1C}"/>
              </a:ext>
            </a:extLst>
          </p:cNvPr>
          <p:cNvPicPr>
            <a:picLocks noChangeAspect="1"/>
          </p:cNvPicPr>
          <p:nvPr/>
        </p:nvPicPr>
        <p:blipFill>
          <a:blip r:embed="rId11"/>
          <a:stretch>
            <a:fillRect/>
          </a:stretch>
        </p:blipFill>
        <p:spPr>
          <a:xfrm>
            <a:off x="7906375" y="2081180"/>
            <a:ext cx="843648" cy="186311"/>
          </a:xfrm>
          <a:prstGeom prst="rect">
            <a:avLst/>
          </a:prstGeom>
        </p:spPr>
      </p:pic>
      <p:pic>
        <p:nvPicPr>
          <p:cNvPr id="1054" name="Picture 1053">
            <a:extLst>
              <a:ext uri="{FF2B5EF4-FFF2-40B4-BE49-F238E27FC236}">
                <a16:creationId xmlns:a16="http://schemas.microsoft.com/office/drawing/2014/main" id="{14DF7320-EBEB-632E-C9EB-BA9EB88F1FA8}"/>
              </a:ext>
            </a:extLst>
          </p:cNvPr>
          <p:cNvPicPr>
            <a:picLocks noChangeAspect="1"/>
          </p:cNvPicPr>
          <p:nvPr/>
        </p:nvPicPr>
        <p:blipFill>
          <a:blip r:embed="rId12"/>
          <a:stretch>
            <a:fillRect/>
          </a:stretch>
        </p:blipFill>
        <p:spPr>
          <a:xfrm>
            <a:off x="5230937" y="1636242"/>
            <a:ext cx="1246391" cy="278498"/>
          </a:xfrm>
          <a:prstGeom prst="rect">
            <a:avLst/>
          </a:prstGeom>
        </p:spPr>
      </p:pic>
      <p:pic>
        <p:nvPicPr>
          <p:cNvPr id="1056" name="Picture 1055">
            <a:extLst>
              <a:ext uri="{FF2B5EF4-FFF2-40B4-BE49-F238E27FC236}">
                <a16:creationId xmlns:a16="http://schemas.microsoft.com/office/drawing/2014/main" id="{4CECD5DB-69D6-7F8F-CCFD-784A9CE02C31}"/>
              </a:ext>
            </a:extLst>
          </p:cNvPr>
          <p:cNvPicPr>
            <a:picLocks noChangeAspect="1"/>
          </p:cNvPicPr>
          <p:nvPr/>
        </p:nvPicPr>
        <p:blipFill>
          <a:blip r:embed="rId13"/>
          <a:stretch>
            <a:fillRect/>
          </a:stretch>
        </p:blipFill>
        <p:spPr>
          <a:xfrm>
            <a:off x="6536030" y="2828375"/>
            <a:ext cx="998877" cy="188194"/>
          </a:xfrm>
          <a:prstGeom prst="rect">
            <a:avLst/>
          </a:prstGeom>
        </p:spPr>
      </p:pic>
      <p:pic>
        <p:nvPicPr>
          <p:cNvPr id="1057" name="Picture 6">
            <a:extLst>
              <a:ext uri="{FF2B5EF4-FFF2-40B4-BE49-F238E27FC236}">
                <a16:creationId xmlns:a16="http://schemas.microsoft.com/office/drawing/2014/main" id="{697C57C2-FEE6-7746-DC82-254BAF47B7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2792" y="2408836"/>
            <a:ext cx="865407" cy="152719"/>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8">
            <a:extLst>
              <a:ext uri="{FF2B5EF4-FFF2-40B4-BE49-F238E27FC236}">
                <a16:creationId xmlns:a16="http://schemas.microsoft.com/office/drawing/2014/main" id="{2E541EBB-0EFE-E8D6-045B-AACE2AA50D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17659" y="2600747"/>
            <a:ext cx="1105369" cy="20006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10" descr="Sphera Logo">
            <a:extLst>
              <a:ext uri="{FF2B5EF4-FFF2-40B4-BE49-F238E27FC236}">
                <a16:creationId xmlns:a16="http://schemas.microsoft.com/office/drawing/2014/main" id="{31093F8D-37FE-E55A-942C-4EF3A3E999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77786" y="1664610"/>
            <a:ext cx="1059289" cy="258769"/>
          </a:xfrm>
          <a:prstGeom prst="rect">
            <a:avLst/>
          </a:prstGeom>
          <a:noFill/>
          <a:extLst>
            <a:ext uri="{909E8E84-426E-40DD-AFC4-6F175D3DCCD1}">
              <a14:hiddenFill xmlns:a14="http://schemas.microsoft.com/office/drawing/2010/main">
                <a:solidFill>
                  <a:srgbClr val="FFFFFF"/>
                </a:solidFill>
              </a14:hiddenFill>
            </a:ext>
          </a:extLst>
        </p:spPr>
      </p:pic>
      <p:sp>
        <p:nvSpPr>
          <p:cNvPr id="10" name="Trapezoid 9">
            <a:extLst>
              <a:ext uri="{FF2B5EF4-FFF2-40B4-BE49-F238E27FC236}">
                <a16:creationId xmlns:a16="http://schemas.microsoft.com/office/drawing/2014/main" id="{AEEB1829-4FF8-DCF3-6920-4E54D7DCA33C}"/>
              </a:ext>
            </a:extLst>
          </p:cNvPr>
          <p:cNvSpPr/>
          <p:nvPr/>
        </p:nvSpPr>
        <p:spPr>
          <a:xfrm flipV="1">
            <a:off x="3884162" y="1595435"/>
            <a:ext cx="5280386" cy="1594080"/>
          </a:xfrm>
          <a:prstGeom prst="trapezoid">
            <a:avLst>
              <a:gd name="adj" fmla="val 53125"/>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AU" dirty="0">
              <a:solidFill>
                <a:schemeClr val="bg1"/>
              </a:solidFill>
            </a:endParaRPr>
          </a:p>
        </p:txBody>
      </p:sp>
      <p:sp>
        <p:nvSpPr>
          <p:cNvPr id="18" name="TextBox 17">
            <a:extLst>
              <a:ext uri="{FF2B5EF4-FFF2-40B4-BE49-F238E27FC236}">
                <a16:creationId xmlns:a16="http://schemas.microsoft.com/office/drawing/2014/main" id="{D6B6A1EE-6942-0863-C2E7-4767E2102313}"/>
              </a:ext>
            </a:extLst>
          </p:cNvPr>
          <p:cNvSpPr txBox="1"/>
          <p:nvPr/>
        </p:nvSpPr>
        <p:spPr>
          <a:xfrm>
            <a:off x="5739380" y="3438847"/>
            <a:ext cx="1673510" cy="276999"/>
          </a:xfrm>
          <a:prstGeom prst="rect">
            <a:avLst/>
          </a:prstGeom>
          <a:noFill/>
        </p:spPr>
        <p:txBody>
          <a:bodyPr wrap="square">
            <a:spAutoFit/>
          </a:bodyPr>
          <a:lstStyle/>
          <a:p>
            <a:pPr lvl="0" algn="ctr">
              <a:spcBef>
                <a:spcPts val="0"/>
              </a:spcBef>
              <a:spcAft>
                <a:spcPts val="0"/>
              </a:spcAft>
            </a:pPr>
            <a:r>
              <a:rPr lang="en-AU" sz="1200" b="1" dirty="0">
                <a:latin typeface="+mn-lt"/>
              </a:rPr>
              <a:t>9 included in the RFP</a:t>
            </a:r>
          </a:p>
        </p:txBody>
      </p:sp>
      <p:sp>
        <p:nvSpPr>
          <p:cNvPr id="19" name="TextBox 18">
            <a:extLst>
              <a:ext uri="{FF2B5EF4-FFF2-40B4-BE49-F238E27FC236}">
                <a16:creationId xmlns:a16="http://schemas.microsoft.com/office/drawing/2014/main" id="{FE0C4012-DC5B-5DDD-F2E4-213E75157BC0}"/>
              </a:ext>
            </a:extLst>
          </p:cNvPr>
          <p:cNvSpPr txBox="1"/>
          <p:nvPr/>
        </p:nvSpPr>
        <p:spPr>
          <a:xfrm>
            <a:off x="5736752" y="4775221"/>
            <a:ext cx="1669658" cy="461665"/>
          </a:xfrm>
          <a:prstGeom prst="rect">
            <a:avLst/>
          </a:prstGeom>
          <a:noFill/>
        </p:spPr>
        <p:txBody>
          <a:bodyPr wrap="square">
            <a:spAutoFit/>
          </a:bodyPr>
          <a:lstStyle/>
          <a:p>
            <a:pPr lvl="0" algn="ctr">
              <a:spcBef>
                <a:spcPts val="0"/>
              </a:spcBef>
              <a:spcAft>
                <a:spcPts val="0"/>
              </a:spcAft>
            </a:pPr>
            <a:r>
              <a:rPr lang="en-NZ" sz="1200" b="1" dirty="0">
                <a:latin typeface="+mn-lt"/>
              </a:rPr>
              <a:t>Completed proof of concepts</a:t>
            </a:r>
          </a:p>
        </p:txBody>
      </p:sp>
      <p:sp>
        <p:nvSpPr>
          <p:cNvPr id="20" name="Rectangle 19">
            <a:extLst>
              <a:ext uri="{FF2B5EF4-FFF2-40B4-BE49-F238E27FC236}">
                <a16:creationId xmlns:a16="http://schemas.microsoft.com/office/drawing/2014/main" id="{C447D291-F2E8-171A-9BEE-B420018E1792}"/>
              </a:ext>
            </a:extLst>
          </p:cNvPr>
          <p:cNvSpPr/>
          <p:nvPr/>
        </p:nvSpPr>
        <p:spPr>
          <a:xfrm>
            <a:off x="3606229" y="1469045"/>
            <a:ext cx="6154220" cy="14661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AU" dirty="0">
              <a:solidFill>
                <a:schemeClr val="bg1"/>
              </a:solidFill>
            </a:endParaRPr>
          </a:p>
        </p:txBody>
      </p:sp>
      <p:sp>
        <p:nvSpPr>
          <p:cNvPr id="21" name="Trapezoid 20">
            <a:extLst>
              <a:ext uri="{FF2B5EF4-FFF2-40B4-BE49-F238E27FC236}">
                <a16:creationId xmlns:a16="http://schemas.microsoft.com/office/drawing/2014/main" id="{DF3C552D-4C18-BDEF-B05A-02153C8B7E94}"/>
              </a:ext>
            </a:extLst>
          </p:cNvPr>
          <p:cNvSpPr/>
          <p:nvPr/>
        </p:nvSpPr>
        <p:spPr>
          <a:xfrm flipV="1">
            <a:off x="4777483" y="3270042"/>
            <a:ext cx="3523370" cy="693313"/>
          </a:xfrm>
          <a:prstGeom prst="trapezoid">
            <a:avLst>
              <a:gd name="adj" fmla="val 53125"/>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AU" dirty="0">
              <a:solidFill>
                <a:schemeClr val="bg1"/>
              </a:solidFill>
            </a:endParaRPr>
          </a:p>
        </p:txBody>
      </p:sp>
      <p:sp>
        <p:nvSpPr>
          <p:cNvPr id="22" name="Trapezoid 21">
            <a:extLst>
              <a:ext uri="{FF2B5EF4-FFF2-40B4-BE49-F238E27FC236}">
                <a16:creationId xmlns:a16="http://schemas.microsoft.com/office/drawing/2014/main" id="{4F08CE25-CED7-A5FB-066C-E5D874509B26}"/>
              </a:ext>
            </a:extLst>
          </p:cNvPr>
          <p:cNvSpPr/>
          <p:nvPr/>
        </p:nvSpPr>
        <p:spPr>
          <a:xfrm flipV="1">
            <a:off x="5216873" y="4036835"/>
            <a:ext cx="2679227" cy="693313"/>
          </a:xfrm>
          <a:prstGeom prst="trapezoid">
            <a:avLst>
              <a:gd name="adj" fmla="val 53125"/>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AU" dirty="0">
              <a:solidFill>
                <a:schemeClr val="bg1"/>
              </a:solidFill>
            </a:endParaRPr>
          </a:p>
        </p:txBody>
      </p:sp>
      <p:sp>
        <p:nvSpPr>
          <p:cNvPr id="23" name="Trapezoid 22">
            <a:extLst>
              <a:ext uri="{FF2B5EF4-FFF2-40B4-BE49-F238E27FC236}">
                <a16:creationId xmlns:a16="http://schemas.microsoft.com/office/drawing/2014/main" id="{D29D0961-CF6D-7155-AFF4-BC0E1321CE5E}"/>
              </a:ext>
            </a:extLst>
          </p:cNvPr>
          <p:cNvSpPr/>
          <p:nvPr/>
        </p:nvSpPr>
        <p:spPr>
          <a:xfrm flipV="1">
            <a:off x="5631769" y="4791248"/>
            <a:ext cx="1901220" cy="1762158"/>
          </a:xfrm>
          <a:prstGeom prst="trapezoid">
            <a:avLst>
              <a:gd name="adj" fmla="val 53125"/>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AU" dirty="0">
              <a:solidFill>
                <a:schemeClr val="bg1"/>
              </a:solidFill>
            </a:endParaRPr>
          </a:p>
        </p:txBody>
      </p:sp>
    </p:spTree>
    <p:extLst>
      <p:ext uri="{BB962C8B-B14F-4D97-AF65-F5344CB8AC3E}">
        <p14:creationId xmlns:p14="http://schemas.microsoft.com/office/powerpoint/2010/main" val="3554718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964E80-9E98-4BC2-48E7-21DEBDF10715}"/>
              </a:ext>
            </a:extLst>
          </p:cNvPr>
          <p:cNvSpPr/>
          <p:nvPr/>
        </p:nvSpPr>
        <p:spPr>
          <a:xfrm>
            <a:off x="515380" y="1268760"/>
            <a:ext cx="11161240" cy="5184576"/>
          </a:xfrm>
          <a:prstGeom prst="rect">
            <a:avLst/>
          </a:prstGeom>
          <a:solidFill>
            <a:srgbClr val="F4F6F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GB">
              <a:solidFill>
                <a:schemeClr val="bg1"/>
              </a:solidFill>
            </a:endParaRPr>
          </a:p>
        </p:txBody>
      </p:sp>
      <p:sp>
        <p:nvSpPr>
          <p:cNvPr id="5" name="Content Placeholder 4">
            <a:extLst>
              <a:ext uri="{FF2B5EF4-FFF2-40B4-BE49-F238E27FC236}">
                <a16:creationId xmlns:a16="http://schemas.microsoft.com/office/drawing/2014/main" id="{6C1B4BC2-9E6D-19C6-4239-E0298364D656}"/>
              </a:ext>
            </a:extLst>
          </p:cNvPr>
          <p:cNvSpPr>
            <a:spLocks noGrp="1"/>
          </p:cNvSpPr>
          <p:nvPr>
            <p:ph sz="quarter" idx="12"/>
          </p:nvPr>
        </p:nvSpPr>
        <p:spPr>
          <a:xfrm>
            <a:off x="514573" y="1646834"/>
            <a:ext cx="3349179" cy="4680000"/>
          </a:xfrm>
        </p:spPr>
        <p:txBody>
          <a:bodyPr/>
          <a:lstStyle/>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Carbon Trace enabled CBRE to report full supply chain emissions in 2022 Corporate Responsibility Report</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Finalised commercial partnership with </a:t>
            </a:r>
            <a:r>
              <a:rPr lang="en-GB" sz="1400" err="1">
                <a:latin typeface="Calibre" panose="020B0503030202060203" pitchFamily="34" charset="0"/>
              </a:rPr>
              <a:t>Emitwise</a:t>
            </a:r>
            <a:r>
              <a:rPr lang="en-GB" sz="1400">
                <a:latin typeface="Calibre" panose="020B0503030202060203" pitchFamily="34" charset="0"/>
              </a:rPr>
              <a:t> in Q1</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Goal for 2023: engage with 1’000 suppliers</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Kicked off Batch 1 supplier engagement in Q2, engaging 325 suppliers</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Need to engage with 675 more suppliers in remaining 5 months of 2023 to meet goal; stretch but possible.</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Supplier engagement and response metrics improved in Batch 1 over CBRE pilot phase</a:t>
            </a:r>
          </a:p>
        </p:txBody>
      </p:sp>
      <p:sp>
        <p:nvSpPr>
          <p:cNvPr id="6" name="Text Placeholder 5">
            <a:extLst>
              <a:ext uri="{FF2B5EF4-FFF2-40B4-BE49-F238E27FC236}">
                <a16:creationId xmlns:a16="http://schemas.microsoft.com/office/drawing/2014/main" id="{EADD96EB-0322-CFB6-2D73-4CFF133D7CB4}"/>
              </a:ext>
            </a:extLst>
          </p:cNvPr>
          <p:cNvSpPr>
            <a:spLocks noGrp="1"/>
          </p:cNvSpPr>
          <p:nvPr>
            <p:ph type="body" sz="quarter" idx="13"/>
          </p:nvPr>
        </p:nvSpPr>
        <p:spPr>
          <a:xfrm>
            <a:off x="854790" y="1254375"/>
            <a:ext cx="2450592" cy="370082"/>
          </a:xfrm>
        </p:spPr>
        <p:txBody>
          <a:bodyPr/>
          <a:lstStyle/>
          <a:p>
            <a:r>
              <a:rPr lang="en-GB"/>
              <a:t>Implementation progress</a:t>
            </a:r>
          </a:p>
        </p:txBody>
      </p:sp>
      <p:sp>
        <p:nvSpPr>
          <p:cNvPr id="8" name="Text Placeholder 7">
            <a:extLst>
              <a:ext uri="{FF2B5EF4-FFF2-40B4-BE49-F238E27FC236}">
                <a16:creationId xmlns:a16="http://schemas.microsoft.com/office/drawing/2014/main" id="{69934D18-47DC-0A01-167C-9DDA97C3E564}"/>
              </a:ext>
            </a:extLst>
          </p:cNvPr>
          <p:cNvSpPr>
            <a:spLocks noGrp="1"/>
          </p:cNvSpPr>
          <p:nvPr>
            <p:ph type="body" sz="quarter" idx="15"/>
          </p:nvPr>
        </p:nvSpPr>
        <p:spPr>
          <a:xfrm>
            <a:off x="4367808" y="1265449"/>
            <a:ext cx="2450592" cy="370082"/>
          </a:xfrm>
        </p:spPr>
        <p:txBody>
          <a:bodyPr/>
          <a:lstStyle/>
          <a:p>
            <a:r>
              <a:rPr lang="en-GB"/>
              <a:t>Lessons learned</a:t>
            </a:r>
          </a:p>
        </p:txBody>
      </p:sp>
      <p:sp>
        <p:nvSpPr>
          <p:cNvPr id="10" name="Text Placeholder 9">
            <a:extLst>
              <a:ext uri="{FF2B5EF4-FFF2-40B4-BE49-F238E27FC236}">
                <a16:creationId xmlns:a16="http://schemas.microsoft.com/office/drawing/2014/main" id="{562585D0-F8D6-41DC-AE13-032107AF2ECA}"/>
              </a:ext>
            </a:extLst>
          </p:cNvPr>
          <p:cNvSpPr>
            <a:spLocks noGrp="1"/>
          </p:cNvSpPr>
          <p:nvPr>
            <p:ph type="body" sz="quarter" idx="17"/>
          </p:nvPr>
        </p:nvSpPr>
        <p:spPr>
          <a:xfrm>
            <a:off x="8688288" y="1236863"/>
            <a:ext cx="2162560" cy="370082"/>
          </a:xfrm>
        </p:spPr>
        <p:txBody>
          <a:bodyPr/>
          <a:lstStyle/>
          <a:p>
            <a:r>
              <a:rPr lang="en-GB"/>
              <a:t>Challenges ahead</a:t>
            </a:r>
          </a:p>
        </p:txBody>
      </p:sp>
      <p:sp>
        <p:nvSpPr>
          <p:cNvPr id="12" name="Content Placeholder 4">
            <a:extLst>
              <a:ext uri="{FF2B5EF4-FFF2-40B4-BE49-F238E27FC236}">
                <a16:creationId xmlns:a16="http://schemas.microsoft.com/office/drawing/2014/main" id="{6B454154-A553-5D67-C206-4607DC334F91}"/>
              </a:ext>
            </a:extLst>
          </p:cNvPr>
          <p:cNvSpPr>
            <a:spLocks noGrp="1"/>
          </p:cNvSpPr>
          <p:nvPr>
            <p:ph sz="quarter" idx="14"/>
          </p:nvPr>
        </p:nvSpPr>
        <p:spPr>
          <a:xfrm>
            <a:off x="4007768" y="1646834"/>
            <a:ext cx="4176463" cy="4680000"/>
          </a:xfrm>
        </p:spPr>
        <p:txBody>
          <a:bodyPr/>
          <a:lstStyle/>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Even big, mature suppliers can get supply chain emissions wrong. Adopting a “trust but confirm” approach </a:t>
            </a:r>
            <a:r>
              <a:rPr lang="en-GB" sz="1400" b="1">
                <a:latin typeface="Calibre" panose="020B0503030202060203" pitchFamily="34" charset="0"/>
              </a:rPr>
              <a:t>enables data quality grades</a:t>
            </a:r>
            <a:r>
              <a:rPr lang="en-GB" sz="1400">
                <a:latin typeface="Calibre" panose="020B0503030202060203" pitchFamily="34" charset="0"/>
              </a:rPr>
              <a:t>.</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Access to primary emissions data from suppliers is the only way to </a:t>
            </a:r>
            <a:r>
              <a:rPr lang="en-GB" sz="1400" b="1">
                <a:latin typeface="Calibre" panose="020B0503030202060203" pitchFamily="34" charset="0"/>
              </a:rPr>
              <a:t>decouple emissions growth from business growth</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You can’t fully subcontract supply chain decarbonization: the organization needs to retain an active role in messaging to suppliers </a:t>
            </a:r>
            <a:r>
              <a:rPr lang="en-GB" sz="1400" b="1">
                <a:latin typeface="Calibre" panose="020B0503030202060203" pitchFamily="34" charset="0"/>
              </a:rPr>
              <a:t>why supply chain decarbonisation</a:t>
            </a:r>
            <a:r>
              <a:rPr lang="en-GB" sz="1400">
                <a:latin typeface="Calibre" panose="020B0503030202060203" pitchFamily="34" charset="0"/>
              </a:rPr>
              <a:t> </a:t>
            </a:r>
            <a:r>
              <a:rPr lang="en-GB" sz="1400" b="1">
                <a:latin typeface="Calibre" panose="020B0503030202060203" pitchFamily="34" charset="0"/>
              </a:rPr>
              <a:t>is important </a:t>
            </a:r>
            <a:r>
              <a:rPr lang="en-GB" sz="1400">
                <a:latin typeface="Calibre" panose="020B0503030202060203" pitchFamily="34" charset="0"/>
              </a:rPr>
              <a:t>to them and </a:t>
            </a:r>
            <a:r>
              <a:rPr lang="en-GB" sz="1400" b="1">
                <a:latin typeface="Calibre" panose="020B0503030202060203" pitchFamily="34" charset="0"/>
              </a:rPr>
              <a:t>holding suppliers accountable</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Finding balance between “carrot” and “stick’ approach to </a:t>
            </a:r>
            <a:r>
              <a:rPr lang="en-GB" sz="1400" b="1">
                <a:latin typeface="Calibre" panose="020B0503030202060203" pitchFamily="34" charset="0"/>
              </a:rPr>
              <a:t>supplier relationship management </a:t>
            </a:r>
            <a:r>
              <a:rPr lang="en-GB" sz="1400">
                <a:latin typeface="Calibre" panose="020B0503030202060203" pitchFamily="34" charset="0"/>
              </a:rPr>
              <a:t>is important but complex, requires effective </a:t>
            </a:r>
            <a:r>
              <a:rPr lang="en-GB" sz="1400" b="1">
                <a:latin typeface="Calibre" panose="020B0503030202060203" pitchFamily="34" charset="0"/>
              </a:rPr>
              <a:t>multi-stakeholder coordination</a:t>
            </a:r>
            <a:r>
              <a:rPr lang="en-GB" sz="1400">
                <a:latin typeface="Calibre" panose="020B0503030202060203" pitchFamily="34" charset="0"/>
              </a:rPr>
              <a:t>, underpinned by effective </a:t>
            </a:r>
            <a:r>
              <a:rPr lang="en-GB" sz="1400" b="1">
                <a:latin typeface="Calibre" panose="020B0503030202060203" pitchFamily="34" charset="0"/>
              </a:rPr>
              <a:t>collaboration tools</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Suppliers are willing and grateful to take up offers to </a:t>
            </a:r>
            <a:r>
              <a:rPr lang="en-GB" sz="1400" b="1">
                <a:latin typeface="Calibre" panose="020B0503030202060203" pitchFamily="34" charset="0"/>
              </a:rPr>
              <a:t>improve their capabilities</a:t>
            </a:r>
            <a:r>
              <a:rPr lang="en-GB" sz="1400">
                <a:latin typeface="Calibre" panose="020B0503030202060203" pitchFamily="34" charset="0"/>
              </a:rPr>
              <a:t>, regardless of their size</a:t>
            </a:r>
          </a:p>
          <a:p>
            <a:pPr marL="342900" indent="-342900">
              <a:spcBef>
                <a:spcPts val="0"/>
              </a:spcBef>
              <a:spcAft>
                <a:spcPts val="1000"/>
              </a:spcAft>
              <a:buFont typeface="Calibre Light" panose="020B0303030202060203" pitchFamily="34" charset="0"/>
              <a:buChar char="—"/>
            </a:pPr>
            <a:endParaRPr lang="en-GB" sz="1400">
              <a:latin typeface="Calibre" panose="020B0503030202060203" pitchFamily="34" charset="0"/>
            </a:endParaRPr>
          </a:p>
        </p:txBody>
      </p:sp>
      <p:sp>
        <p:nvSpPr>
          <p:cNvPr id="13" name="Content Placeholder 4">
            <a:extLst>
              <a:ext uri="{FF2B5EF4-FFF2-40B4-BE49-F238E27FC236}">
                <a16:creationId xmlns:a16="http://schemas.microsoft.com/office/drawing/2014/main" id="{1FD86F31-F496-EA6B-46A1-2B2606F42C61}"/>
              </a:ext>
            </a:extLst>
          </p:cNvPr>
          <p:cNvSpPr>
            <a:spLocks noGrp="1"/>
          </p:cNvSpPr>
          <p:nvPr>
            <p:ph sz="quarter" idx="16"/>
          </p:nvPr>
        </p:nvSpPr>
        <p:spPr>
          <a:xfrm>
            <a:off x="8327439" y="1629322"/>
            <a:ext cx="3349181" cy="4680000"/>
          </a:xfrm>
        </p:spPr>
        <p:txBody>
          <a:bodyPr/>
          <a:lstStyle/>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Marathon: Supplier ability to improve decarbonization is a 5+year journey</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Emissions baselines will evolve. Much education is needed along the value chain to enable full understanding and maintain motivation to tackle decarbonization</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Evolving regulations and standards adding complexity to decisions around processes such as emissions allocation methodologies</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Economic uncertainty limiting resources available to support sustainability initiatives along the value chain</a:t>
            </a:r>
          </a:p>
          <a:p>
            <a:pPr marL="342900" indent="-342900">
              <a:spcBef>
                <a:spcPts val="0"/>
              </a:spcBef>
              <a:spcAft>
                <a:spcPts val="1000"/>
              </a:spcAft>
              <a:buFont typeface="Calibre Light" panose="020B0303030202060203" pitchFamily="34" charset="0"/>
              <a:buChar char="—"/>
            </a:pPr>
            <a:r>
              <a:rPr lang="en-GB" sz="1400">
                <a:latin typeface="Calibre" panose="020B0503030202060203" pitchFamily="34" charset="0"/>
              </a:rPr>
              <a:t>ESG supplier fatigue &amp; </a:t>
            </a:r>
            <a:r>
              <a:rPr lang="en-GB" sz="1400" err="1">
                <a:latin typeface="Calibre" panose="020B0503030202060203" pitchFamily="34" charset="0"/>
              </a:rPr>
              <a:t>greenhushing</a:t>
            </a:r>
            <a:endParaRPr lang="en-GB" sz="1400">
              <a:latin typeface="Calibre" panose="020B0503030202060203" pitchFamily="34" charset="0"/>
            </a:endParaRPr>
          </a:p>
          <a:p>
            <a:pPr marL="342900" indent="-342900">
              <a:spcBef>
                <a:spcPts val="0"/>
              </a:spcBef>
              <a:spcAft>
                <a:spcPts val="1000"/>
              </a:spcAft>
              <a:buFont typeface="Calibre Light" panose="020B0303030202060203" pitchFamily="34" charset="0"/>
              <a:buChar char="—"/>
            </a:pPr>
            <a:endParaRPr lang="en-GB" sz="1400">
              <a:latin typeface="Calibre" panose="020B0503030202060203" pitchFamily="34" charset="0"/>
            </a:endParaRPr>
          </a:p>
        </p:txBody>
      </p:sp>
      <p:sp>
        <p:nvSpPr>
          <p:cNvPr id="14" name="Title 4">
            <a:extLst>
              <a:ext uri="{FF2B5EF4-FFF2-40B4-BE49-F238E27FC236}">
                <a16:creationId xmlns:a16="http://schemas.microsoft.com/office/drawing/2014/main" id="{4881F994-99F4-FF33-7D1E-060D2B53A0D4}"/>
              </a:ext>
            </a:extLst>
          </p:cNvPr>
          <p:cNvSpPr>
            <a:spLocks noGrp="1"/>
          </p:cNvSpPr>
          <p:nvPr>
            <p:ph type="title"/>
          </p:nvPr>
        </p:nvSpPr>
        <p:spPr>
          <a:xfrm>
            <a:off x="511175" y="477903"/>
            <a:ext cx="8094661" cy="398398"/>
          </a:xfrm>
        </p:spPr>
        <p:txBody>
          <a:bodyPr/>
          <a:lstStyle/>
          <a:p>
            <a:r>
              <a:rPr lang="en-GB"/>
              <a:t>Carbon Trace deployment</a:t>
            </a:r>
          </a:p>
        </p:txBody>
      </p:sp>
      <p:pic>
        <p:nvPicPr>
          <p:cNvPr id="15" name="Google Shape;6084;p9">
            <a:extLst>
              <a:ext uri="{FF2B5EF4-FFF2-40B4-BE49-F238E27FC236}">
                <a16:creationId xmlns:a16="http://schemas.microsoft.com/office/drawing/2014/main" id="{5C0EC7A9-B48D-5872-AB71-8B96C185E9BD}"/>
              </a:ext>
            </a:extLst>
          </p:cNvPr>
          <p:cNvPicPr preferRelativeResize="0"/>
          <p:nvPr/>
        </p:nvPicPr>
        <p:blipFill>
          <a:blip r:embed="rId2">
            <a:alphaModFix/>
          </a:blip>
          <a:stretch>
            <a:fillRect/>
          </a:stretch>
        </p:blipFill>
        <p:spPr>
          <a:xfrm>
            <a:off x="4883933" y="477903"/>
            <a:ext cx="2424133" cy="317733"/>
          </a:xfrm>
          <a:prstGeom prst="rect">
            <a:avLst/>
          </a:prstGeom>
          <a:noFill/>
          <a:ln>
            <a:noFill/>
          </a:ln>
        </p:spPr>
      </p:pic>
    </p:spTree>
    <p:extLst>
      <p:ext uri="{BB962C8B-B14F-4D97-AF65-F5344CB8AC3E}">
        <p14:creationId xmlns:p14="http://schemas.microsoft.com/office/powerpoint/2010/main" val="97610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A3342-E2C0-7A20-DDD0-E5A7BBC70296}"/>
              </a:ext>
            </a:extLst>
          </p:cNvPr>
          <p:cNvSpPr>
            <a:spLocks noGrp="1"/>
          </p:cNvSpPr>
          <p:nvPr>
            <p:ph type="body" sz="quarter" idx="11"/>
          </p:nvPr>
        </p:nvSpPr>
        <p:spPr>
          <a:xfrm>
            <a:off x="506365" y="6141211"/>
            <a:ext cx="6959600" cy="128016"/>
          </a:xfrm>
        </p:spPr>
        <p:txBody>
          <a:bodyPr/>
          <a:lstStyle/>
          <a:p>
            <a:r>
              <a:rPr lang="en-AU" sz="1000" dirty="0"/>
              <a:t>Source: Emissions data from 2019-2022 CBRE WIOD supply chain emissions inventory, data from 2023 onwards modelled</a:t>
            </a:r>
          </a:p>
        </p:txBody>
      </p:sp>
      <p:graphicFrame>
        <p:nvGraphicFramePr>
          <p:cNvPr id="8" name="Chart Placeholder 7">
            <a:extLst>
              <a:ext uri="{FF2B5EF4-FFF2-40B4-BE49-F238E27FC236}">
                <a16:creationId xmlns:a16="http://schemas.microsoft.com/office/drawing/2014/main" id="{9E9897C7-8CA9-0BB3-0A22-5EFE92C9F8AF}"/>
              </a:ext>
            </a:extLst>
          </p:cNvPr>
          <p:cNvGraphicFramePr>
            <a:graphicFrameLocks noGrp="1"/>
          </p:cNvGraphicFramePr>
          <p:nvPr>
            <p:ph type="chart" sz="quarter" idx="15"/>
          </p:nvPr>
        </p:nvGraphicFramePr>
        <p:xfrm>
          <a:off x="508001" y="1828800"/>
          <a:ext cx="6838816"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A42BB25D-6CDB-8406-6624-BC8CC43DC644}"/>
              </a:ext>
            </a:extLst>
          </p:cNvPr>
          <p:cNvSpPr>
            <a:spLocks noGrp="1"/>
          </p:cNvSpPr>
          <p:nvPr>
            <p:ph type="body" sz="quarter" idx="13"/>
          </p:nvPr>
        </p:nvSpPr>
        <p:spPr>
          <a:xfrm>
            <a:off x="508001" y="1179971"/>
            <a:ext cx="8900368" cy="433233"/>
          </a:xfrm>
        </p:spPr>
        <p:txBody>
          <a:bodyPr/>
          <a:lstStyle/>
          <a:p>
            <a:pPr>
              <a:spcBef>
                <a:spcPts val="0"/>
              </a:spcBef>
              <a:spcAft>
                <a:spcPts val="0"/>
              </a:spcAft>
            </a:pPr>
            <a:r>
              <a:rPr lang="en-AU" dirty="0"/>
              <a:t>Early value chain engagement is key in enabling the procurement Net Zero pathway</a:t>
            </a:r>
          </a:p>
        </p:txBody>
      </p:sp>
      <p:sp>
        <p:nvSpPr>
          <p:cNvPr id="5" name="Title 4">
            <a:extLst>
              <a:ext uri="{FF2B5EF4-FFF2-40B4-BE49-F238E27FC236}">
                <a16:creationId xmlns:a16="http://schemas.microsoft.com/office/drawing/2014/main" id="{08E60910-65AA-20D1-F0D2-822F41B91C1A}"/>
              </a:ext>
            </a:extLst>
          </p:cNvPr>
          <p:cNvSpPr>
            <a:spLocks noGrp="1"/>
          </p:cNvSpPr>
          <p:nvPr>
            <p:ph type="title"/>
          </p:nvPr>
        </p:nvSpPr>
        <p:spPr/>
        <p:txBody>
          <a:bodyPr/>
          <a:lstStyle/>
          <a:p>
            <a:r>
              <a:rPr lang="en-AU" dirty="0"/>
              <a:t>Procurement: CBRE supply chain decarbonization</a:t>
            </a:r>
          </a:p>
        </p:txBody>
      </p:sp>
      <p:sp>
        <p:nvSpPr>
          <p:cNvPr id="6" name="Star: 7 Points 5">
            <a:extLst>
              <a:ext uri="{FF2B5EF4-FFF2-40B4-BE49-F238E27FC236}">
                <a16:creationId xmlns:a16="http://schemas.microsoft.com/office/drawing/2014/main" id="{8C34309B-DD47-F789-1E42-9C855CAE4E1B}"/>
              </a:ext>
            </a:extLst>
          </p:cNvPr>
          <p:cNvSpPr/>
          <p:nvPr/>
        </p:nvSpPr>
        <p:spPr>
          <a:xfrm>
            <a:off x="5735960" y="4846703"/>
            <a:ext cx="216024" cy="216024"/>
          </a:xfrm>
          <a:prstGeom prst="star7">
            <a:avLst/>
          </a:prstGeom>
          <a:solidFill>
            <a:srgbClr val="529A89"/>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endParaRPr lang="en-AU">
              <a:solidFill>
                <a:schemeClr val="bg1"/>
              </a:solidFill>
            </a:endParaRPr>
          </a:p>
        </p:txBody>
      </p:sp>
      <p:sp>
        <p:nvSpPr>
          <p:cNvPr id="7" name="TextBox 6">
            <a:extLst>
              <a:ext uri="{FF2B5EF4-FFF2-40B4-BE49-F238E27FC236}">
                <a16:creationId xmlns:a16="http://schemas.microsoft.com/office/drawing/2014/main" id="{22FBB377-6E6C-41A6-B1BD-C8C4C651FE84}"/>
              </a:ext>
            </a:extLst>
          </p:cNvPr>
          <p:cNvSpPr txBox="1"/>
          <p:nvPr/>
        </p:nvSpPr>
        <p:spPr>
          <a:xfrm>
            <a:off x="2855640" y="3963219"/>
            <a:ext cx="1818201" cy="617909"/>
          </a:xfrm>
          <a:prstGeom prst="rect">
            <a:avLst/>
          </a:prstGeom>
          <a:noFill/>
        </p:spPr>
        <p:txBody>
          <a:bodyPr wrap="square" lIns="0" tIns="0" rIns="0" bIns="0" rtlCol="0">
            <a:noAutofit/>
          </a:bodyPr>
          <a:lstStyle/>
          <a:p>
            <a:pPr algn="l"/>
            <a:r>
              <a:rPr lang="en-AU" sz="1200" dirty="0"/>
              <a:t>Requires consistent reductions across the entire supply chain of over </a:t>
            </a:r>
            <a:r>
              <a:rPr lang="en-AU" sz="1200" b="1" dirty="0"/>
              <a:t>10% YOY </a:t>
            </a:r>
            <a:r>
              <a:rPr lang="en-AU" sz="1200" dirty="0"/>
              <a:t>from 2026</a:t>
            </a:r>
          </a:p>
        </p:txBody>
      </p:sp>
      <p:sp>
        <p:nvSpPr>
          <p:cNvPr id="10" name="TextBox 9">
            <a:extLst>
              <a:ext uri="{FF2B5EF4-FFF2-40B4-BE49-F238E27FC236}">
                <a16:creationId xmlns:a16="http://schemas.microsoft.com/office/drawing/2014/main" id="{E0E06578-FC09-473C-83DD-9F348DAB992D}"/>
              </a:ext>
            </a:extLst>
          </p:cNvPr>
          <p:cNvSpPr txBox="1"/>
          <p:nvPr/>
        </p:nvSpPr>
        <p:spPr>
          <a:xfrm>
            <a:off x="4979876" y="2898303"/>
            <a:ext cx="1944216" cy="397726"/>
          </a:xfrm>
          <a:prstGeom prst="rect">
            <a:avLst/>
          </a:prstGeom>
          <a:noFill/>
        </p:spPr>
        <p:txBody>
          <a:bodyPr wrap="square" lIns="0" tIns="0" rIns="0" bIns="0" rtlCol="0">
            <a:noAutofit/>
          </a:bodyPr>
          <a:lstStyle/>
          <a:p>
            <a:pPr algn="l"/>
            <a:r>
              <a:rPr lang="en-AU" sz="1200" dirty="0"/>
              <a:t>Delays in supply chain decarbonization can be costly as supplier journeys are difficult to compress</a:t>
            </a:r>
          </a:p>
        </p:txBody>
      </p:sp>
      <p:sp>
        <p:nvSpPr>
          <p:cNvPr id="12" name="TextBox 11">
            <a:extLst>
              <a:ext uri="{FF2B5EF4-FFF2-40B4-BE49-F238E27FC236}">
                <a16:creationId xmlns:a16="http://schemas.microsoft.com/office/drawing/2014/main" id="{23061588-485D-D6E0-3AFE-3BD4704421B7}"/>
              </a:ext>
            </a:extLst>
          </p:cNvPr>
          <p:cNvSpPr txBox="1"/>
          <p:nvPr/>
        </p:nvSpPr>
        <p:spPr>
          <a:xfrm>
            <a:off x="4700152" y="4873616"/>
            <a:ext cx="1394832" cy="611362"/>
          </a:xfrm>
          <a:prstGeom prst="rect">
            <a:avLst/>
          </a:prstGeom>
          <a:noFill/>
        </p:spPr>
        <p:txBody>
          <a:bodyPr wrap="square" lIns="0" tIns="0" rIns="0" bIns="0" rtlCol="0">
            <a:noAutofit/>
          </a:bodyPr>
          <a:lstStyle/>
          <a:p>
            <a:pPr algn="l">
              <a:spcBef>
                <a:spcPts val="0"/>
              </a:spcBef>
              <a:spcAft>
                <a:spcPts val="0"/>
              </a:spcAft>
            </a:pPr>
            <a:r>
              <a:rPr lang="en-AU" sz="1200" dirty="0"/>
              <a:t>CBRE target:</a:t>
            </a:r>
          </a:p>
          <a:p>
            <a:pPr algn="l">
              <a:spcBef>
                <a:spcPts val="0"/>
              </a:spcBef>
              <a:spcAft>
                <a:spcPts val="0"/>
              </a:spcAft>
            </a:pPr>
            <a:r>
              <a:rPr lang="en-AU" sz="1200" dirty="0"/>
              <a:t>68% reduction on 2019 baseline by 2035</a:t>
            </a:r>
          </a:p>
        </p:txBody>
      </p:sp>
      <p:sp>
        <p:nvSpPr>
          <p:cNvPr id="14" name="TextBox 13">
            <a:extLst>
              <a:ext uri="{FF2B5EF4-FFF2-40B4-BE49-F238E27FC236}">
                <a16:creationId xmlns:a16="http://schemas.microsoft.com/office/drawing/2014/main" id="{D2727E76-74BB-0209-F034-516766CD82A2}"/>
              </a:ext>
            </a:extLst>
          </p:cNvPr>
          <p:cNvSpPr txBox="1"/>
          <p:nvPr/>
        </p:nvSpPr>
        <p:spPr>
          <a:xfrm>
            <a:off x="1991544" y="2076081"/>
            <a:ext cx="2376263" cy="372266"/>
          </a:xfrm>
          <a:prstGeom prst="rect">
            <a:avLst/>
          </a:prstGeom>
          <a:noFill/>
        </p:spPr>
        <p:txBody>
          <a:bodyPr wrap="square" lIns="0" tIns="0" rIns="0" bIns="0" rtlCol="0">
            <a:noAutofit/>
          </a:bodyPr>
          <a:lstStyle/>
          <a:p>
            <a:pPr algn="l"/>
            <a:r>
              <a:rPr lang="en-AU" sz="1200" dirty="0"/>
              <a:t>Limited progress in first years as 50-70% of suppliers have very low Sustainability capabilities, and will need time to develop</a:t>
            </a:r>
          </a:p>
        </p:txBody>
      </p:sp>
      <p:sp>
        <p:nvSpPr>
          <p:cNvPr id="11" name="Rectangle 10">
            <a:extLst>
              <a:ext uri="{FF2B5EF4-FFF2-40B4-BE49-F238E27FC236}">
                <a16:creationId xmlns:a16="http://schemas.microsoft.com/office/drawing/2014/main" id="{AE5483A9-4227-1552-C4A9-413742055958}"/>
              </a:ext>
            </a:extLst>
          </p:cNvPr>
          <p:cNvSpPr/>
          <p:nvPr/>
        </p:nvSpPr>
        <p:spPr>
          <a:xfrm>
            <a:off x="9212613" y="1411991"/>
            <a:ext cx="1354247" cy="1730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300"/>
              </a:spcAft>
            </a:pPr>
            <a:endParaRPr lang="en-GB" sz="1400">
              <a:solidFill>
                <a:schemeClr val="tx1"/>
              </a:solidFill>
            </a:endParaRPr>
          </a:p>
        </p:txBody>
      </p:sp>
      <p:sp>
        <p:nvSpPr>
          <p:cNvPr id="13" name="Text Placeholder 4">
            <a:extLst>
              <a:ext uri="{FF2B5EF4-FFF2-40B4-BE49-F238E27FC236}">
                <a16:creationId xmlns:a16="http://schemas.microsoft.com/office/drawing/2014/main" id="{A390F7E3-F183-E4EB-AE83-8FE32326E653}"/>
              </a:ext>
            </a:extLst>
          </p:cNvPr>
          <p:cNvSpPr txBox="1">
            <a:spLocks/>
          </p:cNvSpPr>
          <p:nvPr/>
        </p:nvSpPr>
        <p:spPr>
          <a:xfrm>
            <a:off x="8677589" y="6342559"/>
            <a:ext cx="2711772" cy="204315"/>
          </a:xfrm>
          <a:prstGeom prst="rect">
            <a:avLst/>
          </a:prstGeom>
        </p:spPr>
        <p:txBody>
          <a:bodyPr vert="horz" lIns="0" tIns="0" rIns="72000" bIns="0" rtlCol="0">
            <a:noAutofit/>
          </a:bodyPr>
          <a:lstStyle>
            <a:lvl1pPr>
              <a:spcBef>
                <a:spcPts val="600"/>
              </a:spcBef>
              <a:spcAft>
                <a:spcPts val="0"/>
              </a:spcAft>
              <a:defRPr sz="1000">
                <a:latin typeface="+mn-lt"/>
              </a:defRPr>
            </a:lvl1pPr>
            <a:lvl2pPr>
              <a:spcBef>
                <a:spcPts val="300"/>
              </a:spcBef>
              <a:spcAft>
                <a:spcPts val="300"/>
              </a:spcAft>
              <a:defRPr sz="1050">
                <a:latin typeface="+mn-lt"/>
              </a:defRPr>
            </a:lvl2pPr>
            <a:lvl3pPr marL="171450" indent="-171450">
              <a:spcBef>
                <a:spcPts val="200"/>
              </a:spcBef>
              <a:spcAft>
                <a:spcPts val="0"/>
              </a:spcAft>
              <a:buFont typeface="Calibre" panose="020B0503030202060203" pitchFamily="34" charset="0"/>
              <a:buChar char="–"/>
              <a:defRPr sz="1050"/>
            </a:lvl3pPr>
            <a:lvl4pPr>
              <a:defRPr sz="1050"/>
            </a:lvl4pPr>
            <a:lvl5pPr>
              <a:defRPr sz="1050"/>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GB" dirty="0"/>
              <a:t>Source: market observations from EcoVadis &amp; CDP</a:t>
            </a:r>
          </a:p>
        </p:txBody>
      </p:sp>
      <p:sp>
        <p:nvSpPr>
          <p:cNvPr id="15" name="Rectangle 14">
            <a:extLst>
              <a:ext uri="{FF2B5EF4-FFF2-40B4-BE49-F238E27FC236}">
                <a16:creationId xmlns:a16="http://schemas.microsoft.com/office/drawing/2014/main" id="{9051DF64-BA44-B77C-4C03-CB54F16B2C52}"/>
              </a:ext>
            </a:extLst>
          </p:cNvPr>
          <p:cNvSpPr/>
          <p:nvPr/>
        </p:nvSpPr>
        <p:spPr>
          <a:xfrm>
            <a:off x="9212613" y="1637209"/>
            <a:ext cx="1354247" cy="50392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300"/>
              </a:spcAft>
            </a:pPr>
            <a:r>
              <a:rPr lang="en-GB" sz="1400">
                <a:solidFill>
                  <a:schemeClr val="tx1"/>
                </a:solidFill>
              </a:rPr>
              <a:t>~8% Intermediate</a:t>
            </a:r>
          </a:p>
        </p:txBody>
      </p:sp>
      <p:sp>
        <p:nvSpPr>
          <p:cNvPr id="16" name="Rectangle 15">
            <a:extLst>
              <a:ext uri="{FF2B5EF4-FFF2-40B4-BE49-F238E27FC236}">
                <a16:creationId xmlns:a16="http://schemas.microsoft.com/office/drawing/2014/main" id="{5474FB4E-EF36-EF8E-239B-B94B7AC366DA}"/>
              </a:ext>
            </a:extLst>
          </p:cNvPr>
          <p:cNvSpPr/>
          <p:nvPr/>
        </p:nvSpPr>
        <p:spPr>
          <a:xfrm>
            <a:off x="9212612" y="2193351"/>
            <a:ext cx="1354247" cy="145544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300"/>
              </a:spcAft>
            </a:pPr>
            <a:r>
              <a:rPr lang="en-GB" sz="1400">
                <a:solidFill>
                  <a:schemeClr val="tx1"/>
                </a:solidFill>
              </a:rPr>
              <a:t>~30% </a:t>
            </a:r>
          </a:p>
          <a:p>
            <a:pPr algn="ctr">
              <a:spcBef>
                <a:spcPts val="0"/>
              </a:spcBef>
              <a:spcAft>
                <a:spcPts val="300"/>
              </a:spcAft>
            </a:pPr>
            <a:r>
              <a:rPr lang="en-GB" sz="1400">
                <a:solidFill>
                  <a:schemeClr val="tx1"/>
                </a:solidFill>
              </a:rPr>
              <a:t>Beginners</a:t>
            </a:r>
          </a:p>
        </p:txBody>
      </p:sp>
      <p:sp>
        <p:nvSpPr>
          <p:cNvPr id="17" name="Rectangle 16">
            <a:extLst>
              <a:ext uri="{FF2B5EF4-FFF2-40B4-BE49-F238E27FC236}">
                <a16:creationId xmlns:a16="http://schemas.microsoft.com/office/drawing/2014/main" id="{A990F97A-80CF-B4B5-9406-62A07D3CC458}"/>
              </a:ext>
            </a:extLst>
          </p:cNvPr>
          <p:cNvSpPr/>
          <p:nvPr/>
        </p:nvSpPr>
        <p:spPr>
          <a:xfrm>
            <a:off x="9212612" y="3724672"/>
            <a:ext cx="1354247" cy="254811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300"/>
              </a:spcAft>
            </a:pPr>
            <a:r>
              <a:rPr lang="en-GB" sz="1400">
                <a:solidFill>
                  <a:schemeClr val="tx1"/>
                </a:solidFill>
              </a:rPr>
              <a:t>~60% </a:t>
            </a:r>
            <a:br>
              <a:rPr lang="en-GB" sz="1400">
                <a:solidFill>
                  <a:schemeClr val="tx1"/>
                </a:solidFill>
              </a:rPr>
            </a:br>
            <a:r>
              <a:rPr lang="en-GB" sz="1400">
                <a:solidFill>
                  <a:schemeClr val="tx1"/>
                </a:solidFill>
              </a:rPr>
              <a:t>Zero experience</a:t>
            </a:r>
          </a:p>
        </p:txBody>
      </p:sp>
      <p:sp>
        <p:nvSpPr>
          <p:cNvPr id="18" name="TextBox 17">
            <a:extLst>
              <a:ext uri="{FF2B5EF4-FFF2-40B4-BE49-F238E27FC236}">
                <a16:creationId xmlns:a16="http://schemas.microsoft.com/office/drawing/2014/main" id="{73B63889-CEDC-FC2F-A5B6-E4D75BAF33D2}"/>
              </a:ext>
            </a:extLst>
          </p:cNvPr>
          <p:cNvSpPr txBox="1"/>
          <p:nvPr/>
        </p:nvSpPr>
        <p:spPr>
          <a:xfrm>
            <a:off x="9255569" y="888771"/>
            <a:ext cx="1354247"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300"/>
              </a:spcAft>
              <a:buClrTx/>
              <a:buSzTx/>
              <a:buFontTx/>
              <a:buNone/>
              <a:tabLst/>
              <a:defRPr/>
            </a:pPr>
            <a:r>
              <a:rPr kumimoji="0" lang="en-GB" sz="1400" b="0" i="0" u="none" strike="noStrike" kern="0" cap="none" spc="0" normalizeH="0" baseline="0" noProof="0" dirty="0">
                <a:ln>
                  <a:noFill/>
                </a:ln>
                <a:solidFill>
                  <a:srgbClr val="435254"/>
                </a:solidFill>
                <a:effectLst/>
                <a:uLnTx/>
                <a:uFillTx/>
                <a:latin typeface="Calibre"/>
                <a:ea typeface="+mn-ea"/>
                <a:cs typeface="+mn-cs"/>
              </a:rPr>
              <a:t>~2% actively decarbonising</a:t>
            </a:r>
          </a:p>
        </p:txBody>
      </p:sp>
      <p:cxnSp>
        <p:nvCxnSpPr>
          <p:cNvPr id="19" name="Straight Connector 18">
            <a:extLst>
              <a:ext uri="{FF2B5EF4-FFF2-40B4-BE49-F238E27FC236}">
                <a16:creationId xmlns:a16="http://schemas.microsoft.com/office/drawing/2014/main" id="{9AD3CC4F-47CF-B384-A47B-B8D5B260E9F6}"/>
              </a:ext>
            </a:extLst>
          </p:cNvPr>
          <p:cNvCxnSpPr>
            <a:cxnSpLocks/>
          </p:cNvCxnSpPr>
          <p:nvPr/>
        </p:nvCxnSpPr>
        <p:spPr>
          <a:xfrm>
            <a:off x="8921173" y="1460167"/>
            <a:ext cx="0" cy="4775200"/>
          </a:xfrm>
          <a:prstGeom prst="line">
            <a:avLst/>
          </a:prstGeom>
          <a:ln w="38100">
            <a:headEnd type="triangl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20" name="TextBox 19">
            <a:extLst>
              <a:ext uri="{FF2B5EF4-FFF2-40B4-BE49-F238E27FC236}">
                <a16:creationId xmlns:a16="http://schemas.microsoft.com/office/drawing/2014/main" id="{2F86ACEA-7824-82F0-EB30-EFEAFD4578CC}"/>
              </a:ext>
            </a:extLst>
          </p:cNvPr>
          <p:cNvSpPr txBox="1"/>
          <p:nvPr/>
        </p:nvSpPr>
        <p:spPr>
          <a:xfrm rot="16200000">
            <a:off x="7712013" y="3567388"/>
            <a:ext cx="2401984" cy="307777"/>
          </a:xfrm>
          <a:prstGeom prst="rect">
            <a:avLst/>
          </a:prstGeom>
          <a:solidFill>
            <a:schemeClr val="bg1"/>
          </a:solidFill>
        </p:spPr>
        <p:txBody>
          <a:bodyPr wrap="square">
            <a:spAutoFit/>
          </a:bodyPr>
          <a:lstStyle/>
          <a:p>
            <a:pPr marL="0" marR="0" lvl="0" indent="0" algn="ctr" defTabSz="914400" eaLnBrk="1" fontAlgn="auto" latinLnBrk="0" hangingPunct="1">
              <a:lnSpc>
                <a:spcPct val="100000"/>
              </a:lnSpc>
              <a:spcBef>
                <a:spcPts val="0"/>
              </a:spcBef>
              <a:spcAft>
                <a:spcPts val="300"/>
              </a:spcAft>
              <a:buClrTx/>
              <a:buSzTx/>
              <a:buFontTx/>
              <a:buNone/>
              <a:tabLst/>
              <a:defRPr/>
            </a:pPr>
            <a:r>
              <a:rPr kumimoji="0" lang="en-GB" sz="1400" b="0" i="0" u="none" strike="noStrike" kern="0" cap="none" spc="0" normalizeH="0" baseline="0" noProof="0" dirty="0">
                <a:ln>
                  <a:noFill/>
                </a:ln>
                <a:solidFill>
                  <a:srgbClr val="435254"/>
                </a:solidFill>
                <a:effectLst/>
                <a:uLnTx/>
                <a:uFillTx/>
                <a:latin typeface="Calibre"/>
                <a:ea typeface="+mn-ea"/>
                <a:cs typeface="+mn-cs"/>
              </a:rPr>
              <a:t>CBRE Supplier Base Maturity</a:t>
            </a:r>
          </a:p>
        </p:txBody>
      </p:sp>
      <p:sp>
        <p:nvSpPr>
          <p:cNvPr id="22" name="TextBox 21">
            <a:extLst>
              <a:ext uri="{FF2B5EF4-FFF2-40B4-BE49-F238E27FC236}">
                <a16:creationId xmlns:a16="http://schemas.microsoft.com/office/drawing/2014/main" id="{24609764-DE08-FDFE-A4B6-3938048C724C}"/>
              </a:ext>
            </a:extLst>
          </p:cNvPr>
          <p:cNvSpPr txBox="1"/>
          <p:nvPr/>
        </p:nvSpPr>
        <p:spPr>
          <a:xfrm>
            <a:off x="8426648" y="265380"/>
            <a:ext cx="3344940" cy="584775"/>
          </a:xfrm>
          <a:prstGeom prst="rect">
            <a:avLst/>
          </a:prstGeom>
        </p:spPr>
        <p:txBody>
          <a:bodyPr vert="horz" lIns="0" tIns="0" rIns="72000" bIns="0" rtlCol="0" anchor="b" anchorCtr="0">
            <a:noAutofit/>
          </a:bodyPr>
          <a:lstStyle>
            <a:lvl1pPr>
              <a:spcBef>
                <a:spcPts val="0"/>
              </a:spcBef>
              <a:spcAft>
                <a:spcPts val="0"/>
              </a:spcAft>
              <a:defRPr lang="en-US" sz="1600" b="0" dirty="0" smtClean="0">
                <a:latin typeface="Calibre Semibold" panose="020B0703030202060203" pitchFamily="34" charset="0"/>
              </a:defRPr>
            </a:lvl1pPr>
            <a:lvl2pPr>
              <a:spcBef>
                <a:spcPts val="300"/>
              </a:spcBef>
              <a:spcAft>
                <a:spcPts val="300"/>
              </a:spcAft>
              <a:defRPr lang="en-US" sz="1200" dirty="0" smtClean="0">
                <a:latin typeface="+mn-lt"/>
              </a:defRPr>
            </a:lvl2pPr>
            <a:lvl3pPr marL="171450" indent="-171450">
              <a:buFont typeface="Calibre" panose="020B0503030202060203" pitchFamily="34" charset="0"/>
              <a:buChar char="–"/>
              <a:defRPr lang="en-US" dirty="0" smtClean="0"/>
            </a:lvl3pPr>
            <a:lvl4pPr marL="356616">
              <a:defRPr lang="en-US" b="0" dirty="0" smtClean="0"/>
            </a:lvl4pPr>
            <a:lvl5pPr marL="0" indent="0">
              <a:spcBef>
                <a:spcPts val="600"/>
              </a:spcBef>
              <a:spcAft>
                <a:spcPts val="0"/>
              </a:spcAft>
              <a:buFontTx/>
              <a:buNone/>
              <a:defRPr lang="en-US" dirty="0" smtClean="0">
                <a:latin typeface="Calibre Semibold" panose="020B0703030202060203" pitchFamily="34" charset="0"/>
              </a:defRPr>
            </a:lvl5pPr>
            <a:lvl6pPr>
              <a:defRPr lang="en-US" sz="1050" dirty="0" smtClean="0"/>
            </a:lvl6pPr>
            <a:lvl7pPr>
              <a:spcBef>
                <a:spcPts val="300"/>
              </a:spcBef>
              <a:spcAft>
                <a:spcPts val="300"/>
              </a:spcAft>
              <a:defRPr lang="en-US" dirty="0" smtClean="0">
                <a:latin typeface="+mn-lt"/>
              </a:defRPr>
            </a:lvl7pPr>
            <a:lvl8pPr marL="171450" indent="-171450">
              <a:spcBef>
                <a:spcPts val="200"/>
              </a:spcBef>
              <a:spcAft>
                <a:spcPts val="0"/>
              </a:spcAft>
              <a:buFont typeface="Calibre" panose="020B0503030202060203" pitchFamily="34" charset="0"/>
              <a:buChar char="–"/>
              <a:defRPr lang="en-US" dirty="0" smtClean="0"/>
            </a:lvl8pPr>
          </a:lstStyle>
          <a:p>
            <a:pPr algn="ctr"/>
            <a:r>
              <a:rPr lang="en-GB" dirty="0"/>
              <a:t>Market gap: Not enough suppliers have started their decarbonization journey</a:t>
            </a:r>
            <a:endParaRPr lang="en-NZ" dirty="0"/>
          </a:p>
        </p:txBody>
      </p:sp>
      <p:sp>
        <p:nvSpPr>
          <p:cNvPr id="21" name="TextBox 20">
            <a:extLst>
              <a:ext uri="{FF2B5EF4-FFF2-40B4-BE49-F238E27FC236}">
                <a16:creationId xmlns:a16="http://schemas.microsoft.com/office/drawing/2014/main" id="{9D465028-898B-7738-C73B-F9F2E831A987}"/>
              </a:ext>
            </a:extLst>
          </p:cNvPr>
          <p:cNvSpPr txBox="1"/>
          <p:nvPr/>
        </p:nvSpPr>
        <p:spPr>
          <a:xfrm>
            <a:off x="1277063" y="5532645"/>
            <a:ext cx="334023" cy="203177"/>
          </a:xfrm>
          <a:prstGeom prst="rect">
            <a:avLst/>
          </a:prstGeom>
          <a:noFill/>
        </p:spPr>
        <p:txBody>
          <a:bodyPr wrap="square" lIns="0" tIns="0" rIns="0" bIns="0" rtlCol="0">
            <a:noAutofit/>
          </a:bodyPr>
          <a:lstStyle/>
          <a:p>
            <a:pPr algn="ctr"/>
            <a:r>
              <a:rPr lang="en-AU" sz="1200" dirty="0"/>
              <a:t>2019</a:t>
            </a:r>
          </a:p>
        </p:txBody>
      </p:sp>
      <p:sp>
        <p:nvSpPr>
          <p:cNvPr id="23" name="TextBox 22">
            <a:extLst>
              <a:ext uri="{FF2B5EF4-FFF2-40B4-BE49-F238E27FC236}">
                <a16:creationId xmlns:a16="http://schemas.microsoft.com/office/drawing/2014/main" id="{8FBEFFDA-6EE4-E4F2-0596-A4BE6C3A2887}"/>
              </a:ext>
            </a:extLst>
          </p:cNvPr>
          <p:cNvSpPr txBox="1"/>
          <p:nvPr/>
        </p:nvSpPr>
        <p:spPr>
          <a:xfrm>
            <a:off x="2083197" y="5540596"/>
            <a:ext cx="334023" cy="203177"/>
          </a:xfrm>
          <a:prstGeom prst="rect">
            <a:avLst/>
          </a:prstGeom>
          <a:noFill/>
        </p:spPr>
        <p:txBody>
          <a:bodyPr wrap="square" lIns="0" tIns="0" rIns="0" bIns="0" rtlCol="0">
            <a:noAutofit/>
          </a:bodyPr>
          <a:lstStyle/>
          <a:p>
            <a:pPr algn="ctr"/>
            <a:r>
              <a:rPr lang="en-AU" sz="1200" dirty="0"/>
              <a:t>2022</a:t>
            </a:r>
          </a:p>
        </p:txBody>
      </p:sp>
      <p:sp>
        <p:nvSpPr>
          <p:cNvPr id="24" name="TextBox 23">
            <a:extLst>
              <a:ext uri="{FF2B5EF4-FFF2-40B4-BE49-F238E27FC236}">
                <a16:creationId xmlns:a16="http://schemas.microsoft.com/office/drawing/2014/main" id="{35280A99-E06D-D10C-FF87-B2D2F3CC9837}"/>
              </a:ext>
            </a:extLst>
          </p:cNvPr>
          <p:cNvSpPr txBox="1"/>
          <p:nvPr/>
        </p:nvSpPr>
        <p:spPr>
          <a:xfrm>
            <a:off x="5676960" y="5520958"/>
            <a:ext cx="334023" cy="203177"/>
          </a:xfrm>
          <a:prstGeom prst="rect">
            <a:avLst/>
          </a:prstGeom>
          <a:noFill/>
        </p:spPr>
        <p:txBody>
          <a:bodyPr wrap="square" lIns="0" tIns="0" rIns="0" bIns="0" rtlCol="0">
            <a:noAutofit/>
          </a:bodyPr>
          <a:lstStyle/>
          <a:p>
            <a:pPr algn="ctr"/>
            <a:r>
              <a:rPr lang="en-AU" sz="1200" dirty="0"/>
              <a:t>2035</a:t>
            </a:r>
          </a:p>
        </p:txBody>
      </p:sp>
      <p:sp>
        <p:nvSpPr>
          <p:cNvPr id="25" name="TextBox 24">
            <a:extLst>
              <a:ext uri="{FF2B5EF4-FFF2-40B4-BE49-F238E27FC236}">
                <a16:creationId xmlns:a16="http://schemas.microsoft.com/office/drawing/2014/main" id="{70D5AAA7-E1E8-8D95-18BD-9D15C958ED68}"/>
              </a:ext>
            </a:extLst>
          </p:cNvPr>
          <p:cNvSpPr txBox="1"/>
          <p:nvPr/>
        </p:nvSpPr>
        <p:spPr>
          <a:xfrm>
            <a:off x="7041497" y="5546368"/>
            <a:ext cx="334023" cy="203177"/>
          </a:xfrm>
          <a:prstGeom prst="rect">
            <a:avLst/>
          </a:prstGeom>
          <a:noFill/>
        </p:spPr>
        <p:txBody>
          <a:bodyPr wrap="square" lIns="0" tIns="0" rIns="0" bIns="0" rtlCol="0">
            <a:noAutofit/>
          </a:bodyPr>
          <a:lstStyle/>
          <a:p>
            <a:pPr algn="ctr"/>
            <a:r>
              <a:rPr lang="en-AU" sz="1200" dirty="0"/>
              <a:t>2040</a:t>
            </a:r>
          </a:p>
        </p:txBody>
      </p:sp>
      <p:sp>
        <p:nvSpPr>
          <p:cNvPr id="26" name="TextBox 25">
            <a:extLst>
              <a:ext uri="{FF2B5EF4-FFF2-40B4-BE49-F238E27FC236}">
                <a16:creationId xmlns:a16="http://schemas.microsoft.com/office/drawing/2014/main" id="{A923595B-E13F-6FCE-D41E-5BA5A694FA5A}"/>
              </a:ext>
            </a:extLst>
          </p:cNvPr>
          <p:cNvSpPr txBox="1"/>
          <p:nvPr/>
        </p:nvSpPr>
        <p:spPr>
          <a:xfrm>
            <a:off x="4224482" y="5532644"/>
            <a:ext cx="334023" cy="203177"/>
          </a:xfrm>
          <a:prstGeom prst="rect">
            <a:avLst/>
          </a:prstGeom>
          <a:noFill/>
        </p:spPr>
        <p:txBody>
          <a:bodyPr wrap="square" lIns="0" tIns="0" rIns="0" bIns="0" rtlCol="0">
            <a:noAutofit/>
          </a:bodyPr>
          <a:lstStyle/>
          <a:p>
            <a:pPr algn="ctr"/>
            <a:r>
              <a:rPr lang="en-AU" sz="1200" dirty="0"/>
              <a:t>2030</a:t>
            </a:r>
          </a:p>
        </p:txBody>
      </p:sp>
      <p:sp>
        <p:nvSpPr>
          <p:cNvPr id="27" name="TextBox 26">
            <a:extLst>
              <a:ext uri="{FF2B5EF4-FFF2-40B4-BE49-F238E27FC236}">
                <a16:creationId xmlns:a16="http://schemas.microsoft.com/office/drawing/2014/main" id="{CAB2336B-49E8-8FF8-CACC-D708B6BDAAE2}"/>
              </a:ext>
            </a:extLst>
          </p:cNvPr>
          <p:cNvSpPr txBox="1"/>
          <p:nvPr/>
        </p:nvSpPr>
        <p:spPr>
          <a:xfrm>
            <a:off x="3280722" y="5523571"/>
            <a:ext cx="334023" cy="203177"/>
          </a:xfrm>
          <a:prstGeom prst="rect">
            <a:avLst/>
          </a:prstGeom>
          <a:noFill/>
        </p:spPr>
        <p:txBody>
          <a:bodyPr wrap="square" lIns="0" tIns="0" rIns="0" bIns="0" rtlCol="0">
            <a:noAutofit/>
          </a:bodyPr>
          <a:lstStyle/>
          <a:p>
            <a:pPr algn="ctr"/>
            <a:r>
              <a:rPr lang="en-AU" sz="1200" dirty="0"/>
              <a:t>2026</a:t>
            </a:r>
          </a:p>
        </p:txBody>
      </p:sp>
    </p:spTree>
    <p:extLst>
      <p:ext uri="{BB962C8B-B14F-4D97-AF65-F5344CB8AC3E}">
        <p14:creationId xmlns:p14="http://schemas.microsoft.com/office/powerpoint/2010/main" val="81645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9">
            <a:extLst>
              <a:ext uri="{FF2B5EF4-FFF2-40B4-BE49-F238E27FC236}">
                <a16:creationId xmlns:a16="http://schemas.microsoft.com/office/drawing/2014/main" id="{69CC2B60-78B7-9D75-BD78-5ED5DB9D4627}"/>
              </a:ext>
            </a:extLst>
          </p:cNvPr>
          <p:cNvGraphicFramePr>
            <a:graphicFrameLocks/>
          </p:cNvGraphicFramePr>
          <p:nvPr/>
        </p:nvGraphicFramePr>
        <p:xfrm>
          <a:off x="5168442" y="1127739"/>
          <a:ext cx="6498887" cy="25187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ontent Placeholder 9">
            <a:extLst>
              <a:ext uri="{FF2B5EF4-FFF2-40B4-BE49-F238E27FC236}">
                <a16:creationId xmlns:a16="http://schemas.microsoft.com/office/drawing/2014/main" id="{4C7EA1F9-B2C1-0241-C4F3-D23EDBC715D0}"/>
              </a:ext>
            </a:extLst>
          </p:cNvPr>
          <p:cNvGraphicFramePr>
            <a:graphicFrameLocks/>
          </p:cNvGraphicFramePr>
          <p:nvPr/>
        </p:nvGraphicFramePr>
        <p:xfrm>
          <a:off x="5168442" y="3754432"/>
          <a:ext cx="6517793" cy="237846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6">
            <a:extLst>
              <a:ext uri="{FF2B5EF4-FFF2-40B4-BE49-F238E27FC236}">
                <a16:creationId xmlns:a16="http://schemas.microsoft.com/office/drawing/2014/main" id="{2E9F8FA5-3FFA-496B-8324-517182BAC447}"/>
              </a:ext>
            </a:extLst>
          </p:cNvPr>
          <p:cNvSpPr>
            <a:spLocks noGrp="1"/>
          </p:cNvSpPr>
          <p:nvPr>
            <p:ph type="title"/>
          </p:nvPr>
        </p:nvSpPr>
        <p:spPr>
          <a:xfrm>
            <a:off x="511175" y="1601788"/>
            <a:ext cx="3110625" cy="1325563"/>
          </a:xfrm>
        </p:spPr>
        <p:txBody>
          <a:bodyPr/>
          <a:lstStyle/>
          <a:p>
            <a:r>
              <a:rPr lang="en-GB"/>
              <a:t>Decoupling business growth from emissions</a:t>
            </a:r>
          </a:p>
        </p:txBody>
      </p:sp>
      <p:sp>
        <p:nvSpPr>
          <p:cNvPr id="8" name="Text Placeholder 7">
            <a:extLst>
              <a:ext uri="{FF2B5EF4-FFF2-40B4-BE49-F238E27FC236}">
                <a16:creationId xmlns:a16="http://schemas.microsoft.com/office/drawing/2014/main" id="{4C5D3EF4-4033-44E6-BA25-A787AB7F2DC4}"/>
              </a:ext>
            </a:extLst>
          </p:cNvPr>
          <p:cNvSpPr>
            <a:spLocks noGrp="1"/>
          </p:cNvSpPr>
          <p:nvPr>
            <p:ph type="body" sz="quarter" idx="44"/>
          </p:nvPr>
        </p:nvSpPr>
        <p:spPr>
          <a:xfrm>
            <a:off x="534987" y="6277171"/>
            <a:ext cx="3941953" cy="188133"/>
          </a:xfrm>
        </p:spPr>
        <p:txBody>
          <a:bodyPr/>
          <a:lstStyle/>
          <a:p>
            <a:r>
              <a:rPr lang="en-GB" sz="800">
                <a:latin typeface="Calibre Light" panose="020B0303030202060203" pitchFamily="34" charset="0"/>
              </a:rPr>
              <a:t>Emissions Accuracy model: UK Green Building Council, </a:t>
            </a:r>
            <a:r>
              <a:rPr lang="en-GB" sz="800">
                <a:latin typeface="Calibre Light" panose="020B0303030202060203" pitchFamily="34" charset="0"/>
                <a:hlinkClick r:id="rId5"/>
              </a:rPr>
              <a:t>Scope 3 Guide for Commercial Real Estate</a:t>
            </a:r>
            <a:endParaRPr lang="en-GB" sz="800">
              <a:latin typeface="Calibre Light" panose="020B0303030202060203" pitchFamily="34" charset="0"/>
            </a:endParaRPr>
          </a:p>
          <a:p>
            <a:endParaRPr lang="en-GB" sz="800">
              <a:latin typeface="Calibre Light" panose="020B0303030202060203" pitchFamily="34" charset="0"/>
            </a:endParaRPr>
          </a:p>
        </p:txBody>
      </p:sp>
      <p:sp>
        <p:nvSpPr>
          <p:cNvPr id="38" name="TextBox 37">
            <a:extLst>
              <a:ext uri="{FF2B5EF4-FFF2-40B4-BE49-F238E27FC236}">
                <a16:creationId xmlns:a16="http://schemas.microsoft.com/office/drawing/2014/main" id="{D3AA9487-09E3-48C4-AACB-F034EF28A261}"/>
              </a:ext>
            </a:extLst>
          </p:cNvPr>
          <p:cNvSpPr txBox="1"/>
          <p:nvPr/>
        </p:nvSpPr>
        <p:spPr>
          <a:xfrm>
            <a:off x="1101681" y="5562631"/>
            <a:ext cx="2520119" cy="365760"/>
          </a:xfrm>
          <a:prstGeom prst="rect">
            <a:avLst/>
          </a:prstGeom>
          <a:noFill/>
        </p:spPr>
        <p:txBody>
          <a:bodyPr vert="horz" wrap="square" lIns="0" tIns="0" rIns="0" bIns="0" rtlCol="0">
            <a:noAutofit/>
          </a:bodyPr>
          <a:lstStyle/>
          <a:p>
            <a:pPr lvl="2" algn="l"/>
            <a:r>
              <a:rPr lang="en-GB" sz="1100" b="1">
                <a:latin typeface="Calibre Semibold" panose="020B0703030202060203" pitchFamily="34" charset="0"/>
              </a:rPr>
              <a:t>Extrapolation of emissions </a:t>
            </a:r>
            <a:r>
              <a:rPr lang="en-GB" sz="1100">
                <a:latin typeface="Calibre Light" panose="020B0303030202060203" pitchFamily="34" charset="0"/>
              </a:rPr>
              <a:t>based on similar category spend and emissions data. </a:t>
            </a:r>
          </a:p>
        </p:txBody>
      </p:sp>
      <p:sp>
        <p:nvSpPr>
          <p:cNvPr id="39" name="TextBox 38">
            <a:extLst>
              <a:ext uri="{FF2B5EF4-FFF2-40B4-BE49-F238E27FC236}">
                <a16:creationId xmlns:a16="http://schemas.microsoft.com/office/drawing/2014/main" id="{58B13246-FD32-4783-8472-10B7F8A2DD89}"/>
              </a:ext>
            </a:extLst>
          </p:cNvPr>
          <p:cNvSpPr txBox="1"/>
          <p:nvPr/>
        </p:nvSpPr>
        <p:spPr>
          <a:xfrm>
            <a:off x="1101681" y="4911438"/>
            <a:ext cx="2520119" cy="397313"/>
          </a:xfrm>
          <a:prstGeom prst="rect">
            <a:avLst/>
          </a:prstGeom>
          <a:noFill/>
        </p:spPr>
        <p:txBody>
          <a:bodyPr vert="horz" wrap="square" lIns="0" tIns="0" rIns="0" bIns="0" rtlCol="0">
            <a:noAutofit/>
          </a:bodyPr>
          <a:lstStyle/>
          <a:p>
            <a:pPr lvl="2" algn="l"/>
            <a:r>
              <a:rPr lang="en-GB" sz="1100">
                <a:latin typeface="Calibre Medium" panose="020B0503030202060203" pitchFamily="34" charset="77"/>
              </a:rPr>
              <a:t>Spend based method: </a:t>
            </a:r>
            <a:r>
              <a:rPr lang="en-GB" sz="1100">
                <a:latin typeface="Calibre Light" panose="020B0303030202060203" pitchFamily="34" charset="0"/>
              </a:rPr>
              <a:t>utilization of industry emissions factors multiplied by spend</a:t>
            </a:r>
          </a:p>
        </p:txBody>
      </p:sp>
      <p:sp>
        <p:nvSpPr>
          <p:cNvPr id="40" name="TextBox 39">
            <a:extLst>
              <a:ext uri="{FF2B5EF4-FFF2-40B4-BE49-F238E27FC236}">
                <a16:creationId xmlns:a16="http://schemas.microsoft.com/office/drawing/2014/main" id="{4983598F-5ED0-4BEB-B86B-1FB480AD4319}"/>
              </a:ext>
            </a:extLst>
          </p:cNvPr>
          <p:cNvSpPr txBox="1"/>
          <p:nvPr/>
        </p:nvSpPr>
        <p:spPr>
          <a:xfrm>
            <a:off x="1101681" y="4309393"/>
            <a:ext cx="2520119" cy="397313"/>
          </a:xfrm>
          <a:prstGeom prst="rect">
            <a:avLst/>
          </a:prstGeom>
          <a:noFill/>
        </p:spPr>
        <p:txBody>
          <a:bodyPr vert="horz" wrap="square" lIns="0" tIns="0" rIns="0" bIns="0" rtlCol="0">
            <a:noAutofit/>
          </a:bodyPr>
          <a:lstStyle/>
          <a:p>
            <a:pPr lvl="2" algn="l"/>
            <a:r>
              <a:rPr lang="en-GB" sz="1100">
                <a:latin typeface="Calibre Medium" panose="020B0503030202060203" pitchFamily="34" charset="77"/>
              </a:rPr>
              <a:t>Average data method: </a:t>
            </a:r>
            <a:r>
              <a:rPr lang="en-GB" sz="1100">
                <a:latin typeface="Calibre Light" panose="020B0303030202060203" pitchFamily="34" charset="0"/>
              </a:rPr>
              <a:t>Utilization of volume and data associated with product emissions</a:t>
            </a:r>
          </a:p>
        </p:txBody>
      </p:sp>
      <p:sp>
        <p:nvSpPr>
          <p:cNvPr id="41" name="TextBox 40">
            <a:extLst>
              <a:ext uri="{FF2B5EF4-FFF2-40B4-BE49-F238E27FC236}">
                <a16:creationId xmlns:a16="http://schemas.microsoft.com/office/drawing/2014/main" id="{B3965D48-77C6-4201-9036-F5508632C546}"/>
              </a:ext>
            </a:extLst>
          </p:cNvPr>
          <p:cNvSpPr txBox="1"/>
          <p:nvPr/>
        </p:nvSpPr>
        <p:spPr>
          <a:xfrm>
            <a:off x="1148349" y="3681843"/>
            <a:ext cx="2473451" cy="365760"/>
          </a:xfrm>
          <a:prstGeom prst="rect">
            <a:avLst/>
          </a:prstGeom>
          <a:noFill/>
        </p:spPr>
        <p:txBody>
          <a:bodyPr vert="horz" wrap="square" lIns="0" tIns="0" rIns="0" bIns="0" rtlCol="0">
            <a:noAutofit/>
          </a:bodyPr>
          <a:lstStyle/>
          <a:p>
            <a:pPr lvl="2" algn="l"/>
            <a:r>
              <a:rPr lang="en-GB" sz="1100">
                <a:latin typeface="Calibre Medium" panose="020B0503030202060203" pitchFamily="34" charset="77"/>
              </a:rPr>
              <a:t>Hybrid method: </a:t>
            </a:r>
            <a:r>
              <a:rPr lang="en-GB" sz="1100">
                <a:latin typeface="Calibre Light" panose="020B0303030202060203" pitchFamily="34" charset="77"/>
              </a:rPr>
              <a:t>Emissi</a:t>
            </a:r>
            <a:r>
              <a:rPr lang="en-GB" sz="1100">
                <a:latin typeface="Calibre Light" panose="020B0303030202060203" pitchFamily="34" charset="0"/>
              </a:rPr>
              <a:t>ons data from suppliers and, if there are gaps, using extrapolated data</a:t>
            </a:r>
          </a:p>
        </p:txBody>
      </p:sp>
      <p:sp>
        <p:nvSpPr>
          <p:cNvPr id="42" name="TextBox 41">
            <a:extLst>
              <a:ext uri="{FF2B5EF4-FFF2-40B4-BE49-F238E27FC236}">
                <a16:creationId xmlns:a16="http://schemas.microsoft.com/office/drawing/2014/main" id="{A492E512-8ECA-4B60-98B8-842C727BFE31}"/>
              </a:ext>
            </a:extLst>
          </p:cNvPr>
          <p:cNvSpPr txBox="1"/>
          <p:nvPr/>
        </p:nvSpPr>
        <p:spPr>
          <a:xfrm>
            <a:off x="1148349" y="3119415"/>
            <a:ext cx="2473451" cy="365760"/>
          </a:xfrm>
          <a:prstGeom prst="rect">
            <a:avLst/>
          </a:prstGeom>
          <a:noFill/>
        </p:spPr>
        <p:txBody>
          <a:bodyPr vert="horz" wrap="square" lIns="0" tIns="0" rIns="0" bIns="0" rtlCol="0">
            <a:noAutofit/>
          </a:bodyPr>
          <a:lstStyle/>
          <a:p>
            <a:pPr lvl="2" algn="l"/>
            <a:r>
              <a:rPr lang="en-GB" sz="1100">
                <a:latin typeface="Calibre Medium" panose="020B0503030202060203" pitchFamily="34" charset="77"/>
              </a:rPr>
              <a:t>Supplier specific method</a:t>
            </a:r>
            <a:r>
              <a:rPr lang="en-GB" sz="1100" b="1">
                <a:latin typeface="Calibre Light" panose="020B0303030202060203" pitchFamily="34" charset="0"/>
              </a:rPr>
              <a:t>: </a:t>
            </a:r>
            <a:r>
              <a:rPr lang="en-GB" sz="1100">
                <a:latin typeface="Calibre Light" panose="020B0303030202060203" pitchFamily="34" charset="0"/>
              </a:rPr>
              <a:t>product-level GHG inventory data suppliers</a:t>
            </a:r>
          </a:p>
        </p:txBody>
      </p:sp>
      <p:sp>
        <p:nvSpPr>
          <p:cNvPr id="54" name="Oval 53">
            <a:extLst>
              <a:ext uri="{FF2B5EF4-FFF2-40B4-BE49-F238E27FC236}">
                <a16:creationId xmlns:a16="http://schemas.microsoft.com/office/drawing/2014/main" id="{DFD90647-D44F-495B-B13D-2EF9E8C7E215}"/>
              </a:ext>
            </a:extLst>
          </p:cNvPr>
          <p:cNvSpPr/>
          <p:nvPr/>
        </p:nvSpPr>
        <p:spPr>
          <a:xfrm>
            <a:off x="789687" y="5044463"/>
            <a:ext cx="103380" cy="1033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0D548574-5FED-4F0C-8E1E-E54F6A5DAE8D}"/>
              </a:ext>
            </a:extLst>
          </p:cNvPr>
          <p:cNvSpPr/>
          <p:nvPr/>
        </p:nvSpPr>
        <p:spPr>
          <a:xfrm>
            <a:off x="789687" y="5668836"/>
            <a:ext cx="103380" cy="1033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F0E3D159-4264-4AE0-B0A2-32373FC44206}"/>
              </a:ext>
            </a:extLst>
          </p:cNvPr>
          <p:cNvSpPr/>
          <p:nvPr/>
        </p:nvSpPr>
        <p:spPr>
          <a:xfrm>
            <a:off x="789687" y="3771966"/>
            <a:ext cx="103380" cy="1033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F304CC6-766D-46ED-8C1D-DED1C2AC80DE}"/>
              </a:ext>
            </a:extLst>
          </p:cNvPr>
          <p:cNvSpPr/>
          <p:nvPr/>
        </p:nvSpPr>
        <p:spPr>
          <a:xfrm>
            <a:off x="789687" y="4420090"/>
            <a:ext cx="103380" cy="1033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cxnSp>
        <p:nvCxnSpPr>
          <p:cNvPr id="62" name="Straight Arrow Connector 61">
            <a:extLst>
              <a:ext uri="{FF2B5EF4-FFF2-40B4-BE49-F238E27FC236}">
                <a16:creationId xmlns:a16="http://schemas.microsoft.com/office/drawing/2014/main" id="{54508FD1-954D-4A61-95BD-0E3E4A6B863A}"/>
              </a:ext>
            </a:extLst>
          </p:cNvPr>
          <p:cNvCxnSpPr>
            <a:cxnSpLocks/>
          </p:cNvCxnSpPr>
          <p:nvPr/>
        </p:nvCxnSpPr>
        <p:spPr>
          <a:xfrm flipV="1">
            <a:off x="841377" y="3044952"/>
            <a:ext cx="0" cy="2715521"/>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68" name="TextBox 67">
            <a:extLst>
              <a:ext uri="{FF2B5EF4-FFF2-40B4-BE49-F238E27FC236}">
                <a16:creationId xmlns:a16="http://schemas.microsoft.com/office/drawing/2014/main" id="{0C04EDAE-6AD2-4AE1-A1F6-6E6684C6A928}"/>
              </a:ext>
            </a:extLst>
          </p:cNvPr>
          <p:cNvSpPr txBox="1"/>
          <p:nvPr/>
        </p:nvSpPr>
        <p:spPr>
          <a:xfrm rot="16200000">
            <a:off x="-341447" y="4345017"/>
            <a:ext cx="1971420" cy="276999"/>
          </a:xfrm>
          <a:prstGeom prst="rect">
            <a:avLst/>
          </a:prstGeom>
          <a:noFill/>
        </p:spPr>
        <p:txBody>
          <a:bodyPr wrap="square" rtlCol="0">
            <a:spAutoFit/>
          </a:bodyPr>
          <a:lstStyle/>
          <a:p>
            <a:pPr algn="ctr">
              <a:spcBef>
                <a:spcPts val="0"/>
              </a:spcBef>
              <a:spcAft>
                <a:spcPts val="0"/>
              </a:spcAft>
            </a:pPr>
            <a:r>
              <a:rPr lang="en-GB" sz="1200">
                <a:latin typeface="Calibre Medium" panose="020B0503030202060203" pitchFamily="34" charset="77"/>
              </a:rPr>
              <a:t>Accuracy</a:t>
            </a:r>
          </a:p>
        </p:txBody>
      </p:sp>
      <p:grpSp>
        <p:nvGrpSpPr>
          <p:cNvPr id="4" name="Group 3">
            <a:extLst>
              <a:ext uri="{FF2B5EF4-FFF2-40B4-BE49-F238E27FC236}">
                <a16:creationId xmlns:a16="http://schemas.microsoft.com/office/drawing/2014/main" id="{989779C3-3BAD-1F25-A063-232AA6CEE17D}"/>
              </a:ext>
            </a:extLst>
          </p:cNvPr>
          <p:cNvGrpSpPr/>
          <p:nvPr/>
        </p:nvGrpSpPr>
        <p:grpSpPr>
          <a:xfrm rot="329095">
            <a:off x="6213978" y="4139334"/>
            <a:ext cx="5182994" cy="1216375"/>
            <a:chOff x="4924656" y="1647051"/>
            <a:chExt cx="5948737" cy="1339613"/>
          </a:xfrm>
        </p:grpSpPr>
        <p:cxnSp>
          <p:nvCxnSpPr>
            <p:cNvPr id="5" name="Straight Arrow Connector 4">
              <a:extLst>
                <a:ext uri="{FF2B5EF4-FFF2-40B4-BE49-F238E27FC236}">
                  <a16:creationId xmlns:a16="http://schemas.microsoft.com/office/drawing/2014/main" id="{4633317C-C621-E6F5-0AD3-11A6185F9862}"/>
                </a:ext>
              </a:extLst>
            </p:cNvPr>
            <p:cNvCxnSpPr>
              <a:cxnSpLocks/>
            </p:cNvCxnSpPr>
            <p:nvPr/>
          </p:nvCxnSpPr>
          <p:spPr>
            <a:xfrm flipV="1">
              <a:off x="4924656" y="1647051"/>
              <a:ext cx="5948737" cy="133961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452BDB8-73A7-EB62-B66B-6880397B82B2}"/>
                </a:ext>
              </a:extLst>
            </p:cNvPr>
            <p:cNvSpPr/>
            <p:nvPr/>
          </p:nvSpPr>
          <p:spPr>
            <a:xfrm rot="20696754">
              <a:off x="6831109" y="2418733"/>
              <a:ext cx="2189034" cy="32474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Emissions growth</a:t>
              </a:r>
            </a:p>
          </p:txBody>
        </p:sp>
      </p:grpSp>
      <p:sp>
        <p:nvSpPr>
          <p:cNvPr id="10" name="Rectangle 9">
            <a:extLst>
              <a:ext uri="{FF2B5EF4-FFF2-40B4-BE49-F238E27FC236}">
                <a16:creationId xmlns:a16="http://schemas.microsoft.com/office/drawing/2014/main" id="{129C06BF-F3A1-CE4C-6424-F8477DB472E2}"/>
              </a:ext>
            </a:extLst>
          </p:cNvPr>
          <p:cNvSpPr/>
          <p:nvPr/>
        </p:nvSpPr>
        <p:spPr>
          <a:xfrm rot="21030584">
            <a:off x="7682602" y="4210174"/>
            <a:ext cx="1712855" cy="338993"/>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Business growth</a:t>
            </a:r>
          </a:p>
        </p:txBody>
      </p:sp>
      <p:sp>
        <p:nvSpPr>
          <p:cNvPr id="14" name="Rectangle 13">
            <a:extLst>
              <a:ext uri="{FF2B5EF4-FFF2-40B4-BE49-F238E27FC236}">
                <a16:creationId xmlns:a16="http://schemas.microsoft.com/office/drawing/2014/main" id="{C5B3275F-487B-8352-4FC4-8EBAF95FB121}"/>
              </a:ext>
            </a:extLst>
          </p:cNvPr>
          <p:cNvSpPr/>
          <p:nvPr/>
        </p:nvSpPr>
        <p:spPr>
          <a:xfrm rot="21031953">
            <a:off x="7571779" y="1180610"/>
            <a:ext cx="1712855" cy="327927"/>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Business growth</a:t>
            </a:r>
          </a:p>
        </p:txBody>
      </p:sp>
      <p:sp>
        <p:nvSpPr>
          <p:cNvPr id="15" name="Rectangle 14">
            <a:extLst>
              <a:ext uri="{FF2B5EF4-FFF2-40B4-BE49-F238E27FC236}">
                <a16:creationId xmlns:a16="http://schemas.microsoft.com/office/drawing/2014/main" id="{5D7FE103-495C-A4AE-55E7-DA4143F7BAD2}"/>
              </a:ext>
            </a:extLst>
          </p:cNvPr>
          <p:cNvSpPr/>
          <p:nvPr/>
        </p:nvSpPr>
        <p:spPr>
          <a:xfrm rot="347530">
            <a:off x="7674703" y="2303947"/>
            <a:ext cx="1905436" cy="26141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Emissions reductions</a:t>
            </a:r>
          </a:p>
        </p:txBody>
      </p:sp>
      <p:sp>
        <p:nvSpPr>
          <p:cNvPr id="16" name="Rectangle 15">
            <a:extLst>
              <a:ext uri="{FF2B5EF4-FFF2-40B4-BE49-F238E27FC236}">
                <a16:creationId xmlns:a16="http://schemas.microsoft.com/office/drawing/2014/main" id="{B4A6BE4A-3778-112E-007A-A5D290E12EC7}"/>
              </a:ext>
            </a:extLst>
          </p:cNvPr>
          <p:cNvSpPr/>
          <p:nvPr/>
        </p:nvSpPr>
        <p:spPr>
          <a:xfrm>
            <a:off x="1038492" y="4762767"/>
            <a:ext cx="2660157" cy="669191"/>
          </a:xfrm>
          <a:prstGeom prst="rect">
            <a:avLst/>
          </a:prstGeom>
          <a:no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F5F8EA2-6246-FE2E-D4C8-9CC3C73F749D}"/>
              </a:ext>
            </a:extLst>
          </p:cNvPr>
          <p:cNvSpPr/>
          <p:nvPr/>
        </p:nvSpPr>
        <p:spPr>
          <a:xfrm>
            <a:off x="1038492" y="3541236"/>
            <a:ext cx="2660157" cy="66919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2BFE9C10-AFD6-15FE-1A3B-BB1738F9AFF9}"/>
              </a:ext>
            </a:extLst>
          </p:cNvPr>
          <p:cNvCxnSpPr>
            <a:cxnSpLocks/>
          </p:cNvCxnSpPr>
          <p:nvPr/>
        </p:nvCxnSpPr>
        <p:spPr>
          <a:xfrm>
            <a:off x="3698649" y="3541236"/>
            <a:ext cx="1431424"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4E4C1E-98A0-DC95-3444-1A6C13B13B0F}"/>
              </a:ext>
            </a:extLst>
          </p:cNvPr>
          <p:cNvCxnSpPr>
            <a:cxnSpLocks/>
          </p:cNvCxnSpPr>
          <p:nvPr/>
        </p:nvCxnSpPr>
        <p:spPr>
          <a:xfrm>
            <a:off x="3699066" y="5431958"/>
            <a:ext cx="1431007" cy="0"/>
          </a:xfrm>
          <a:prstGeom prst="straightConnector1">
            <a:avLst/>
          </a:prstGeom>
          <a:ln w="127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6201AB9-D9CD-1E1D-41A4-CE4CBB5351C3}"/>
              </a:ext>
            </a:extLst>
          </p:cNvPr>
          <p:cNvSpPr/>
          <p:nvPr/>
        </p:nvSpPr>
        <p:spPr>
          <a:xfrm>
            <a:off x="789687" y="3218866"/>
            <a:ext cx="103380" cy="103380"/>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5896753-00C5-92E5-3AE9-FCE9AA34EF8F}"/>
              </a:ext>
            </a:extLst>
          </p:cNvPr>
          <p:cNvSpPr txBox="1"/>
          <p:nvPr/>
        </p:nvSpPr>
        <p:spPr>
          <a:xfrm>
            <a:off x="813877" y="2699176"/>
            <a:ext cx="3941953" cy="365759"/>
          </a:xfrm>
          <a:prstGeom prst="rect">
            <a:avLst/>
          </a:prstGeom>
          <a:noFill/>
        </p:spPr>
        <p:txBody>
          <a:bodyPr wrap="square" lIns="0" tIns="0" rIns="0" bIns="0" rtlCol="0">
            <a:noAutofit/>
          </a:bodyPr>
          <a:lstStyle/>
          <a:p>
            <a:pPr algn="l"/>
            <a:r>
              <a:rPr lang="en-GB" sz="1500">
                <a:latin typeface="Calibre Medium" panose="020B0503030202060203" pitchFamily="34" charset="77"/>
              </a:rPr>
              <a:t>Emissions calculation methodologies</a:t>
            </a:r>
          </a:p>
        </p:txBody>
      </p:sp>
      <p:sp>
        <p:nvSpPr>
          <p:cNvPr id="27" name="Text Placeholder 31">
            <a:extLst>
              <a:ext uri="{FF2B5EF4-FFF2-40B4-BE49-F238E27FC236}">
                <a16:creationId xmlns:a16="http://schemas.microsoft.com/office/drawing/2014/main" id="{B5EE6D8A-4523-C85F-B3B0-849CB2AA04A4}"/>
              </a:ext>
            </a:extLst>
          </p:cNvPr>
          <p:cNvSpPr txBox="1">
            <a:spLocks/>
          </p:cNvSpPr>
          <p:nvPr/>
        </p:nvSpPr>
        <p:spPr>
          <a:xfrm>
            <a:off x="1536700" y="957804"/>
            <a:ext cx="1938528" cy="182880"/>
          </a:xfrm>
          <a:prstGeom prst="rect">
            <a:avLst/>
          </a:prstGeom>
        </p:spPr>
        <p:txBody>
          <a:bodyPr vert="horz" lIns="0" tIns="0" rIns="72000" bIns="0" rtlCol="0">
            <a:noAutofit/>
          </a:bodyPr>
          <a:lstStyle>
            <a:lvl1pPr marL="0" eaLnBrk="1" hangingPunct="1">
              <a:lnSpc>
                <a:spcPct val="90000"/>
              </a:lnSpc>
              <a:spcBef>
                <a:spcPts val="1200"/>
              </a:spcBef>
              <a:spcAft>
                <a:spcPts val="1200"/>
              </a:spcAft>
              <a:defRPr sz="1050" cap="all" baseline="0">
                <a:solidFill>
                  <a:schemeClr val="tx1"/>
                </a:solidFill>
                <a:latin typeface="Calibre Medium" panose="020B0603030202060203" pitchFamily="34" charset="0"/>
                <a:ea typeface="+mn-ea"/>
                <a:cs typeface="+mn-cs"/>
              </a:defRPr>
            </a:lvl1pPr>
            <a:lvl2pPr marL="0" indent="0" eaLnBrk="1" hangingPunct="1">
              <a:spcAft>
                <a:spcPts val="600"/>
              </a:spcAft>
              <a:defRPr sz="1050" b="0" cap="all" baseline="0">
                <a:solidFill>
                  <a:schemeClr val="tx1"/>
                </a:solidFill>
                <a:latin typeface="Calibre Medium" panose="020B0603030202060203" pitchFamily="34" charset="0"/>
                <a:ea typeface="+mn-ea"/>
                <a:cs typeface="+mn-cs"/>
              </a:defRPr>
            </a:lvl2pPr>
            <a:lvl3pPr marL="0" indent="0" eaLnBrk="1" hangingPunct="1">
              <a:spcBef>
                <a:spcPts val="300"/>
              </a:spcBef>
              <a:spcAft>
                <a:spcPts val="300"/>
              </a:spcAft>
              <a:defRPr sz="1050" cap="all" baseline="0">
                <a:solidFill>
                  <a:schemeClr val="tx1"/>
                </a:solidFill>
                <a:latin typeface="Calibre Medium" panose="020B0603030202060203" pitchFamily="34" charset="0"/>
                <a:ea typeface="+mn-ea"/>
                <a:cs typeface="+mn-cs"/>
              </a:defRPr>
            </a:lvl3pPr>
            <a:lvl4pPr marL="171450" indent="-171450" eaLnBrk="1" hangingPunct="1">
              <a:spcBef>
                <a:spcPts val="300"/>
              </a:spcBef>
              <a:spcAft>
                <a:spcPts val="300"/>
              </a:spcAft>
              <a:buFont typeface="+mn-lt" panose="04000400000000000000" pitchFamily="82" charset="0"/>
              <a:buChar char="–"/>
              <a:defRPr sz="1050" cap="all" baseline="0">
                <a:solidFill>
                  <a:schemeClr val="tx1"/>
                </a:solidFill>
                <a:latin typeface="Calibre Medium" panose="020B0603030202060203" pitchFamily="34" charset="0"/>
                <a:ea typeface="+mn-ea"/>
                <a:cs typeface="+mn-cs"/>
              </a:defRPr>
            </a:lvl4pPr>
            <a:lvl5pPr marL="360363" indent="-184150" eaLnBrk="1" hangingPunct="1">
              <a:spcBef>
                <a:spcPts val="300"/>
              </a:spcBef>
              <a:spcAft>
                <a:spcPts val="300"/>
              </a:spcAft>
              <a:buFont typeface="+mn-lt" panose="04000400000000000000" pitchFamily="82" charset="0"/>
              <a:buChar char="–"/>
              <a:defRPr sz="1050" b="0" cap="all" baseline="0">
                <a:solidFill>
                  <a:schemeClr val="tx1"/>
                </a:solidFill>
                <a:latin typeface="Calibre Medium" panose="020B0603030202060203" pitchFamily="34" charset="0"/>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90000"/>
              </a:lnSpc>
              <a:spcBef>
                <a:spcPts val="1200"/>
              </a:spcBef>
              <a:spcAft>
                <a:spcPts val="1200"/>
              </a:spcAft>
              <a:buClrTx/>
              <a:buSzTx/>
              <a:buFontTx/>
              <a:buNone/>
              <a:tabLst/>
              <a:defRPr/>
            </a:pPr>
            <a:r>
              <a:rPr kumimoji="0" lang="en-GB" sz="1050" b="0" i="0" u="none" strike="noStrike" kern="0" cap="all" spc="0" normalizeH="0" baseline="0">
                <a:ln>
                  <a:noFill/>
                </a:ln>
                <a:solidFill>
                  <a:srgbClr val="435254"/>
                </a:solidFill>
                <a:effectLst/>
                <a:uLnTx/>
                <a:uFillTx/>
                <a:latin typeface="Calibre Medium" panose="020B0603030202060203" pitchFamily="34" charset="0"/>
                <a:ea typeface="+mn-ea"/>
                <a:cs typeface="+mn-cs"/>
              </a:rPr>
              <a:t>net zero supply chain</a:t>
            </a:r>
          </a:p>
        </p:txBody>
      </p:sp>
      <p:sp>
        <p:nvSpPr>
          <p:cNvPr id="29" name="TextBox 28">
            <a:extLst>
              <a:ext uri="{FF2B5EF4-FFF2-40B4-BE49-F238E27FC236}">
                <a16:creationId xmlns:a16="http://schemas.microsoft.com/office/drawing/2014/main" id="{97582D69-2010-1D4D-E5C1-0AE46E3D44AB}"/>
              </a:ext>
            </a:extLst>
          </p:cNvPr>
          <p:cNvSpPr txBox="1"/>
          <p:nvPr/>
        </p:nvSpPr>
        <p:spPr>
          <a:xfrm>
            <a:off x="5168441" y="819600"/>
            <a:ext cx="6498887" cy="287305"/>
          </a:xfrm>
          <a:prstGeom prst="rect">
            <a:avLst/>
          </a:prstGeom>
          <a:noFill/>
        </p:spPr>
        <p:txBody>
          <a:bodyPr wrap="square" lIns="0" tIns="0" rIns="0" bIns="0" rtlCol="0">
            <a:noAutofit/>
          </a:bodyPr>
          <a:lstStyle/>
          <a:p>
            <a:pPr algn="l"/>
            <a:r>
              <a:rPr lang="en-GB" sz="1400">
                <a:latin typeface="Calibre" panose="020B0503030202060203" pitchFamily="34" charset="77"/>
              </a:rPr>
              <a:t>By evolving in methodologies, you unlock the decoupling of emissions from business growth. </a:t>
            </a:r>
          </a:p>
        </p:txBody>
      </p:sp>
      <p:sp>
        <p:nvSpPr>
          <p:cNvPr id="34" name="TextBox 33">
            <a:extLst>
              <a:ext uri="{FF2B5EF4-FFF2-40B4-BE49-F238E27FC236}">
                <a16:creationId xmlns:a16="http://schemas.microsoft.com/office/drawing/2014/main" id="{5D2F1A88-E43B-688A-A72A-217D53C33199}"/>
              </a:ext>
            </a:extLst>
          </p:cNvPr>
          <p:cNvSpPr txBox="1"/>
          <p:nvPr/>
        </p:nvSpPr>
        <p:spPr>
          <a:xfrm>
            <a:off x="3424533" y="5142137"/>
            <a:ext cx="1971420" cy="276999"/>
          </a:xfrm>
          <a:prstGeom prst="rect">
            <a:avLst/>
          </a:prstGeom>
          <a:noFill/>
        </p:spPr>
        <p:txBody>
          <a:bodyPr wrap="square" rtlCol="0">
            <a:spAutoFit/>
          </a:bodyPr>
          <a:lstStyle/>
          <a:p>
            <a:pPr algn="ctr">
              <a:spcBef>
                <a:spcPts val="0"/>
              </a:spcBef>
              <a:spcAft>
                <a:spcPts val="0"/>
              </a:spcAft>
            </a:pPr>
            <a:r>
              <a:rPr lang="en-GB" sz="1200">
                <a:latin typeface="Calibre Medium" panose="020B0503030202060203" pitchFamily="34" charset="77"/>
              </a:rPr>
              <a:t>Typical state</a:t>
            </a:r>
          </a:p>
        </p:txBody>
      </p:sp>
      <p:sp>
        <p:nvSpPr>
          <p:cNvPr id="35" name="TextBox 34">
            <a:extLst>
              <a:ext uri="{FF2B5EF4-FFF2-40B4-BE49-F238E27FC236}">
                <a16:creationId xmlns:a16="http://schemas.microsoft.com/office/drawing/2014/main" id="{D597B72B-E44F-99BD-F983-F526CE45628B}"/>
              </a:ext>
            </a:extLst>
          </p:cNvPr>
          <p:cNvSpPr txBox="1"/>
          <p:nvPr/>
        </p:nvSpPr>
        <p:spPr>
          <a:xfrm>
            <a:off x="3475228" y="3533408"/>
            <a:ext cx="1971420" cy="276999"/>
          </a:xfrm>
          <a:prstGeom prst="rect">
            <a:avLst/>
          </a:prstGeom>
          <a:noFill/>
        </p:spPr>
        <p:txBody>
          <a:bodyPr wrap="square" rtlCol="0">
            <a:spAutoFit/>
          </a:bodyPr>
          <a:lstStyle/>
          <a:p>
            <a:pPr algn="ctr">
              <a:spcBef>
                <a:spcPts val="0"/>
              </a:spcBef>
              <a:spcAft>
                <a:spcPts val="0"/>
              </a:spcAft>
            </a:pPr>
            <a:r>
              <a:rPr lang="en-GB" sz="1200">
                <a:latin typeface="Calibre Medium" panose="020B0503030202060203" pitchFamily="34" charset="77"/>
              </a:rPr>
              <a:t>Evolved state</a:t>
            </a:r>
          </a:p>
        </p:txBody>
      </p:sp>
      <p:sp>
        <p:nvSpPr>
          <p:cNvPr id="12" name="TextBox 11">
            <a:extLst>
              <a:ext uri="{FF2B5EF4-FFF2-40B4-BE49-F238E27FC236}">
                <a16:creationId xmlns:a16="http://schemas.microsoft.com/office/drawing/2014/main" id="{4714D300-D9C9-35CE-AE29-4CE4F147A2B7}"/>
              </a:ext>
            </a:extLst>
          </p:cNvPr>
          <p:cNvSpPr txBox="1"/>
          <p:nvPr/>
        </p:nvSpPr>
        <p:spPr>
          <a:xfrm>
            <a:off x="5168441" y="6177999"/>
            <a:ext cx="6498887" cy="287305"/>
          </a:xfrm>
          <a:prstGeom prst="rect">
            <a:avLst/>
          </a:prstGeom>
          <a:noFill/>
        </p:spPr>
        <p:txBody>
          <a:bodyPr wrap="square" lIns="0" tIns="0" rIns="0" bIns="0" rtlCol="0">
            <a:noAutofit/>
          </a:bodyPr>
          <a:lstStyle/>
          <a:p>
            <a:pPr algn="l"/>
            <a:r>
              <a:rPr lang="en-GB" sz="1400">
                <a:latin typeface="Calibre" panose="020B0503030202060203" pitchFamily="34" charset="77"/>
              </a:rPr>
              <a:t>This is a challenge for supply chain decarbonization as it is a dead-end process. </a:t>
            </a:r>
          </a:p>
        </p:txBody>
      </p:sp>
    </p:spTree>
    <p:extLst>
      <p:ext uri="{BB962C8B-B14F-4D97-AF65-F5344CB8AC3E}">
        <p14:creationId xmlns:p14="http://schemas.microsoft.com/office/powerpoint/2010/main" val="231662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2" grpId="0">
        <p:bldAsOne/>
      </p:bldGraphic>
      <p:bldP spid="10" grpId="0" animBg="1"/>
      <p:bldP spid="14" grpId="0" animBg="1"/>
      <p:bldP spid="15" grpId="0" animBg="1"/>
      <p:bldP spid="16" grpId="0" animBg="1"/>
      <p:bldP spid="17"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EB4E50A-F69E-79C6-01C9-8527F80CEB41}"/>
              </a:ext>
            </a:extLst>
          </p:cNvPr>
          <p:cNvSpPr>
            <a:spLocks noGrp="1"/>
          </p:cNvSpPr>
          <p:nvPr>
            <p:ph type="body" sz="quarter" idx="12"/>
          </p:nvPr>
        </p:nvSpPr>
        <p:spPr>
          <a:xfrm>
            <a:off x="497489" y="2999485"/>
            <a:ext cx="3300657" cy="2248061"/>
          </a:xfrm>
        </p:spPr>
        <p:txBody>
          <a:bodyPr/>
          <a:lstStyle/>
          <a:p>
            <a:r>
              <a:rPr lang="en-US" sz="1500"/>
              <a:t>Engage your CRE suppliers to calculate, report, and reduce emissions to achieve a </a:t>
            </a:r>
            <a:r>
              <a:rPr lang="en-US" sz="1500" b="1">
                <a:solidFill>
                  <a:schemeClr val="bg2"/>
                </a:solidFill>
                <a:latin typeface="Calibre Semibold" panose="020B0503030202060203" pitchFamily="34" charset="77"/>
              </a:rPr>
              <a:t>Net Zero Supply Chain</a:t>
            </a:r>
            <a:r>
              <a:rPr lang="en-US" sz="1500">
                <a:solidFill>
                  <a:schemeClr val="bg2"/>
                </a:solidFill>
              </a:rPr>
              <a:t>.</a:t>
            </a:r>
          </a:p>
        </p:txBody>
      </p:sp>
      <p:sp>
        <p:nvSpPr>
          <p:cNvPr id="92" name="object 82">
            <a:extLst>
              <a:ext uri="{FF2B5EF4-FFF2-40B4-BE49-F238E27FC236}">
                <a16:creationId xmlns:a16="http://schemas.microsoft.com/office/drawing/2014/main" id="{E552660D-90FC-05CE-2CBB-23581518DF93}"/>
              </a:ext>
            </a:extLst>
          </p:cNvPr>
          <p:cNvSpPr txBox="1"/>
          <p:nvPr/>
        </p:nvSpPr>
        <p:spPr>
          <a:xfrm>
            <a:off x="4538591" y="1444161"/>
            <a:ext cx="3114817" cy="253998"/>
          </a:xfrm>
          <a:prstGeom prst="rect">
            <a:avLst/>
          </a:prstGeom>
        </p:spPr>
        <p:txBody>
          <a:bodyPr vert="horz" wrap="square" lIns="0" tIns="7702" rIns="0" bIns="0" rtlCol="0">
            <a:spAutoFit/>
          </a:bodyPr>
          <a:lstStyle/>
          <a:p>
            <a:pPr marL="7701" marR="0" lvl="0" indent="0" algn="ctr" defTabSz="554492" eaLnBrk="1" fontAlgn="auto" latinLnBrk="0" hangingPunct="1">
              <a:lnSpc>
                <a:spcPct val="100000"/>
              </a:lnSpc>
              <a:spcBef>
                <a:spcPts val="61"/>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Calibre" panose="020B0503030202060203" pitchFamily="34" charset="77"/>
                <a:cs typeface="Arial"/>
              </a:rPr>
              <a:t>Challenges with current supply chains</a:t>
            </a:r>
          </a:p>
        </p:txBody>
      </p:sp>
      <p:sp>
        <p:nvSpPr>
          <p:cNvPr id="93" name="object 83">
            <a:extLst>
              <a:ext uri="{FF2B5EF4-FFF2-40B4-BE49-F238E27FC236}">
                <a16:creationId xmlns:a16="http://schemas.microsoft.com/office/drawing/2014/main" id="{B7FBAD27-A813-D937-9096-21D4E23ECFAD}"/>
              </a:ext>
            </a:extLst>
          </p:cNvPr>
          <p:cNvSpPr txBox="1"/>
          <p:nvPr/>
        </p:nvSpPr>
        <p:spPr>
          <a:xfrm>
            <a:off x="8328357" y="1443801"/>
            <a:ext cx="3087918" cy="253998"/>
          </a:xfrm>
          <a:prstGeom prst="rect">
            <a:avLst/>
          </a:prstGeom>
        </p:spPr>
        <p:txBody>
          <a:bodyPr vert="horz" wrap="square" lIns="0" tIns="7702" rIns="0" bIns="0" rtlCol="0">
            <a:spAutoFit/>
          </a:bodyPr>
          <a:lstStyle/>
          <a:p>
            <a:pPr marL="7701" marR="0" lvl="0" indent="0" algn="ctr" defTabSz="554492" eaLnBrk="1" fontAlgn="auto" latinLnBrk="0" hangingPunct="1">
              <a:lnSpc>
                <a:spcPct val="100000"/>
              </a:lnSpc>
              <a:spcBef>
                <a:spcPts val="61"/>
              </a:spcBef>
              <a:spcAft>
                <a:spcPts val="0"/>
              </a:spcAft>
              <a:buClrTx/>
              <a:buSzTx/>
              <a:buFontTx/>
              <a:buNone/>
              <a:tabLst/>
              <a:defRPr/>
            </a:pPr>
            <a:r>
              <a:rPr kumimoji="0" lang="en-US" sz="1600" u="none" strike="noStrike" kern="0" cap="none" spc="0" normalizeH="0" baseline="0" noProof="0">
                <a:ln>
                  <a:noFill/>
                </a:ln>
                <a:solidFill>
                  <a:srgbClr val="FFFFFF"/>
                </a:solidFill>
                <a:effectLst/>
                <a:uLnTx/>
                <a:uFillTx/>
                <a:latin typeface="Calibre" panose="020B0503030202060203" pitchFamily="34" charset="77"/>
                <a:cs typeface="Arial"/>
              </a:rPr>
              <a:t>Solved by Net Zero Supply Chain</a:t>
            </a:r>
          </a:p>
        </p:txBody>
      </p:sp>
      <p:grpSp>
        <p:nvGrpSpPr>
          <p:cNvPr id="196" name="Group 195">
            <a:extLst>
              <a:ext uri="{FF2B5EF4-FFF2-40B4-BE49-F238E27FC236}">
                <a16:creationId xmlns:a16="http://schemas.microsoft.com/office/drawing/2014/main" id="{31AF9F30-71B5-63EC-49B8-E5F6D85B2E9B}"/>
              </a:ext>
            </a:extLst>
          </p:cNvPr>
          <p:cNvGrpSpPr/>
          <p:nvPr/>
        </p:nvGrpSpPr>
        <p:grpSpPr>
          <a:xfrm>
            <a:off x="4476944" y="4802425"/>
            <a:ext cx="7092563" cy="869326"/>
            <a:chOff x="4611757" y="3839211"/>
            <a:chExt cx="7092563" cy="869326"/>
          </a:xfrm>
        </p:grpSpPr>
        <p:sp>
          <p:nvSpPr>
            <p:cNvPr id="113" name="object 5">
              <a:extLst>
                <a:ext uri="{FF2B5EF4-FFF2-40B4-BE49-F238E27FC236}">
                  <a16:creationId xmlns:a16="http://schemas.microsoft.com/office/drawing/2014/main" id="{2329297F-052E-5660-8E48-DC7DFF89EA71}"/>
                </a:ext>
              </a:extLst>
            </p:cNvPr>
            <p:cNvSpPr/>
            <p:nvPr/>
          </p:nvSpPr>
          <p:spPr>
            <a:xfrm>
              <a:off x="4611757" y="3999554"/>
              <a:ext cx="3473908" cy="548640"/>
            </a:xfrm>
            <a:custGeom>
              <a:avLst/>
              <a:gdLst/>
              <a:ahLst/>
              <a:cxnLst/>
              <a:rect l="l" t="t" r="r" b="b"/>
              <a:pathLst>
                <a:path w="4838065" h="847725">
                  <a:moveTo>
                    <a:pt x="4837549" y="0"/>
                  </a:moveTo>
                  <a:lnTo>
                    <a:pt x="0" y="0"/>
                  </a:lnTo>
                  <a:lnTo>
                    <a:pt x="0" y="847501"/>
                  </a:lnTo>
                  <a:lnTo>
                    <a:pt x="4837549" y="847501"/>
                  </a:lnTo>
                  <a:lnTo>
                    <a:pt x="4837549" y="0"/>
                  </a:lnTo>
                  <a:close/>
                </a:path>
              </a:pathLst>
            </a:custGeom>
            <a:solidFill>
              <a:schemeClr val="accent3"/>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14" name="object 6">
              <a:extLst>
                <a:ext uri="{FF2B5EF4-FFF2-40B4-BE49-F238E27FC236}">
                  <a16:creationId xmlns:a16="http://schemas.microsoft.com/office/drawing/2014/main" id="{B4051A47-0618-7BA8-150F-F0B87BA00DE6}"/>
                </a:ext>
              </a:extLst>
            </p:cNvPr>
            <p:cNvSpPr/>
            <p:nvPr/>
          </p:nvSpPr>
          <p:spPr>
            <a:xfrm>
              <a:off x="8230412" y="3999554"/>
              <a:ext cx="3473908" cy="548640"/>
            </a:xfrm>
            <a:custGeom>
              <a:avLst/>
              <a:gdLst/>
              <a:ahLst/>
              <a:cxnLst/>
              <a:rect l="l" t="t" r="r" b="b"/>
              <a:pathLst>
                <a:path w="5102225" h="847725">
                  <a:moveTo>
                    <a:pt x="5101907" y="0"/>
                  </a:moveTo>
                  <a:lnTo>
                    <a:pt x="0" y="0"/>
                  </a:lnTo>
                  <a:lnTo>
                    <a:pt x="0" y="847501"/>
                  </a:lnTo>
                  <a:lnTo>
                    <a:pt x="5101907" y="847501"/>
                  </a:lnTo>
                  <a:lnTo>
                    <a:pt x="5101907" y="0"/>
                  </a:lnTo>
                  <a:close/>
                </a:path>
              </a:pathLst>
            </a:custGeom>
            <a:solidFill>
              <a:schemeClr val="bg2"/>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59" name="Text Placeholder 10">
              <a:extLst>
                <a:ext uri="{FF2B5EF4-FFF2-40B4-BE49-F238E27FC236}">
                  <a16:creationId xmlns:a16="http://schemas.microsoft.com/office/drawing/2014/main" id="{A1D1CEFA-52F5-5246-73CF-80AC49B51FC3}"/>
                </a:ext>
              </a:extLst>
            </p:cNvPr>
            <p:cNvSpPr txBox="1">
              <a:spLocks/>
            </p:cNvSpPr>
            <p:nvPr/>
          </p:nvSpPr>
          <p:spPr>
            <a:xfrm>
              <a:off x="4824051" y="4058223"/>
              <a:ext cx="2926080" cy="355137"/>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Lack of data transparency, constantly hit by escalations and crisis</a:t>
              </a:r>
            </a:p>
          </p:txBody>
        </p:sp>
        <p:sp>
          <p:nvSpPr>
            <p:cNvPr id="166" name="Text Placeholder 20">
              <a:extLst>
                <a:ext uri="{FF2B5EF4-FFF2-40B4-BE49-F238E27FC236}">
                  <a16:creationId xmlns:a16="http://schemas.microsoft.com/office/drawing/2014/main" id="{4F925B14-3A06-16CA-3647-31E6B60896CB}"/>
                </a:ext>
              </a:extLst>
            </p:cNvPr>
            <p:cNvSpPr txBox="1">
              <a:spLocks/>
            </p:cNvSpPr>
            <p:nvPr/>
          </p:nvSpPr>
          <p:spPr>
            <a:xfrm>
              <a:off x="8908472" y="4054279"/>
              <a:ext cx="2504272" cy="359082"/>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High visibility and increased supply chain resilience</a:t>
              </a:r>
            </a:p>
          </p:txBody>
        </p:sp>
        <p:grpSp>
          <p:nvGrpSpPr>
            <p:cNvPr id="188" name="Group 187">
              <a:extLst>
                <a:ext uri="{FF2B5EF4-FFF2-40B4-BE49-F238E27FC236}">
                  <a16:creationId xmlns:a16="http://schemas.microsoft.com/office/drawing/2014/main" id="{B6200A6A-4EEC-7C7E-2136-F1C591039475}"/>
                </a:ext>
              </a:extLst>
            </p:cNvPr>
            <p:cNvGrpSpPr/>
            <p:nvPr/>
          </p:nvGrpSpPr>
          <p:grpSpPr>
            <a:xfrm>
              <a:off x="7723376" y="3839211"/>
              <a:ext cx="872606" cy="869326"/>
              <a:chOff x="7928576" y="2702226"/>
              <a:chExt cx="458925" cy="457200"/>
            </a:xfrm>
          </p:grpSpPr>
          <p:grpSp>
            <p:nvGrpSpPr>
              <p:cNvPr id="109" name="Group 108">
                <a:extLst>
                  <a:ext uri="{FF2B5EF4-FFF2-40B4-BE49-F238E27FC236}">
                    <a16:creationId xmlns:a16="http://schemas.microsoft.com/office/drawing/2014/main" id="{F02030B2-C966-2838-0899-E6A08B577052}"/>
                  </a:ext>
                </a:extLst>
              </p:cNvPr>
              <p:cNvGrpSpPr/>
              <p:nvPr userDrawn="1"/>
            </p:nvGrpSpPr>
            <p:grpSpPr>
              <a:xfrm>
                <a:off x="7928576" y="2702226"/>
                <a:ext cx="458925" cy="457200"/>
                <a:chOff x="7926758" y="1527131"/>
                <a:chExt cx="458925" cy="457200"/>
              </a:xfrm>
            </p:grpSpPr>
            <p:sp>
              <p:nvSpPr>
                <p:cNvPr id="110" name="object 40">
                  <a:extLst>
                    <a:ext uri="{FF2B5EF4-FFF2-40B4-BE49-F238E27FC236}">
                      <a16:creationId xmlns:a16="http://schemas.microsoft.com/office/drawing/2014/main" id="{22478A12-8B34-2230-E6F8-6B2E2D647D6C}"/>
                    </a:ext>
                  </a:extLst>
                </p:cNvPr>
                <p:cNvSpPr/>
                <p:nvPr userDrawn="1"/>
              </p:nvSpPr>
              <p:spPr>
                <a:xfrm>
                  <a:off x="7926758"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bg1"/>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11" name="object 40">
                  <a:extLst>
                    <a:ext uri="{FF2B5EF4-FFF2-40B4-BE49-F238E27FC236}">
                      <a16:creationId xmlns:a16="http://schemas.microsoft.com/office/drawing/2014/main" id="{761882C0-CB30-4068-F101-C581A1BC5104}"/>
                    </a:ext>
                  </a:extLst>
                </p:cNvPr>
                <p:cNvSpPr/>
                <p:nvPr userDrawn="1"/>
              </p:nvSpPr>
              <p:spPr>
                <a:xfrm>
                  <a:off x="7928483"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accent3">
                    <a:alpha val="20000"/>
                  </a:schemeClr>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grpSp>
          <p:grpSp>
            <p:nvGrpSpPr>
              <p:cNvPr id="168" name="Group 167">
                <a:extLst>
                  <a:ext uri="{FF2B5EF4-FFF2-40B4-BE49-F238E27FC236}">
                    <a16:creationId xmlns:a16="http://schemas.microsoft.com/office/drawing/2014/main" id="{094A01D4-A757-F5E7-CD1C-512105F609DA}"/>
                  </a:ext>
                </a:extLst>
              </p:cNvPr>
              <p:cNvGrpSpPr>
                <a:grpSpLocks noChangeAspect="1"/>
              </p:cNvGrpSpPr>
              <p:nvPr/>
            </p:nvGrpSpPr>
            <p:grpSpPr>
              <a:xfrm>
                <a:off x="8028926" y="2781440"/>
                <a:ext cx="249278" cy="272478"/>
                <a:chOff x="7092636" y="4153721"/>
                <a:chExt cx="249278" cy="272478"/>
              </a:xfrm>
            </p:grpSpPr>
            <p:sp>
              <p:nvSpPr>
                <p:cNvPr id="169" name="Freeform: Shape 20">
                  <a:extLst>
                    <a:ext uri="{FF2B5EF4-FFF2-40B4-BE49-F238E27FC236}">
                      <a16:creationId xmlns:a16="http://schemas.microsoft.com/office/drawing/2014/main" id="{589837BA-E2F6-ABEC-6317-9BD13BBFABB5}"/>
                    </a:ext>
                  </a:extLst>
                </p:cNvPr>
                <p:cNvSpPr>
                  <a:spLocks noChangeAspect="1"/>
                </p:cNvSpPr>
                <p:nvPr/>
              </p:nvSpPr>
              <p:spPr>
                <a:xfrm>
                  <a:off x="7097252" y="4153721"/>
                  <a:ext cx="244662" cy="272478"/>
                </a:xfrm>
                <a:custGeom>
                  <a:avLst/>
                  <a:gdLst>
                    <a:gd name="connsiteX0" fmla="*/ 244663 w 244662"/>
                    <a:gd name="connsiteY0" fmla="*/ 166449 h 272478"/>
                    <a:gd name="connsiteX1" fmla="*/ 122325 w 244662"/>
                    <a:gd name="connsiteY1" fmla="*/ 272478 h 272478"/>
                    <a:gd name="connsiteX2" fmla="*/ 0 w 244662"/>
                    <a:gd name="connsiteY2" fmla="*/ 166449 h 272478"/>
                    <a:gd name="connsiteX3" fmla="*/ 244663 w 244662"/>
                    <a:gd name="connsiteY3" fmla="*/ 166449 h 272478"/>
                    <a:gd name="connsiteX4" fmla="*/ 184529 w 244662"/>
                    <a:gd name="connsiteY4" fmla="*/ 165622 h 272478"/>
                    <a:gd name="connsiteX5" fmla="*/ 184529 w 244662"/>
                    <a:gd name="connsiteY5" fmla="*/ 53408 h 272478"/>
                    <a:gd name="connsiteX6" fmla="*/ 112214 w 244662"/>
                    <a:gd name="connsiteY6" fmla="*/ 53408 h 272478"/>
                    <a:gd name="connsiteX7" fmla="*/ 112214 w 244662"/>
                    <a:gd name="connsiteY7" fmla="*/ 165622 h 272478"/>
                    <a:gd name="connsiteX8" fmla="*/ 138675 w 244662"/>
                    <a:gd name="connsiteY8" fmla="*/ 53408 h 272478"/>
                    <a:gd name="connsiteX9" fmla="*/ 138675 w 244662"/>
                    <a:gd name="connsiteY9" fmla="*/ 0 h 272478"/>
                    <a:gd name="connsiteX10" fmla="*/ 63935 w 244662"/>
                    <a:gd name="connsiteY10" fmla="*/ 29949 h 272478"/>
                    <a:gd name="connsiteX11" fmla="*/ 63935 w 244662"/>
                    <a:gd name="connsiteY11" fmla="*/ 74135 h 272478"/>
                    <a:gd name="connsiteX12" fmla="*/ 136257 w 244662"/>
                    <a:gd name="connsiteY12" fmla="*/ 79868 h 272478"/>
                    <a:gd name="connsiteX13" fmla="*/ 160487 w 244662"/>
                    <a:gd name="connsiteY13" fmla="*/ 79868 h 272478"/>
                    <a:gd name="connsiteX14" fmla="*/ 136257 w 244662"/>
                    <a:gd name="connsiteY14" fmla="*/ 103139 h 272478"/>
                    <a:gd name="connsiteX15" fmla="*/ 160487 w 244662"/>
                    <a:gd name="connsiteY15" fmla="*/ 103139 h 272478"/>
                    <a:gd name="connsiteX16" fmla="*/ 136257 w 244662"/>
                    <a:gd name="connsiteY16" fmla="*/ 126410 h 272478"/>
                    <a:gd name="connsiteX17" fmla="*/ 160487 w 244662"/>
                    <a:gd name="connsiteY17" fmla="*/ 126410 h 272478"/>
                    <a:gd name="connsiteX18" fmla="*/ 54908 w 244662"/>
                    <a:gd name="connsiteY18" fmla="*/ 118155 h 272478"/>
                    <a:gd name="connsiteX19" fmla="*/ 54908 w 244662"/>
                    <a:gd name="connsiteY19" fmla="*/ 166469 h 272478"/>
                    <a:gd name="connsiteX20" fmla="*/ 243614 w 244662"/>
                    <a:gd name="connsiteY20" fmla="*/ 132414 h 272478"/>
                    <a:gd name="connsiteX21" fmla="*/ 222434 w 244662"/>
                    <a:gd name="connsiteY21" fmla="*/ 113583 h 272478"/>
                    <a:gd name="connsiteX22" fmla="*/ 222434 w 244662"/>
                    <a:gd name="connsiteY22" fmla="*/ 165629 h 272478"/>
                    <a:gd name="connsiteX23" fmla="*/ 222434 w 244662"/>
                    <a:gd name="connsiteY23" fmla="*/ 113583 h 272478"/>
                    <a:gd name="connsiteX24" fmla="*/ 195988 w 244662"/>
                    <a:gd name="connsiteY24" fmla="*/ 121643 h 272478"/>
                    <a:gd name="connsiteX25" fmla="*/ 222434 w 244662"/>
                    <a:gd name="connsiteY25" fmla="*/ 113583 h 272478"/>
                    <a:gd name="connsiteX26" fmla="*/ 229126 w 244662"/>
                    <a:gd name="connsiteY26" fmla="*/ 85781 h 272478"/>
                    <a:gd name="connsiteX27" fmla="*/ 83787 w 244662"/>
                    <a:gd name="connsiteY27" fmla="*/ 166469 h 272478"/>
                    <a:gd name="connsiteX28" fmla="*/ 109476 w 244662"/>
                    <a:gd name="connsiteY28" fmla="*/ 180624 h 272478"/>
                    <a:gd name="connsiteX29" fmla="*/ 109476 w 244662"/>
                    <a:gd name="connsiteY29" fmla="*/ 180624 h 272478"/>
                    <a:gd name="connsiteX30" fmla="*/ 137285 w 244662"/>
                    <a:gd name="connsiteY30" fmla="*/ 200608 h 272478"/>
                    <a:gd name="connsiteX31" fmla="*/ 140329 w 244662"/>
                    <a:gd name="connsiteY31" fmla="*/ 237749 h 272478"/>
                    <a:gd name="connsiteX32" fmla="*/ 162870 w 244662"/>
                    <a:gd name="connsiteY32" fmla="*/ 248276 h 272478"/>
                    <a:gd name="connsiteX33" fmla="*/ 182312 w 244662"/>
                    <a:gd name="connsiteY33" fmla="*/ 228431 h 272478"/>
                    <a:gd name="connsiteX34" fmla="*/ 187746 w 244662"/>
                    <a:gd name="connsiteY34" fmla="*/ 206911 h 272478"/>
                    <a:gd name="connsiteX35" fmla="*/ 194007 w 244662"/>
                    <a:gd name="connsiteY35" fmla="*/ 197044 h 272478"/>
                    <a:gd name="connsiteX36" fmla="*/ 211546 w 244662"/>
                    <a:gd name="connsiteY36" fmla="*/ 185905 h 272478"/>
                    <a:gd name="connsiteX37" fmla="*/ 208898 w 244662"/>
                    <a:gd name="connsiteY37" fmla="*/ 166462 h 272478"/>
                    <a:gd name="connsiteX38" fmla="*/ 53783 w 244662"/>
                    <a:gd name="connsiteY38" fmla="*/ 251750 h 272478"/>
                    <a:gd name="connsiteX39" fmla="*/ 49461 w 244662"/>
                    <a:gd name="connsiteY39" fmla="*/ 235011 h 272478"/>
                    <a:gd name="connsiteX40" fmla="*/ 58946 w 244662"/>
                    <a:gd name="connsiteY40" fmla="*/ 203388 h 272478"/>
                    <a:gd name="connsiteX41" fmla="*/ 50517 w 244662"/>
                    <a:gd name="connsiteY41" fmla="*/ 186523 h 272478"/>
                    <a:gd name="connsiteX42" fmla="*/ 33652 w 244662"/>
                    <a:gd name="connsiteY42" fmla="*/ 175982 h 272478"/>
                    <a:gd name="connsiteX43" fmla="*/ 32103 w 244662"/>
                    <a:gd name="connsiteY43" fmla="*/ 166462 h 272478"/>
                    <a:gd name="connsiteX44" fmla="*/ 19387 w 244662"/>
                    <a:gd name="connsiteY44" fmla="*/ 146457 h 272478"/>
                    <a:gd name="connsiteX45" fmla="*/ 19387 w 244662"/>
                    <a:gd name="connsiteY45" fmla="*/ 166462 h 27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4662" h="272478">
                      <a:moveTo>
                        <a:pt x="244663" y="166449"/>
                      </a:moveTo>
                      <a:cubicBezTo>
                        <a:pt x="236144" y="226402"/>
                        <a:pt x="184626" y="272478"/>
                        <a:pt x="122325" y="272478"/>
                      </a:cubicBezTo>
                      <a:cubicBezTo>
                        <a:pt x="60023" y="272478"/>
                        <a:pt x="8519" y="226402"/>
                        <a:pt x="0" y="166449"/>
                      </a:cubicBezTo>
                      <a:lnTo>
                        <a:pt x="244663" y="166449"/>
                      </a:lnTo>
                      <a:close/>
                      <a:moveTo>
                        <a:pt x="184529" y="165622"/>
                      </a:moveTo>
                      <a:lnTo>
                        <a:pt x="184529" y="53408"/>
                      </a:lnTo>
                      <a:lnTo>
                        <a:pt x="112214" y="53408"/>
                      </a:lnTo>
                      <a:lnTo>
                        <a:pt x="112214" y="165622"/>
                      </a:lnTo>
                      <a:moveTo>
                        <a:pt x="138675" y="53408"/>
                      </a:moveTo>
                      <a:lnTo>
                        <a:pt x="138675" y="0"/>
                      </a:lnTo>
                      <a:lnTo>
                        <a:pt x="63935" y="29949"/>
                      </a:lnTo>
                      <a:lnTo>
                        <a:pt x="63935" y="74135"/>
                      </a:lnTo>
                      <a:moveTo>
                        <a:pt x="136257" y="79868"/>
                      </a:moveTo>
                      <a:lnTo>
                        <a:pt x="160487" y="79868"/>
                      </a:lnTo>
                      <a:moveTo>
                        <a:pt x="136257" y="103139"/>
                      </a:moveTo>
                      <a:lnTo>
                        <a:pt x="160487" y="103139"/>
                      </a:lnTo>
                      <a:moveTo>
                        <a:pt x="136257" y="126410"/>
                      </a:moveTo>
                      <a:lnTo>
                        <a:pt x="160487" y="126410"/>
                      </a:lnTo>
                      <a:moveTo>
                        <a:pt x="54908" y="118155"/>
                      </a:moveTo>
                      <a:lnTo>
                        <a:pt x="54908" y="166469"/>
                      </a:lnTo>
                      <a:moveTo>
                        <a:pt x="243614" y="132414"/>
                      </a:moveTo>
                      <a:lnTo>
                        <a:pt x="222434" y="113583"/>
                      </a:lnTo>
                      <a:moveTo>
                        <a:pt x="222434" y="165629"/>
                      </a:moveTo>
                      <a:lnTo>
                        <a:pt x="222434" y="113583"/>
                      </a:lnTo>
                      <a:moveTo>
                        <a:pt x="195988" y="121643"/>
                      </a:moveTo>
                      <a:lnTo>
                        <a:pt x="222434" y="113583"/>
                      </a:lnTo>
                      <a:lnTo>
                        <a:pt x="229126" y="85781"/>
                      </a:lnTo>
                      <a:moveTo>
                        <a:pt x="83787" y="166469"/>
                      </a:moveTo>
                      <a:cubicBezTo>
                        <a:pt x="85754" y="183348"/>
                        <a:pt x="101326" y="182333"/>
                        <a:pt x="109476" y="180624"/>
                      </a:cubicBezTo>
                      <a:lnTo>
                        <a:pt x="109476" y="180624"/>
                      </a:lnTo>
                      <a:cubicBezTo>
                        <a:pt x="121157" y="178178"/>
                        <a:pt x="134304" y="188191"/>
                        <a:pt x="137285" y="200608"/>
                      </a:cubicBezTo>
                      <a:cubicBezTo>
                        <a:pt x="139488" y="209794"/>
                        <a:pt x="137098" y="227527"/>
                        <a:pt x="140329" y="237749"/>
                      </a:cubicBezTo>
                      <a:cubicBezTo>
                        <a:pt x="144143" y="249819"/>
                        <a:pt x="154441" y="257719"/>
                        <a:pt x="162870" y="248276"/>
                      </a:cubicBezTo>
                      <a:cubicBezTo>
                        <a:pt x="170173" y="240091"/>
                        <a:pt x="179206" y="234337"/>
                        <a:pt x="182312" y="228431"/>
                      </a:cubicBezTo>
                      <a:cubicBezTo>
                        <a:pt x="184786" y="223720"/>
                        <a:pt x="187746" y="206911"/>
                        <a:pt x="187746" y="206911"/>
                      </a:cubicBezTo>
                      <a:cubicBezTo>
                        <a:pt x="188427" y="202582"/>
                        <a:pt x="190644" y="199851"/>
                        <a:pt x="194007" y="197044"/>
                      </a:cubicBezTo>
                      <a:cubicBezTo>
                        <a:pt x="199135" y="192763"/>
                        <a:pt x="206751" y="192874"/>
                        <a:pt x="211546" y="185905"/>
                      </a:cubicBezTo>
                      <a:cubicBezTo>
                        <a:pt x="215409" y="180283"/>
                        <a:pt x="218397" y="169985"/>
                        <a:pt x="208898" y="166462"/>
                      </a:cubicBezTo>
                      <a:moveTo>
                        <a:pt x="53783" y="251750"/>
                      </a:moveTo>
                      <a:cubicBezTo>
                        <a:pt x="51490" y="247887"/>
                        <a:pt x="48842" y="241814"/>
                        <a:pt x="49461" y="235011"/>
                      </a:cubicBezTo>
                      <a:cubicBezTo>
                        <a:pt x="50517" y="223414"/>
                        <a:pt x="60002" y="210767"/>
                        <a:pt x="58946" y="203388"/>
                      </a:cubicBezTo>
                      <a:cubicBezTo>
                        <a:pt x="57889" y="196008"/>
                        <a:pt x="52622" y="187579"/>
                        <a:pt x="50517" y="186523"/>
                      </a:cubicBezTo>
                      <a:cubicBezTo>
                        <a:pt x="48411" y="185467"/>
                        <a:pt x="37870" y="185467"/>
                        <a:pt x="33652" y="175982"/>
                      </a:cubicBezTo>
                      <a:cubicBezTo>
                        <a:pt x="32131" y="172556"/>
                        <a:pt x="31846" y="169270"/>
                        <a:pt x="32103" y="166462"/>
                      </a:cubicBezTo>
                      <a:moveTo>
                        <a:pt x="19387" y="146457"/>
                      </a:moveTo>
                      <a:lnTo>
                        <a:pt x="19387" y="166462"/>
                      </a:lnTo>
                    </a:path>
                  </a:pathLst>
                </a:custGeom>
                <a:noFill/>
                <a:ln w="9525" cap="flat">
                  <a:solidFill>
                    <a:srgbClr val="43525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35254"/>
                    </a:solidFill>
                    <a:effectLst/>
                    <a:uLnTx/>
                    <a:uFillTx/>
                    <a:latin typeface="Calibre"/>
                    <a:ea typeface="+mn-ea"/>
                    <a:cs typeface="+mn-cs"/>
                  </a:endParaRPr>
                </a:p>
              </p:txBody>
            </p:sp>
            <p:sp>
              <p:nvSpPr>
                <p:cNvPr id="170" name="Freeform: Shape 21">
                  <a:extLst>
                    <a:ext uri="{FF2B5EF4-FFF2-40B4-BE49-F238E27FC236}">
                      <a16:creationId xmlns:a16="http://schemas.microsoft.com/office/drawing/2014/main" id="{A682B1C4-B8B8-86C6-A316-DDF32D38940E}"/>
                    </a:ext>
                  </a:extLst>
                </p:cNvPr>
                <p:cNvSpPr>
                  <a:spLocks noChangeAspect="1"/>
                </p:cNvSpPr>
                <p:nvPr/>
              </p:nvSpPr>
              <p:spPr>
                <a:xfrm>
                  <a:off x="7092636" y="4226446"/>
                  <a:ext cx="91431" cy="82161"/>
                </a:xfrm>
                <a:custGeom>
                  <a:avLst/>
                  <a:gdLst>
                    <a:gd name="connsiteX0" fmla="*/ 66452 w 91431"/>
                    <a:gd name="connsiteY0" fmla="*/ 77825 h 82161"/>
                    <a:gd name="connsiteX1" fmla="*/ 52840 w 91431"/>
                    <a:gd name="connsiteY1" fmla="*/ 77846 h 82161"/>
                    <a:gd name="connsiteX2" fmla="*/ 28735 w 91431"/>
                    <a:gd name="connsiteY2" fmla="*/ 36362 h 82161"/>
                    <a:gd name="connsiteX3" fmla="*/ 59601 w 91431"/>
                    <a:gd name="connsiteY3" fmla="*/ 0 h 82161"/>
                    <a:gd name="connsiteX4" fmla="*/ 90460 w 91431"/>
                    <a:gd name="connsiteY4" fmla="*/ 36362 h 82161"/>
                    <a:gd name="connsiteX5" fmla="*/ 66452 w 91431"/>
                    <a:gd name="connsiteY5" fmla="*/ 77825 h 82161"/>
                    <a:gd name="connsiteX6" fmla="*/ 30083 w 91431"/>
                    <a:gd name="connsiteY6" fmla="*/ 24904 h 82161"/>
                    <a:gd name="connsiteX7" fmla="*/ 24052 w 91431"/>
                    <a:gd name="connsiteY7" fmla="*/ 23368 h 82161"/>
                    <a:gd name="connsiteX8" fmla="*/ 732 w 91431"/>
                    <a:gd name="connsiteY8" fmla="*/ 50843 h 82161"/>
                    <a:gd name="connsiteX9" fmla="*/ 18944 w 91431"/>
                    <a:gd name="connsiteY9" fmla="*/ 82161 h 82161"/>
                    <a:gd name="connsiteX10" fmla="*/ 23628 w 91431"/>
                    <a:gd name="connsiteY10" fmla="*/ 82147 h 8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1" h="82161">
                      <a:moveTo>
                        <a:pt x="66452" y="77825"/>
                      </a:moveTo>
                      <a:lnTo>
                        <a:pt x="52840" y="77846"/>
                      </a:lnTo>
                      <a:cubicBezTo>
                        <a:pt x="34878" y="74017"/>
                        <a:pt x="24413" y="55207"/>
                        <a:pt x="28735" y="36362"/>
                      </a:cubicBezTo>
                      <a:cubicBezTo>
                        <a:pt x="33543" y="15169"/>
                        <a:pt x="47295" y="125"/>
                        <a:pt x="59601" y="0"/>
                      </a:cubicBezTo>
                      <a:cubicBezTo>
                        <a:pt x="71900" y="125"/>
                        <a:pt x="85659" y="15169"/>
                        <a:pt x="90460" y="36362"/>
                      </a:cubicBezTo>
                      <a:cubicBezTo>
                        <a:pt x="94775" y="55166"/>
                        <a:pt x="84352" y="73941"/>
                        <a:pt x="66452" y="77825"/>
                      </a:cubicBezTo>
                      <a:close/>
                      <a:moveTo>
                        <a:pt x="30083" y="24904"/>
                      </a:moveTo>
                      <a:cubicBezTo>
                        <a:pt x="28082" y="23924"/>
                        <a:pt x="26039" y="23396"/>
                        <a:pt x="24052" y="23368"/>
                      </a:cubicBezTo>
                      <a:cubicBezTo>
                        <a:pt x="14747" y="23466"/>
                        <a:pt x="4373" y="34827"/>
                        <a:pt x="732" y="50843"/>
                      </a:cubicBezTo>
                      <a:cubicBezTo>
                        <a:pt x="-2527" y="65067"/>
                        <a:pt x="5374" y="79284"/>
                        <a:pt x="18944" y="82161"/>
                      </a:cubicBezTo>
                      <a:lnTo>
                        <a:pt x="23628" y="82147"/>
                      </a:lnTo>
                    </a:path>
                  </a:pathLst>
                </a:custGeom>
                <a:noFill/>
                <a:ln w="9525" cap="flat">
                  <a:solidFill>
                    <a:srgbClr val="17E88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35254"/>
                    </a:solidFill>
                    <a:effectLst/>
                    <a:uLnTx/>
                    <a:uFillTx/>
                    <a:latin typeface="Calibre"/>
                    <a:ea typeface="+mn-ea"/>
                    <a:cs typeface="+mn-cs"/>
                  </a:endParaRPr>
                </a:p>
              </p:txBody>
            </p:sp>
          </p:grpSp>
        </p:grpSp>
      </p:grpSp>
      <p:grpSp>
        <p:nvGrpSpPr>
          <p:cNvPr id="195" name="Group 194">
            <a:extLst>
              <a:ext uri="{FF2B5EF4-FFF2-40B4-BE49-F238E27FC236}">
                <a16:creationId xmlns:a16="http://schemas.microsoft.com/office/drawing/2014/main" id="{56616297-EB7F-85D0-76C3-D8FE236CB0BE}"/>
              </a:ext>
            </a:extLst>
          </p:cNvPr>
          <p:cNvGrpSpPr/>
          <p:nvPr/>
        </p:nvGrpSpPr>
        <p:grpSpPr>
          <a:xfrm>
            <a:off x="4476944" y="3828298"/>
            <a:ext cx="7092563" cy="866058"/>
            <a:chOff x="4611757" y="2994147"/>
            <a:chExt cx="7092563" cy="866058"/>
          </a:xfrm>
        </p:grpSpPr>
        <p:sp>
          <p:nvSpPr>
            <p:cNvPr id="107" name="object 5">
              <a:extLst>
                <a:ext uri="{FF2B5EF4-FFF2-40B4-BE49-F238E27FC236}">
                  <a16:creationId xmlns:a16="http://schemas.microsoft.com/office/drawing/2014/main" id="{B0E3BDA8-C078-85BE-FDEE-23F0DF38BC0C}"/>
                </a:ext>
              </a:extLst>
            </p:cNvPr>
            <p:cNvSpPr/>
            <p:nvPr/>
          </p:nvSpPr>
          <p:spPr>
            <a:xfrm>
              <a:off x="4611757" y="3182062"/>
              <a:ext cx="3473908" cy="548640"/>
            </a:xfrm>
            <a:custGeom>
              <a:avLst/>
              <a:gdLst/>
              <a:ahLst/>
              <a:cxnLst/>
              <a:rect l="l" t="t" r="r" b="b"/>
              <a:pathLst>
                <a:path w="4838065" h="847725">
                  <a:moveTo>
                    <a:pt x="4837549" y="0"/>
                  </a:moveTo>
                  <a:lnTo>
                    <a:pt x="0" y="0"/>
                  </a:lnTo>
                  <a:lnTo>
                    <a:pt x="0" y="847501"/>
                  </a:lnTo>
                  <a:lnTo>
                    <a:pt x="4837549" y="847501"/>
                  </a:lnTo>
                  <a:lnTo>
                    <a:pt x="4837549" y="0"/>
                  </a:lnTo>
                  <a:close/>
                </a:path>
              </a:pathLst>
            </a:custGeom>
            <a:solidFill>
              <a:schemeClr val="accent3"/>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08" name="object 6">
              <a:extLst>
                <a:ext uri="{FF2B5EF4-FFF2-40B4-BE49-F238E27FC236}">
                  <a16:creationId xmlns:a16="http://schemas.microsoft.com/office/drawing/2014/main" id="{90AA8494-5722-264B-3FE5-D2887BED009B}"/>
                </a:ext>
              </a:extLst>
            </p:cNvPr>
            <p:cNvSpPr/>
            <p:nvPr/>
          </p:nvSpPr>
          <p:spPr>
            <a:xfrm>
              <a:off x="8230412" y="3182062"/>
              <a:ext cx="3473908" cy="548640"/>
            </a:xfrm>
            <a:custGeom>
              <a:avLst/>
              <a:gdLst/>
              <a:ahLst/>
              <a:cxnLst/>
              <a:rect l="l" t="t" r="r" b="b"/>
              <a:pathLst>
                <a:path w="5102225" h="847725">
                  <a:moveTo>
                    <a:pt x="5101907" y="0"/>
                  </a:moveTo>
                  <a:lnTo>
                    <a:pt x="0" y="0"/>
                  </a:lnTo>
                  <a:lnTo>
                    <a:pt x="0" y="847501"/>
                  </a:lnTo>
                  <a:lnTo>
                    <a:pt x="5101907" y="847501"/>
                  </a:lnTo>
                  <a:lnTo>
                    <a:pt x="5101907" y="0"/>
                  </a:lnTo>
                  <a:close/>
                </a:path>
              </a:pathLst>
            </a:custGeom>
            <a:solidFill>
              <a:schemeClr val="bg2"/>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58" name="Text Placeholder 9">
              <a:extLst>
                <a:ext uri="{FF2B5EF4-FFF2-40B4-BE49-F238E27FC236}">
                  <a16:creationId xmlns:a16="http://schemas.microsoft.com/office/drawing/2014/main" id="{8C4DEB59-6A29-50B0-1192-B047F227C53F}"/>
                </a:ext>
              </a:extLst>
            </p:cNvPr>
            <p:cNvSpPr txBox="1">
              <a:spLocks/>
            </p:cNvSpPr>
            <p:nvPr/>
          </p:nvSpPr>
          <p:spPr>
            <a:xfrm>
              <a:off x="4824051" y="3254586"/>
              <a:ext cx="2537831" cy="385277"/>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Ill-equipped and ESG-fatigued suppliers </a:t>
              </a:r>
            </a:p>
          </p:txBody>
        </p:sp>
        <p:sp>
          <p:nvSpPr>
            <p:cNvPr id="165" name="Text Placeholder 19">
              <a:extLst>
                <a:ext uri="{FF2B5EF4-FFF2-40B4-BE49-F238E27FC236}">
                  <a16:creationId xmlns:a16="http://schemas.microsoft.com/office/drawing/2014/main" id="{681F28E3-DE06-061C-2618-ADA28D4A43C3}"/>
                </a:ext>
              </a:extLst>
            </p:cNvPr>
            <p:cNvSpPr txBox="1">
              <a:spLocks/>
            </p:cNvSpPr>
            <p:nvPr/>
          </p:nvSpPr>
          <p:spPr>
            <a:xfrm>
              <a:off x="8908472" y="3250641"/>
              <a:ext cx="2504272" cy="389223"/>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Suppliers equipped with tools to accurately track and reduce emissions</a:t>
              </a:r>
            </a:p>
          </p:txBody>
        </p:sp>
        <p:grpSp>
          <p:nvGrpSpPr>
            <p:cNvPr id="190" name="Group 189">
              <a:extLst>
                <a:ext uri="{FF2B5EF4-FFF2-40B4-BE49-F238E27FC236}">
                  <a16:creationId xmlns:a16="http://schemas.microsoft.com/office/drawing/2014/main" id="{3F1C249A-D19F-3146-0A9B-42B052810906}"/>
                </a:ext>
              </a:extLst>
            </p:cNvPr>
            <p:cNvGrpSpPr/>
            <p:nvPr/>
          </p:nvGrpSpPr>
          <p:grpSpPr>
            <a:xfrm>
              <a:off x="7721736" y="2994147"/>
              <a:ext cx="869326" cy="866058"/>
              <a:chOff x="7928576" y="1501356"/>
              <a:chExt cx="458925" cy="457200"/>
            </a:xfrm>
          </p:grpSpPr>
          <p:grpSp>
            <p:nvGrpSpPr>
              <p:cNvPr id="97" name="Group 96">
                <a:extLst>
                  <a:ext uri="{FF2B5EF4-FFF2-40B4-BE49-F238E27FC236}">
                    <a16:creationId xmlns:a16="http://schemas.microsoft.com/office/drawing/2014/main" id="{C42DE39E-EF5E-8048-AF88-9548D88D7CE6}"/>
                  </a:ext>
                </a:extLst>
              </p:cNvPr>
              <p:cNvGrpSpPr/>
              <p:nvPr userDrawn="1"/>
            </p:nvGrpSpPr>
            <p:grpSpPr>
              <a:xfrm>
                <a:off x="7928576" y="1501356"/>
                <a:ext cx="458925" cy="457200"/>
                <a:chOff x="7926758" y="1527131"/>
                <a:chExt cx="458925" cy="457200"/>
              </a:xfrm>
            </p:grpSpPr>
            <p:sp>
              <p:nvSpPr>
                <p:cNvPr id="98" name="object 40">
                  <a:extLst>
                    <a:ext uri="{FF2B5EF4-FFF2-40B4-BE49-F238E27FC236}">
                      <a16:creationId xmlns:a16="http://schemas.microsoft.com/office/drawing/2014/main" id="{82C5782E-5E61-7F9C-C9C8-15819A12B126}"/>
                    </a:ext>
                  </a:extLst>
                </p:cNvPr>
                <p:cNvSpPr/>
                <p:nvPr userDrawn="1"/>
              </p:nvSpPr>
              <p:spPr>
                <a:xfrm>
                  <a:off x="7926758"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bg1"/>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99" name="object 40">
                  <a:extLst>
                    <a:ext uri="{FF2B5EF4-FFF2-40B4-BE49-F238E27FC236}">
                      <a16:creationId xmlns:a16="http://schemas.microsoft.com/office/drawing/2014/main" id="{E3F38B37-BEF9-5174-3833-0A814D677CB2}"/>
                    </a:ext>
                  </a:extLst>
                </p:cNvPr>
                <p:cNvSpPr/>
                <p:nvPr userDrawn="1"/>
              </p:nvSpPr>
              <p:spPr>
                <a:xfrm>
                  <a:off x="7928483"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accent3">
                    <a:alpha val="20000"/>
                  </a:schemeClr>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grpSp>
          <p:grpSp>
            <p:nvGrpSpPr>
              <p:cNvPr id="171" name="Group 170">
                <a:extLst>
                  <a:ext uri="{FF2B5EF4-FFF2-40B4-BE49-F238E27FC236}">
                    <a16:creationId xmlns:a16="http://schemas.microsoft.com/office/drawing/2014/main" id="{69594DAA-E6C7-ECE4-9C38-7A0CB759ED1B}"/>
                  </a:ext>
                </a:extLst>
              </p:cNvPr>
              <p:cNvGrpSpPr>
                <a:grpSpLocks noChangeAspect="1"/>
              </p:cNvGrpSpPr>
              <p:nvPr/>
            </p:nvGrpSpPr>
            <p:grpSpPr>
              <a:xfrm>
                <a:off x="8010600" y="1595893"/>
                <a:ext cx="290536" cy="268126"/>
                <a:chOff x="1879461" y="2789310"/>
                <a:chExt cx="455302" cy="420182"/>
              </a:xfrm>
            </p:grpSpPr>
            <p:sp>
              <p:nvSpPr>
                <p:cNvPr id="172" name="Freeform: Shape 404">
                  <a:extLst>
                    <a:ext uri="{FF2B5EF4-FFF2-40B4-BE49-F238E27FC236}">
                      <a16:creationId xmlns:a16="http://schemas.microsoft.com/office/drawing/2014/main" id="{E365B234-0628-865E-653C-4BA70F083529}"/>
                    </a:ext>
                  </a:extLst>
                </p:cNvPr>
                <p:cNvSpPr>
                  <a:spLocks noChangeAspect="1"/>
                </p:cNvSpPr>
                <p:nvPr/>
              </p:nvSpPr>
              <p:spPr>
                <a:xfrm>
                  <a:off x="1955746" y="2789310"/>
                  <a:ext cx="302731" cy="307028"/>
                </a:xfrm>
                <a:custGeom>
                  <a:avLst/>
                  <a:gdLst>
                    <a:gd name="connsiteX0" fmla="*/ 219642 w 302731"/>
                    <a:gd name="connsiteY0" fmla="*/ 84191 h 307028"/>
                    <a:gd name="connsiteX1" fmla="*/ 302731 w 302731"/>
                    <a:gd name="connsiteY1" fmla="*/ 56715 h 307028"/>
                    <a:gd name="connsiteX2" fmla="*/ 263205 w 302731"/>
                    <a:gd name="connsiteY2" fmla="*/ 154113 h 307028"/>
                    <a:gd name="connsiteX3" fmla="*/ 165806 w 302731"/>
                    <a:gd name="connsiteY3" fmla="*/ 193640 h 307028"/>
                    <a:gd name="connsiteX4" fmla="*/ 136925 w 302731"/>
                    <a:gd name="connsiteY4" fmla="*/ 193640 h 307028"/>
                    <a:gd name="connsiteX5" fmla="*/ 39527 w 302731"/>
                    <a:gd name="connsiteY5" fmla="*/ 154113 h 307028"/>
                    <a:gd name="connsiteX6" fmla="*/ 0 w 302731"/>
                    <a:gd name="connsiteY6" fmla="*/ 56715 h 307028"/>
                    <a:gd name="connsiteX7" fmla="*/ 79880 w 302731"/>
                    <a:gd name="connsiteY7" fmla="*/ 82001 h 307028"/>
                    <a:gd name="connsiteX8" fmla="*/ 151359 w 302731"/>
                    <a:gd name="connsiteY8" fmla="*/ 193640 h 307028"/>
                    <a:gd name="connsiteX9" fmla="*/ 151359 w 302731"/>
                    <a:gd name="connsiteY9" fmla="*/ 307028 h 307028"/>
                    <a:gd name="connsiteX10" fmla="*/ 110441 w 302731"/>
                    <a:gd name="connsiteY10" fmla="*/ 96820 h 307028"/>
                    <a:gd name="connsiteX11" fmla="*/ 151359 w 302731"/>
                    <a:gd name="connsiteY11" fmla="*/ 193640 h 307028"/>
                    <a:gd name="connsiteX12" fmla="*/ 192277 w 302731"/>
                    <a:gd name="connsiteY12" fmla="*/ 96820 h 307028"/>
                    <a:gd name="connsiteX13" fmla="*/ 151359 w 302731"/>
                    <a:gd name="connsiteY13" fmla="*/ 0 h 307028"/>
                    <a:gd name="connsiteX14" fmla="*/ 110441 w 302731"/>
                    <a:gd name="connsiteY14" fmla="*/ 96820 h 30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731" h="307028">
                      <a:moveTo>
                        <a:pt x="219642" y="84191"/>
                      </a:moveTo>
                      <a:cubicBezTo>
                        <a:pt x="256497" y="58051"/>
                        <a:pt x="302731" y="56715"/>
                        <a:pt x="302731" y="56715"/>
                      </a:cubicBezTo>
                      <a:cubicBezTo>
                        <a:pt x="302731" y="56715"/>
                        <a:pt x="301010" y="116294"/>
                        <a:pt x="263205" y="154113"/>
                      </a:cubicBezTo>
                      <a:cubicBezTo>
                        <a:pt x="225386" y="191919"/>
                        <a:pt x="165806" y="193640"/>
                        <a:pt x="165806" y="193640"/>
                      </a:cubicBezTo>
                      <a:lnTo>
                        <a:pt x="136925" y="193640"/>
                      </a:lnTo>
                      <a:cubicBezTo>
                        <a:pt x="136925" y="193640"/>
                        <a:pt x="77332" y="191919"/>
                        <a:pt x="39527" y="154113"/>
                      </a:cubicBezTo>
                      <a:cubicBezTo>
                        <a:pt x="1708" y="116294"/>
                        <a:pt x="0" y="56715"/>
                        <a:pt x="0" y="56715"/>
                      </a:cubicBezTo>
                      <a:cubicBezTo>
                        <a:pt x="0" y="56715"/>
                        <a:pt x="43604" y="57968"/>
                        <a:pt x="79880" y="82001"/>
                      </a:cubicBezTo>
                      <a:moveTo>
                        <a:pt x="151359" y="193640"/>
                      </a:moveTo>
                      <a:lnTo>
                        <a:pt x="151359" y="307028"/>
                      </a:lnTo>
                      <a:moveTo>
                        <a:pt x="110441" y="96820"/>
                      </a:moveTo>
                      <a:cubicBezTo>
                        <a:pt x="110441" y="150285"/>
                        <a:pt x="151359" y="193640"/>
                        <a:pt x="151359" y="193640"/>
                      </a:cubicBezTo>
                      <a:cubicBezTo>
                        <a:pt x="151359" y="193640"/>
                        <a:pt x="192277" y="150285"/>
                        <a:pt x="192277" y="96820"/>
                      </a:cubicBezTo>
                      <a:cubicBezTo>
                        <a:pt x="192277" y="43342"/>
                        <a:pt x="151359" y="0"/>
                        <a:pt x="151359" y="0"/>
                      </a:cubicBezTo>
                      <a:cubicBezTo>
                        <a:pt x="151359" y="0"/>
                        <a:pt x="110441" y="43342"/>
                        <a:pt x="110441" y="96820"/>
                      </a:cubicBezTo>
                      <a:close/>
                    </a:path>
                  </a:pathLst>
                </a:custGeom>
                <a:noFill/>
                <a:ln w="9525" cap="flat">
                  <a:solidFill>
                    <a:srgbClr val="17E88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sp>
              <p:nvSpPr>
                <p:cNvPr id="173" name="Freeform: Shape 405">
                  <a:extLst>
                    <a:ext uri="{FF2B5EF4-FFF2-40B4-BE49-F238E27FC236}">
                      <a16:creationId xmlns:a16="http://schemas.microsoft.com/office/drawing/2014/main" id="{0785473D-0F45-5745-08CC-2E70ABCAC4EB}"/>
                    </a:ext>
                  </a:extLst>
                </p:cNvPr>
                <p:cNvSpPr>
                  <a:spLocks noChangeAspect="1"/>
                </p:cNvSpPr>
                <p:nvPr/>
              </p:nvSpPr>
              <p:spPr>
                <a:xfrm>
                  <a:off x="1879461" y="2906238"/>
                  <a:ext cx="455302" cy="303254"/>
                </a:xfrm>
                <a:custGeom>
                  <a:avLst/>
                  <a:gdLst>
                    <a:gd name="connsiteX0" fmla="*/ 111956 w 455302"/>
                    <a:gd name="connsiteY0" fmla="*/ 257820 h 303254"/>
                    <a:gd name="connsiteX1" fmla="*/ 4531 w 455302"/>
                    <a:gd name="connsiteY1" fmla="*/ 150395 h 303254"/>
                    <a:gd name="connsiteX2" fmla="*/ 0 w 455302"/>
                    <a:gd name="connsiteY2" fmla="*/ 0 h 303254"/>
                    <a:gd name="connsiteX3" fmla="*/ 42185 w 455302"/>
                    <a:gd name="connsiteY3" fmla="*/ 35891 h 303254"/>
                    <a:gd name="connsiteX4" fmla="*/ 51578 w 455302"/>
                    <a:gd name="connsiteY4" fmla="*/ 102825 h 303254"/>
                    <a:gd name="connsiteX5" fmla="*/ 175667 w 455302"/>
                    <a:gd name="connsiteY5" fmla="*/ 254996 h 303254"/>
                    <a:gd name="connsiteX6" fmla="*/ 155725 w 455302"/>
                    <a:gd name="connsiteY6" fmla="*/ 169098 h 303254"/>
                    <a:gd name="connsiteX7" fmla="*/ 107356 w 455302"/>
                    <a:gd name="connsiteY7" fmla="*/ 142434 h 303254"/>
                    <a:gd name="connsiteX8" fmla="*/ 78572 w 455302"/>
                    <a:gd name="connsiteY8" fmla="*/ 113664 h 303254"/>
                    <a:gd name="connsiteX9" fmla="*/ 34142 w 455302"/>
                    <a:gd name="connsiteY9" fmla="*/ 118319 h 303254"/>
                    <a:gd name="connsiteX10" fmla="*/ 94740 w 455302"/>
                    <a:gd name="connsiteY10" fmla="*/ 178904 h 303254"/>
                    <a:gd name="connsiteX11" fmla="*/ 343360 w 455302"/>
                    <a:gd name="connsiteY11" fmla="*/ 257820 h 303254"/>
                    <a:gd name="connsiteX12" fmla="*/ 450785 w 455302"/>
                    <a:gd name="connsiteY12" fmla="*/ 150395 h 303254"/>
                    <a:gd name="connsiteX13" fmla="*/ 455302 w 455302"/>
                    <a:gd name="connsiteY13" fmla="*/ 0 h 303254"/>
                    <a:gd name="connsiteX14" fmla="*/ 413117 w 455302"/>
                    <a:gd name="connsiteY14" fmla="*/ 35891 h 303254"/>
                    <a:gd name="connsiteX15" fmla="*/ 403725 w 455302"/>
                    <a:gd name="connsiteY15" fmla="*/ 102825 h 303254"/>
                    <a:gd name="connsiteX16" fmla="*/ 360576 w 455302"/>
                    <a:gd name="connsiteY16" fmla="*/ 178904 h 303254"/>
                    <a:gd name="connsiteX17" fmla="*/ 421160 w 455302"/>
                    <a:gd name="connsiteY17" fmla="*/ 118319 h 303254"/>
                    <a:gd name="connsiteX18" fmla="*/ 376731 w 455302"/>
                    <a:gd name="connsiteY18" fmla="*/ 113664 h 303254"/>
                    <a:gd name="connsiteX19" fmla="*/ 347960 w 455302"/>
                    <a:gd name="connsiteY19" fmla="*/ 142434 h 303254"/>
                    <a:gd name="connsiteX20" fmla="*/ 299578 w 455302"/>
                    <a:gd name="connsiteY20" fmla="*/ 169098 h 303254"/>
                    <a:gd name="connsiteX21" fmla="*/ 279635 w 455302"/>
                    <a:gd name="connsiteY21" fmla="*/ 254996 h 303254"/>
                    <a:gd name="connsiteX22" fmla="*/ 198474 w 455302"/>
                    <a:gd name="connsiteY22" fmla="*/ 303255 h 303254"/>
                    <a:gd name="connsiteX23" fmla="*/ 198474 w 455302"/>
                    <a:gd name="connsiteY23" fmla="*/ 257833 h 303254"/>
                    <a:gd name="connsiteX24" fmla="*/ 69509 w 455302"/>
                    <a:gd name="connsiteY24" fmla="*/ 257833 h 303254"/>
                    <a:gd name="connsiteX25" fmla="*/ 69509 w 455302"/>
                    <a:gd name="connsiteY25" fmla="*/ 303255 h 303254"/>
                    <a:gd name="connsiteX26" fmla="*/ 385793 w 455302"/>
                    <a:gd name="connsiteY26" fmla="*/ 303255 h 303254"/>
                    <a:gd name="connsiteX27" fmla="*/ 385793 w 455302"/>
                    <a:gd name="connsiteY27" fmla="*/ 257833 h 303254"/>
                    <a:gd name="connsiteX28" fmla="*/ 256828 w 455302"/>
                    <a:gd name="connsiteY28" fmla="*/ 257833 h 303254"/>
                    <a:gd name="connsiteX29" fmla="*/ 256828 w 455302"/>
                    <a:gd name="connsiteY29" fmla="*/ 303255 h 30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5302" h="303254">
                      <a:moveTo>
                        <a:pt x="111956" y="257820"/>
                      </a:moveTo>
                      <a:lnTo>
                        <a:pt x="4531" y="150395"/>
                      </a:lnTo>
                      <a:lnTo>
                        <a:pt x="0" y="0"/>
                      </a:lnTo>
                      <a:cubicBezTo>
                        <a:pt x="20342" y="0"/>
                        <a:pt x="38136" y="7451"/>
                        <a:pt x="42185" y="35891"/>
                      </a:cubicBezTo>
                      <a:cubicBezTo>
                        <a:pt x="46041" y="62940"/>
                        <a:pt x="51578" y="102825"/>
                        <a:pt x="51578" y="102825"/>
                      </a:cubicBezTo>
                      <a:moveTo>
                        <a:pt x="175667" y="254996"/>
                      </a:moveTo>
                      <a:cubicBezTo>
                        <a:pt x="180515" y="212082"/>
                        <a:pt x="174524" y="187897"/>
                        <a:pt x="155725" y="169098"/>
                      </a:cubicBezTo>
                      <a:cubicBezTo>
                        <a:pt x="140010" y="153370"/>
                        <a:pt x="129777" y="146842"/>
                        <a:pt x="107356" y="142434"/>
                      </a:cubicBezTo>
                      <a:cubicBezTo>
                        <a:pt x="97082" y="132174"/>
                        <a:pt x="83199" y="118277"/>
                        <a:pt x="78572" y="113664"/>
                      </a:cubicBezTo>
                      <a:cubicBezTo>
                        <a:pt x="73944" y="109036"/>
                        <a:pt x="56632" y="95829"/>
                        <a:pt x="34142" y="118319"/>
                      </a:cubicBezTo>
                      <a:lnTo>
                        <a:pt x="94740" y="178904"/>
                      </a:lnTo>
                      <a:moveTo>
                        <a:pt x="343360" y="257820"/>
                      </a:moveTo>
                      <a:lnTo>
                        <a:pt x="450785" y="150395"/>
                      </a:lnTo>
                      <a:lnTo>
                        <a:pt x="455302" y="0"/>
                      </a:lnTo>
                      <a:cubicBezTo>
                        <a:pt x="434960" y="0"/>
                        <a:pt x="417166" y="7451"/>
                        <a:pt x="413117" y="35891"/>
                      </a:cubicBezTo>
                      <a:cubicBezTo>
                        <a:pt x="409261" y="62940"/>
                        <a:pt x="403725" y="102825"/>
                        <a:pt x="403725" y="102825"/>
                      </a:cubicBezTo>
                      <a:moveTo>
                        <a:pt x="360576" y="178904"/>
                      </a:moveTo>
                      <a:lnTo>
                        <a:pt x="421160" y="118319"/>
                      </a:lnTo>
                      <a:cubicBezTo>
                        <a:pt x="398684" y="95829"/>
                        <a:pt x="381358" y="109036"/>
                        <a:pt x="376731" y="113664"/>
                      </a:cubicBezTo>
                      <a:cubicBezTo>
                        <a:pt x="372117" y="118277"/>
                        <a:pt x="358234" y="132174"/>
                        <a:pt x="347960" y="142434"/>
                      </a:cubicBezTo>
                      <a:cubicBezTo>
                        <a:pt x="325539" y="146842"/>
                        <a:pt x="315306" y="153370"/>
                        <a:pt x="299578" y="169098"/>
                      </a:cubicBezTo>
                      <a:cubicBezTo>
                        <a:pt x="280778" y="187883"/>
                        <a:pt x="274801" y="212082"/>
                        <a:pt x="279635" y="254996"/>
                      </a:cubicBezTo>
                      <a:moveTo>
                        <a:pt x="198474" y="303255"/>
                      </a:moveTo>
                      <a:lnTo>
                        <a:pt x="198474" y="257833"/>
                      </a:lnTo>
                      <a:lnTo>
                        <a:pt x="69509" y="257833"/>
                      </a:lnTo>
                      <a:lnTo>
                        <a:pt x="69509" y="303255"/>
                      </a:lnTo>
                      <a:moveTo>
                        <a:pt x="385793" y="303255"/>
                      </a:moveTo>
                      <a:lnTo>
                        <a:pt x="385793" y="257833"/>
                      </a:lnTo>
                      <a:lnTo>
                        <a:pt x="256828" y="257833"/>
                      </a:lnTo>
                      <a:lnTo>
                        <a:pt x="256828" y="303255"/>
                      </a:lnTo>
                    </a:path>
                  </a:pathLst>
                </a:custGeom>
                <a:noFill/>
                <a:ln w="9525" cap="flat">
                  <a:solidFill>
                    <a:srgbClr val="43525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grpSp>
        </p:grpSp>
      </p:grpSp>
      <p:grpSp>
        <p:nvGrpSpPr>
          <p:cNvPr id="194" name="Group 193">
            <a:extLst>
              <a:ext uri="{FF2B5EF4-FFF2-40B4-BE49-F238E27FC236}">
                <a16:creationId xmlns:a16="http://schemas.microsoft.com/office/drawing/2014/main" id="{F6A95A93-DC85-EAE6-3F0F-8913083CB7E2}"/>
              </a:ext>
            </a:extLst>
          </p:cNvPr>
          <p:cNvGrpSpPr/>
          <p:nvPr/>
        </p:nvGrpSpPr>
        <p:grpSpPr>
          <a:xfrm>
            <a:off x="4476944" y="2850903"/>
            <a:ext cx="7092563" cy="869326"/>
            <a:chOff x="4611757" y="2198561"/>
            <a:chExt cx="7092563" cy="869326"/>
          </a:xfrm>
        </p:grpSpPr>
        <p:sp>
          <p:nvSpPr>
            <p:cNvPr id="101" name="object 5">
              <a:extLst>
                <a:ext uri="{FF2B5EF4-FFF2-40B4-BE49-F238E27FC236}">
                  <a16:creationId xmlns:a16="http://schemas.microsoft.com/office/drawing/2014/main" id="{D4A63B65-F082-52D0-49D6-A24A9FDC1A51}"/>
                </a:ext>
              </a:extLst>
            </p:cNvPr>
            <p:cNvSpPr/>
            <p:nvPr/>
          </p:nvSpPr>
          <p:spPr>
            <a:xfrm>
              <a:off x="4611757" y="2364569"/>
              <a:ext cx="3473908" cy="548640"/>
            </a:xfrm>
            <a:custGeom>
              <a:avLst/>
              <a:gdLst/>
              <a:ahLst/>
              <a:cxnLst/>
              <a:rect l="l" t="t" r="r" b="b"/>
              <a:pathLst>
                <a:path w="4838065" h="847725">
                  <a:moveTo>
                    <a:pt x="4837549" y="0"/>
                  </a:moveTo>
                  <a:lnTo>
                    <a:pt x="0" y="0"/>
                  </a:lnTo>
                  <a:lnTo>
                    <a:pt x="0" y="847501"/>
                  </a:lnTo>
                  <a:lnTo>
                    <a:pt x="4837549" y="847501"/>
                  </a:lnTo>
                  <a:lnTo>
                    <a:pt x="4837549" y="0"/>
                  </a:lnTo>
                  <a:close/>
                </a:path>
              </a:pathLst>
            </a:custGeom>
            <a:solidFill>
              <a:schemeClr val="accent3"/>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02" name="object 6">
              <a:extLst>
                <a:ext uri="{FF2B5EF4-FFF2-40B4-BE49-F238E27FC236}">
                  <a16:creationId xmlns:a16="http://schemas.microsoft.com/office/drawing/2014/main" id="{DAD25FD3-C6D6-9351-3C24-5F0E628DB56C}"/>
                </a:ext>
              </a:extLst>
            </p:cNvPr>
            <p:cNvSpPr/>
            <p:nvPr/>
          </p:nvSpPr>
          <p:spPr>
            <a:xfrm>
              <a:off x="8230412" y="2364569"/>
              <a:ext cx="3473908" cy="548640"/>
            </a:xfrm>
            <a:custGeom>
              <a:avLst/>
              <a:gdLst/>
              <a:ahLst/>
              <a:cxnLst/>
              <a:rect l="l" t="t" r="r" b="b"/>
              <a:pathLst>
                <a:path w="5102225" h="847725">
                  <a:moveTo>
                    <a:pt x="5101907" y="0"/>
                  </a:moveTo>
                  <a:lnTo>
                    <a:pt x="0" y="0"/>
                  </a:lnTo>
                  <a:lnTo>
                    <a:pt x="0" y="847501"/>
                  </a:lnTo>
                  <a:lnTo>
                    <a:pt x="5101907" y="847501"/>
                  </a:lnTo>
                  <a:lnTo>
                    <a:pt x="5101907" y="0"/>
                  </a:lnTo>
                  <a:close/>
                </a:path>
              </a:pathLst>
            </a:custGeom>
            <a:solidFill>
              <a:schemeClr val="bg2"/>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62" name="Text Placeholder 16">
              <a:extLst>
                <a:ext uri="{FF2B5EF4-FFF2-40B4-BE49-F238E27FC236}">
                  <a16:creationId xmlns:a16="http://schemas.microsoft.com/office/drawing/2014/main" id="{37B71058-A2BC-4C72-4DD1-AB25CDF24FE9}"/>
                </a:ext>
              </a:extLst>
            </p:cNvPr>
            <p:cNvSpPr txBox="1">
              <a:spLocks/>
            </p:cNvSpPr>
            <p:nvPr/>
          </p:nvSpPr>
          <p:spPr>
            <a:xfrm>
              <a:off x="4824051" y="2433148"/>
              <a:ext cx="2926080" cy="182880"/>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Limited influence over supplier’s emissions and practices</a:t>
              </a:r>
            </a:p>
          </p:txBody>
        </p:sp>
        <p:sp>
          <p:nvSpPr>
            <p:cNvPr id="164" name="Text Placeholder 18">
              <a:extLst>
                <a:ext uri="{FF2B5EF4-FFF2-40B4-BE49-F238E27FC236}">
                  <a16:creationId xmlns:a16="http://schemas.microsoft.com/office/drawing/2014/main" id="{6642C828-4346-B59E-34A2-F03A7245EFAC}"/>
                </a:ext>
              </a:extLst>
            </p:cNvPr>
            <p:cNvSpPr txBox="1">
              <a:spLocks/>
            </p:cNvSpPr>
            <p:nvPr/>
          </p:nvSpPr>
          <p:spPr>
            <a:xfrm>
              <a:off x="8908472" y="2433148"/>
              <a:ext cx="2504272" cy="182880"/>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CA" sz="1400">
                  <a:latin typeface="Calibre Medium" panose="020B0503030202060203" pitchFamily="34" charset="77"/>
                </a:rPr>
                <a:t>Collaboration on joint emissions reduction initiatives</a:t>
              </a:r>
            </a:p>
          </p:txBody>
        </p:sp>
        <p:grpSp>
          <p:nvGrpSpPr>
            <p:cNvPr id="187" name="Group 186">
              <a:extLst>
                <a:ext uri="{FF2B5EF4-FFF2-40B4-BE49-F238E27FC236}">
                  <a16:creationId xmlns:a16="http://schemas.microsoft.com/office/drawing/2014/main" id="{C53DCFCD-05BD-A5CE-BC8E-425C581AC3D6}"/>
                </a:ext>
              </a:extLst>
            </p:cNvPr>
            <p:cNvGrpSpPr/>
            <p:nvPr/>
          </p:nvGrpSpPr>
          <p:grpSpPr>
            <a:xfrm>
              <a:off x="7725016" y="2198561"/>
              <a:ext cx="872606" cy="869326"/>
              <a:chOff x="7928576" y="3302661"/>
              <a:chExt cx="458925" cy="457200"/>
            </a:xfrm>
          </p:grpSpPr>
          <p:grpSp>
            <p:nvGrpSpPr>
              <p:cNvPr id="115" name="Group 114">
                <a:extLst>
                  <a:ext uri="{FF2B5EF4-FFF2-40B4-BE49-F238E27FC236}">
                    <a16:creationId xmlns:a16="http://schemas.microsoft.com/office/drawing/2014/main" id="{B5CD9ABB-FDDB-5E03-BBB8-D957A7052DFB}"/>
                  </a:ext>
                </a:extLst>
              </p:cNvPr>
              <p:cNvGrpSpPr/>
              <p:nvPr userDrawn="1"/>
            </p:nvGrpSpPr>
            <p:grpSpPr>
              <a:xfrm>
                <a:off x="7928576" y="3302661"/>
                <a:ext cx="458925" cy="457200"/>
                <a:chOff x="7926758" y="1527131"/>
                <a:chExt cx="458925" cy="457200"/>
              </a:xfrm>
            </p:grpSpPr>
            <p:sp>
              <p:nvSpPr>
                <p:cNvPr id="116" name="object 40">
                  <a:extLst>
                    <a:ext uri="{FF2B5EF4-FFF2-40B4-BE49-F238E27FC236}">
                      <a16:creationId xmlns:a16="http://schemas.microsoft.com/office/drawing/2014/main" id="{813FABF9-BB1E-E367-708E-E5D266143A2E}"/>
                    </a:ext>
                  </a:extLst>
                </p:cNvPr>
                <p:cNvSpPr/>
                <p:nvPr userDrawn="1"/>
              </p:nvSpPr>
              <p:spPr>
                <a:xfrm>
                  <a:off x="7926758"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bg1"/>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17" name="object 40">
                  <a:extLst>
                    <a:ext uri="{FF2B5EF4-FFF2-40B4-BE49-F238E27FC236}">
                      <a16:creationId xmlns:a16="http://schemas.microsoft.com/office/drawing/2014/main" id="{CA4B430A-808F-9FB2-D0EC-77A4AF718B68}"/>
                    </a:ext>
                  </a:extLst>
                </p:cNvPr>
                <p:cNvSpPr/>
                <p:nvPr userDrawn="1"/>
              </p:nvSpPr>
              <p:spPr>
                <a:xfrm>
                  <a:off x="7928483"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accent3">
                    <a:alpha val="20000"/>
                  </a:schemeClr>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grpSp>
          <p:grpSp>
            <p:nvGrpSpPr>
              <p:cNvPr id="177" name="Group 176">
                <a:extLst>
                  <a:ext uri="{FF2B5EF4-FFF2-40B4-BE49-F238E27FC236}">
                    <a16:creationId xmlns:a16="http://schemas.microsoft.com/office/drawing/2014/main" id="{929E03DF-D23A-D115-784C-7079247D9A96}"/>
                  </a:ext>
                </a:extLst>
              </p:cNvPr>
              <p:cNvGrpSpPr>
                <a:grpSpLocks noChangeAspect="1"/>
              </p:cNvGrpSpPr>
              <p:nvPr/>
            </p:nvGrpSpPr>
            <p:grpSpPr>
              <a:xfrm>
                <a:off x="8010604" y="3396314"/>
                <a:ext cx="309429" cy="288192"/>
                <a:chOff x="9041643" y="3713106"/>
                <a:chExt cx="309429" cy="288192"/>
              </a:xfrm>
            </p:grpSpPr>
            <p:sp>
              <p:nvSpPr>
                <p:cNvPr id="178" name="Freeform: Shape 833">
                  <a:extLst>
                    <a:ext uri="{FF2B5EF4-FFF2-40B4-BE49-F238E27FC236}">
                      <a16:creationId xmlns:a16="http://schemas.microsoft.com/office/drawing/2014/main" id="{2108D0CD-2133-DBAD-5386-575F0EF58670}"/>
                    </a:ext>
                  </a:extLst>
                </p:cNvPr>
                <p:cNvSpPr>
                  <a:spLocks noChangeAspect="1"/>
                </p:cNvSpPr>
                <p:nvPr/>
              </p:nvSpPr>
              <p:spPr>
                <a:xfrm>
                  <a:off x="9069997" y="3950217"/>
                  <a:ext cx="51075" cy="51081"/>
                </a:xfrm>
                <a:custGeom>
                  <a:avLst/>
                  <a:gdLst>
                    <a:gd name="connsiteX0" fmla="*/ 38528 w 51075"/>
                    <a:gd name="connsiteY0" fmla="*/ 15367 h 51081"/>
                    <a:gd name="connsiteX1" fmla="*/ 23286 w 51075"/>
                    <a:gd name="connsiteY1" fmla="*/ 39079 h 51081"/>
                    <a:gd name="connsiteX2" fmla="*/ 12018 w 51075"/>
                    <a:gd name="connsiteY2" fmla="*/ 27751 h 51081"/>
                    <a:gd name="connsiteX3" fmla="*/ 51075 w 51075"/>
                    <a:gd name="connsiteY3" fmla="*/ 0 h 51081"/>
                    <a:gd name="connsiteX4" fmla="*/ 0 w 51075"/>
                    <a:gd name="connsiteY4" fmla="*/ 0 h 51081"/>
                    <a:gd name="connsiteX5" fmla="*/ 0 w 51075"/>
                    <a:gd name="connsiteY5" fmla="*/ 51082 h 51081"/>
                    <a:gd name="connsiteX6" fmla="*/ 51075 w 51075"/>
                    <a:gd name="connsiteY6" fmla="*/ 51082 h 51081"/>
                    <a:gd name="connsiteX7" fmla="*/ 51075 w 51075"/>
                    <a:gd name="connsiteY7" fmla="*/ 0 h 5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75" h="51081">
                      <a:moveTo>
                        <a:pt x="38528" y="15367"/>
                      </a:moveTo>
                      <a:lnTo>
                        <a:pt x="23286" y="39079"/>
                      </a:lnTo>
                      <a:lnTo>
                        <a:pt x="12018" y="27751"/>
                      </a:lnTo>
                      <a:moveTo>
                        <a:pt x="51075" y="0"/>
                      </a:moveTo>
                      <a:lnTo>
                        <a:pt x="0" y="0"/>
                      </a:lnTo>
                      <a:lnTo>
                        <a:pt x="0" y="51082"/>
                      </a:lnTo>
                      <a:lnTo>
                        <a:pt x="51075" y="51082"/>
                      </a:lnTo>
                      <a:lnTo>
                        <a:pt x="51075" y="0"/>
                      </a:lnTo>
                      <a:close/>
                    </a:path>
                  </a:pathLst>
                </a:custGeom>
                <a:noFill/>
                <a:ln w="9525" cap="flat">
                  <a:solidFill>
                    <a:srgbClr val="17E88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5254"/>
                    </a:solidFill>
                    <a:effectLst/>
                    <a:uLnTx/>
                    <a:uFillTx/>
                    <a:latin typeface="Calibre"/>
                    <a:ea typeface="+mn-ea"/>
                    <a:cs typeface="+mn-cs"/>
                  </a:endParaRPr>
                </a:p>
              </p:txBody>
            </p:sp>
            <p:sp>
              <p:nvSpPr>
                <p:cNvPr id="179" name="Freeform: Shape 834">
                  <a:extLst>
                    <a:ext uri="{FF2B5EF4-FFF2-40B4-BE49-F238E27FC236}">
                      <a16:creationId xmlns:a16="http://schemas.microsoft.com/office/drawing/2014/main" id="{F1B2914C-FF3B-992B-2ACB-9BA22B2510E0}"/>
                    </a:ext>
                  </a:extLst>
                </p:cNvPr>
                <p:cNvSpPr>
                  <a:spLocks noChangeAspect="1"/>
                </p:cNvSpPr>
                <p:nvPr/>
              </p:nvSpPr>
              <p:spPr>
                <a:xfrm>
                  <a:off x="9041643" y="3713106"/>
                  <a:ext cx="309429" cy="279573"/>
                </a:xfrm>
                <a:custGeom>
                  <a:avLst/>
                  <a:gdLst>
                    <a:gd name="connsiteX0" fmla="*/ 99567 w 309429"/>
                    <a:gd name="connsiteY0" fmla="*/ 193875 h 279573"/>
                    <a:gd name="connsiteX1" fmla="*/ 139129 w 309429"/>
                    <a:gd name="connsiteY1" fmla="*/ 193875 h 279573"/>
                    <a:gd name="connsiteX2" fmla="*/ 159106 w 309429"/>
                    <a:gd name="connsiteY2" fmla="*/ 262652 h 279573"/>
                    <a:gd name="connsiteX3" fmla="*/ 94167 w 309429"/>
                    <a:gd name="connsiteY3" fmla="*/ 262652 h 279573"/>
                    <a:gd name="connsiteX4" fmla="*/ 21257 w 309429"/>
                    <a:gd name="connsiteY4" fmla="*/ 26823 h 279573"/>
                    <a:gd name="connsiteX5" fmla="*/ 51026 w 309429"/>
                    <a:gd name="connsiteY5" fmla="*/ 26823 h 279573"/>
                    <a:gd name="connsiteX6" fmla="*/ 0 w 309429"/>
                    <a:gd name="connsiteY6" fmla="*/ 43745 h 279573"/>
                    <a:gd name="connsiteX7" fmla="*/ 21257 w 309429"/>
                    <a:gd name="connsiteY7" fmla="*/ 26823 h 279573"/>
                    <a:gd name="connsiteX8" fmla="*/ 0 w 309429"/>
                    <a:gd name="connsiteY8" fmla="*/ 9901 h 279573"/>
                    <a:gd name="connsiteX9" fmla="*/ 239730 w 309429"/>
                    <a:gd name="connsiteY9" fmla="*/ 94902 h 279573"/>
                    <a:gd name="connsiteX10" fmla="*/ 218473 w 309429"/>
                    <a:gd name="connsiteY10" fmla="*/ 111823 h 279573"/>
                    <a:gd name="connsiteX11" fmla="*/ 239730 w 309429"/>
                    <a:gd name="connsiteY11" fmla="*/ 128745 h 279573"/>
                    <a:gd name="connsiteX12" fmla="*/ 59773 w 309429"/>
                    <a:gd name="connsiteY12" fmla="*/ 210797 h 279573"/>
                    <a:gd name="connsiteX13" fmla="*/ 81042 w 309429"/>
                    <a:gd name="connsiteY13" fmla="*/ 193875 h 279573"/>
                    <a:gd name="connsiteX14" fmla="*/ 59773 w 309429"/>
                    <a:gd name="connsiteY14" fmla="*/ 176953 h 279573"/>
                    <a:gd name="connsiteX15" fmla="*/ 195937 w 309429"/>
                    <a:gd name="connsiteY15" fmla="*/ 245730 h 279573"/>
                    <a:gd name="connsiteX16" fmla="*/ 174680 w 309429"/>
                    <a:gd name="connsiteY16" fmla="*/ 262652 h 279573"/>
                    <a:gd name="connsiteX17" fmla="*/ 195937 w 309429"/>
                    <a:gd name="connsiteY17" fmla="*/ 279574 h 279573"/>
                    <a:gd name="connsiteX18" fmla="*/ 172773 w 309429"/>
                    <a:gd name="connsiteY18" fmla="*/ 26823 h 279573"/>
                    <a:gd name="connsiteX19" fmla="*/ 172773 w 309429"/>
                    <a:gd name="connsiteY19" fmla="*/ 0 h 279573"/>
                    <a:gd name="connsiteX20" fmla="*/ 64915 w 309429"/>
                    <a:gd name="connsiteY20" fmla="*/ 0 h 279573"/>
                    <a:gd name="connsiteX21" fmla="*/ 64915 w 309429"/>
                    <a:gd name="connsiteY21" fmla="*/ 53646 h 279573"/>
                    <a:gd name="connsiteX22" fmla="*/ 172773 w 309429"/>
                    <a:gd name="connsiteY22" fmla="*/ 53646 h 279573"/>
                    <a:gd name="connsiteX23" fmla="*/ 172773 w 309429"/>
                    <a:gd name="connsiteY23" fmla="*/ 26823 h 279573"/>
                    <a:gd name="connsiteX24" fmla="*/ 82543 w 309429"/>
                    <a:gd name="connsiteY24" fmla="*/ 26823 h 279573"/>
                    <a:gd name="connsiteX25" fmla="*/ 90194 w 309429"/>
                    <a:gd name="connsiteY25" fmla="*/ 26823 h 279573"/>
                    <a:gd name="connsiteX26" fmla="*/ 109298 w 309429"/>
                    <a:gd name="connsiteY26" fmla="*/ 26823 h 279573"/>
                    <a:gd name="connsiteX27" fmla="*/ 128390 w 309429"/>
                    <a:gd name="connsiteY27" fmla="*/ 26823 h 279573"/>
                    <a:gd name="connsiteX28" fmla="*/ 147494 w 309429"/>
                    <a:gd name="connsiteY28" fmla="*/ 26823 h 279573"/>
                    <a:gd name="connsiteX29" fmla="*/ 155145 w 309429"/>
                    <a:gd name="connsiteY29" fmla="*/ 26823 h 279573"/>
                    <a:gd name="connsiteX30" fmla="*/ 191065 w 309429"/>
                    <a:gd name="connsiteY30" fmla="*/ 111823 h 279573"/>
                    <a:gd name="connsiteX31" fmla="*/ 191065 w 309429"/>
                    <a:gd name="connsiteY31" fmla="*/ 85000 h 279573"/>
                    <a:gd name="connsiteX32" fmla="*/ 83219 w 309429"/>
                    <a:gd name="connsiteY32" fmla="*/ 85000 h 279573"/>
                    <a:gd name="connsiteX33" fmla="*/ 83219 w 309429"/>
                    <a:gd name="connsiteY33" fmla="*/ 138647 h 279573"/>
                    <a:gd name="connsiteX34" fmla="*/ 191065 w 309429"/>
                    <a:gd name="connsiteY34" fmla="*/ 138647 h 279573"/>
                    <a:gd name="connsiteX35" fmla="*/ 191065 w 309429"/>
                    <a:gd name="connsiteY35" fmla="*/ 111823 h 279573"/>
                    <a:gd name="connsiteX36" fmla="*/ 100835 w 309429"/>
                    <a:gd name="connsiteY36" fmla="*/ 111823 h 279573"/>
                    <a:gd name="connsiteX37" fmla="*/ 108498 w 309429"/>
                    <a:gd name="connsiteY37" fmla="*/ 111823 h 279573"/>
                    <a:gd name="connsiteX38" fmla="*/ 127590 w 309429"/>
                    <a:gd name="connsiteY38" fmla="*/ 111823 h 279573"/>
                    <a:gd name="connsiteX39" fmla="*/ 146694 w 309429"/>
                    <a:gd name="connsiteY39" fmla="*/ 111823 h 279573"/>
                    <a:gd name="connsiteX40" fmla="*/ 165786 w 309429"/>
                    <a:gd name="connsiteY40" fmla="*/ 111823 h 279573"/>
                    <a:gd name="connsiteX41" fmla="*/ 173450 w 309429"/>
                    <a:gd name="connsiteY41" fmla="*/ 111823 h 279573"/>
                    <a:gd name="connsiteX42" fmla="*/ 264271 w 309429"/>
                    <a:gd name="connsiteY42" fmla="*/ 193875 h 279573"/>
                    <a:gd name="connsiteX43" fmla="*/ 264271 w 309429"/>
                    <a:gd name="connsiteY43" fmla="*/ 167052 h 279573"/>
                    <a:gd name="connsiteX44" fmla="*/ 156425 w 309429"/>
                    <a:gd name="connsiteY44" fmla="*/ 167052 h 279573"/>
                    <a:gd name="connsiteX45" fmla="*/ 156425 w 309429"/>
                    <a:gd name="connsiteY45" fmla="*/ 220698 h 279573"/>
                    <a:gd name="connsiteX46" fmla="*/ 264271 w 309429"/>
                    <a:gd name="connsiteY46" fmla="*/ 220698 h 279573"/>
                    <a:gd name="connsiteX47" fmla="*/ 264271 w 309429"/>
                    <a:gd name="connsiteY47" fmla="*/ 193875 h 279573"/>
                    <a:gd name="connsiteX48" fmla="*/ 174053 w 309429"/>
                    <a:gd name="connsiteY48" fmla="*/ 193875 h 279573"/>
                    <a:gd name="connsiteX49" fmla="*/ 181704 w 309429"/>
                    <a:gd name="connsiteY49" fmla="*/ 193875 h 279573"/>
                    <a:gd name="connsiteX50" fmla="*/ 200796 w 309429"/>
                    <a:gd name="connsiteY50" fmla="*/ 193875 h 279573"/>
                    <a:gd name="connsiteX51" fmla="*/ 219900 w 309429"/>
                    <a:gd name="connsiteY51" fmla="*/ 193875 h 279573"/>
                    <a:gd name="connsiteX52" fmla="*/ 238992 w 309429"/>
                    <a:gd name="connsiteY52" fmla="*/ 193875 h 279573"/>
                    <a:gd name="connsiteX53" fmla="*/ 246655 w 309429"/>
                    <a:gd name="connsiteY53" fmla="*/ 193875 h 279573"/>
                    <a:gd name="connsiteX54" fmla="*/ 218461 w 309429"/>
                    <a:gd name="connsiteY54" fmla="*/ 111823 h 279573"/>
                    <a:gd name="connsiteX55" fmla="*/ 229704 w 309429"/>
                    <a:gd name="connsiteY55" fmla="*/ 111823 h 279573"/>
                    <a:gd name="connsiteX56" fmla="*/ 272193 w 309429"/>
                    <a:gd name="connsiteY56" fmla="*/ 69323 h 279573"/>
                    <a:gd name="connsiteX57" fmla="*/ 272193 w 309429"/>
                    <a:gd name="connsiteY57" fmla="*/ 69323 h 279573"/>
                    <a:gd name="connsiteX58" fmla="*/ 229704 w 309429"/>
                    <a:gd name="connsiteY58" fmla="*/ 26823 h 279573"/>
                    <a:gd name="connsiteX59" fmla="*/ 185530 w 309429"/>
                    <a:gd name="connsiteY59" fmla="*/ 26823 h 279573"/>
                    <a:gd name="connsiteX60" fmla="*/ 68630 w 309429"/>
                    <a:gd name="connsiteY60" fmla="*/ 110710 h 279573"/>
                    <a:gd name="connsiteX61" fmla="*/ 48960 w 309429"/>
                    <a:gd name="connsiteY61" fmla="*/ 110710 h 279573"/>
                    <a:gd name="connsiteX62" fmla="*/ 7381 w 309429"/>
                    <a:gd name="connsiteY62" fmla="*/ 152293 h 279573"/>
                    <a:gd name="connsiteX63" fmla="*/ 7381 w 309429"/>
                    <a:gd name="connsiteY63" fmla="*/ 152293 h 279573"/>
                    <a:gd name="connsiteX64" fmla="*/ 48960 w 309429"/>
                    <a:gd name="connsiteY64" fmla="*/ 193875 h 279573"/>
                    <a:gd name="connsiteX65" fmla="*/ 81029 w 309429"/>
                    <a:gd name="connsiteY65" fmla="*/ 193875 h 279573"/>
                    <a:gd name="connsiteX66" fmla="*/ 174680 w 309429"/>
                    <a:gd name="connsiteY66" fmla="*/ 262652 h 279573"/>
                    <a:gd name="connsiteX67" fmla="*/ 275404 w 309429"/>
                    <a:gd name="connsiteY67" fmla="*/ 262652 h 279573"/>
                    <a:gd name="connsiteX68" fmla="*/ 309430 w 309429"/>
                    <a:gd name="connsiteY68" fmla="*/ 228624 h 279573"/>
                    <a:gd name="connsiteX69" fmla="*/ 309430 w 309429"/>
                    <a:gd name="connsiteY69" fmla="*/ 228624 h 279573"/>
                    <a:gd name="connsiteX70" fmla="*/ 279562 w 309429"/>
                    <a:gd name="connsiteY70" fmla="*/ 194847 h 27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09429" h="279573">
                      <a:moveTo>
                        <a:pt x="99567" y="193875"/>
                      </a:moveTo>
                      <a:lnTo>
                        <a:pt x="139129" y="193875"/>
                      </a:lnTo>
                      <a:moveTo>
                        <a:pt x="159106" y="262652"/>
                      </a:moveTo>
                      <a:lnTo>
                        <a:pt x="94167" y="262652"/>
                      </a:lnTo>
                      <a:moveTo>
                        <a:pt x="21257" y="26823"/>
                      </a:moveTo>
                      <a:lnTo>
                        <a:pt x="51026" y="26823"/>
                      </a:lnTo>
                      <a:moveTo>
                        <a:pt x="0" y="43745"/>
                      </a:moveTo>
                      <a:lnTo>
                        <a:pt x="21257" y="26823"/>
                      </a:lnTo>
                      <a:lnTo>
                        <a:pt x="0" y="9901"/>
                      </a:lnTo>
                      <a:moveTo>
                        <a:pt x="239730" y="94902"/>
                      </a:moveTo>
                      <a:lnTo>
                        <a:pt x="218473" y="111823"/>
                      </a:lnTo>
                      <a:lnTo>
                        <a:pt x="239730" y="128745"/>
                      </a:lnTo>
                      <a:moveTo>
                        <a:pt x="59773" y="210797"/>
                      </a:moveTo>
                      <a:lnTo>
                        <a:pt x="81042" y="193875"/>
                      </a:lnTo>
                      <a:lnTo>
                        <a:pt x="59773" y="176953"/>
                      </a:lnTo>
                      <a:moveTo>
                        <a:pt x="195937" y="245730"/>
                      </a:moveTo>
                      <a:lnTo>
                        <a:pt x="174680" y="262652"/>
                      </a:lnTo>
                      <a:lnTo>
                        <a:pt x="195937" y="279574"/>
                      </a:lnTo>
                      <a:moveTo>
                        <a:pt x="172773" y="26823"/>
                      </a:moveTo>
                      <a:lnTo>
                        <a:pt x="172773" y="0"/>
                      </a:lnTo>
                      <a:lnTo>
                        <a:pt x="64915" y="0"/>
                      </a:lnTo>
                      <a:lnTo>
                        <a:pt x="64915" y="53646"/>
                      </a:lnTo>
                      <a:lnTo>
                        <a:pt x="172773" y="53646"/>
                      </a:lnTo>
                      <a:lnTo>
                        <a:pt x="172773" y="26823"/>
                      </a:lnTo>
                      <a:close/>
                      <a:moveTo>
                        <a:pt x="82543" y="26823"/>
                      </a:moveTo>
                      <a:lnTo>
                        <a:pt x="90194" y="26823"/>
                      </a:lnTo>
                      <a:moveTo>
                        <a:pt x="109298" y="26823"/>
                      </a:moveTo>
                      <a:lnTo>
                        <a:pt x="128390" y="26823"/>
                      </a:lnTo>
                      <a:moveTo>
                        <a:pt x="147494" y="26823"/>
                      </a:moveTo>
                      <a:lnTo>
                        <a:pt x="155145" y="26823"/>
                      </a:lnTo>
                      <a:moveTo>
                        <a:pt x="191065" y="111823"/>
                      </a:moveTo>
                      <a:lnTo>
                        <a:pt x="191065" y="85000"/>
                      </a:lnTo>
                      <a:lnTo>
                        <a:pt x="83219" y="85000"/>
                      </a:lnTo>
                      <a:lnTo>
                        <a:pt x="83219" y="138647"/>
                      </a:lnTo>
                      <a:lnTo>
                        <a:pt x="191065" y="138647"/>
                      </a:lnTo>
                      <a:lnTo>
                        <a:pt x="191065" y="111823"/>
                      </a:lnTo>
                      <a:close/>
                      <a:moveTo>
                        <a:pt x="100835" y="111823"/>
                      </a:moveTo>
                      <a:lnTo>
                        <a:pt x="108498" y="111823"/>
                      </a:lnTo>
                      <a:moveTo>
                        <a:pt x="127590" y="111823"/>
                      </a:moveTo>
                      <a:lnTo>
                        <a:pt x="146694" y="111823"/>
                      </a:lnTo>
                      <a:moveTo>
                        <a:pt x="165786" y="111823"/>
                      </a:moveTo>
                      <a:lnTo>
                        <a:pt x="173450" y="111823"/>
                      </a:lnTo>
                      <a:moveTo>
                        <a:pt x="264271" y="193875"/>
                      </a:moveTo>
                      <a:lnTo>
                        <a:pt x="264271" y="167052"/>
                      </a:lnTo>
                      <a:lnTo>
                        <a:pt x="156425" y="167052"/>
                      </a:lnTo>
                      <a:lnTo>
                        <a:pt x="156425" y="220698"/>
                      </a:lnTo>
                      <a:lnTo>
                        <a:pt x="264271" y="220698"/>
                      </a:lnTo>
                      <a:lnTo>
                        <a:pt x="264271" y="193875"/>
                      </a:lnTo>
                      <a:close/>
                      <a:moveTo>
                        <a:pt x="174053" y="193875"/>
                      </a:moveTo>
                      <a:lnTo>
                        <a:pt x="181704" y="193875"/>
                      </a:lnTo>
                      <a:moveTo>
                        <a:pt x="200796" y="193875"/>
                      </a:moveTo>
                      <a:lnTo>
                        <a:pt x="219900" y="193875"/>
                      </a:lnTo>
                      <a:moveTo>
                        <a:pt x="238992" y="193875"/>
                      </a:moveTo>
                      <a:lnTo>
                        <a:pt x="246655" y="193875"/>
                      </a:lnTo>
                      <a:moveTo>
                        <a:pt x="218461" y="111823"/>
                      </a:moveTo>
                      <a:lnTo>
                        <a:pt x="229704" y="111823"/>
                      </a:lnTo>
                      <a:cubicBezTo>
                        <a:pt x="253175" y="111823"/>
                        <a:pt x="272193" y="92796"/>
                        <a:pt x="272193" y="69323"/>
                      </a:cubicBezTo>
                      <a:lnTo>
                        <a:pt x="272193" y="69323"/>
                      </a:lnTo>
                      <a:cubicBezTo>
                        <a:pt x="272193" y="45851"/>
                        <a:pt x="253175" y="26823"/>
                        <a:pt x="229704" y="26823"/>
                      </a:cubicBezTo>
                      <a:lnTo>
                        <a:pt x="185530" y="26823"/>
                      </a:lnTo>
                      <a:moveTo>
                        <a:pt x="68630" y="110710"/>
                      </a:moveTo>
                      <a:lnTo>
                        <a:pt x="48960" y="110710"/>
                      </a:lnTo>
                      <a:cubicBezTo>
                        <a:pt x="25993" y="110710"/>
                        <a:pt x="7381" y="129327"/>
                        <a:pt x="7381" y="152293"/>
                      </a:cubicBezTo>
                      <a:lnTo>
                        <a:pt x="7381" y="152293"/>
                      </a:lnTo>
                      <a:cubicBezTo>
                        <a:pt x="7381" y="175258"/>
                        <a:pt x="25993" y="193875"/>
                        <a:pt x="48960" y="193875"/>
                      </a:cubicBezTo>
                      <a:lnTo>
                        <a:pt x="81029" y="193875"/>
                      </a:lnTo>
                      <a:moveTo>
                        <a:pt x="174680" y="262652"/>
                      </a:moveTo>
                      <a:lnTo>
                        <a:pt x="275404" y="262652"/>
                      </a:lnTo>
                      <a:cubicBezTo>
                        <a:pt x="294200" y="262652"/>
                        <a:pt x="309430" y="247417"/>
                        <a:pt x="309430" y="228624"/>
                      </a:cubicBezTo>
                      <a:lnTo>
                        <a:pt x="309430" y="228624"/>
                      </a:lnTo>
                      <a:cubicBezTo>
                        <a:pt x="309430" y="211237"/>
                        <a:pt x="296390" y="196896"/>
                        <a:pt x="279562" y="194847"/>
                      </a:cubicBezTo>
                    </a:path>
                  </a:pathLst>
                </a:custGeom>
                <a:noFill/>
                <a:ln w="9525" cap="flat">
                  <a:solidFill>
                    <a:srgbClr val="43525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5254"/>
                    </a:solidFill>
                    <a:effectLst/>
                    <a:uLnTx/>
                    <a:uFillTx/>
                    <a:latin typeface="Calibre"/>
                    <a:ea typeface="+mn-ea"/>
                    <a:cs typeface="+mn-cs"/>
                  </a:endParaRPr>
                </a:p>
              </p:txBody>
            </p:sp>
          </p:grpSp>
        </p:grpSp>
      </p:grpSp>
      <p:grpSp>
        <p:nvGrpSpPr>
          <p:cNvPr id="192" name="Group 191">
            <a:extLst>
              <a:ext uri="{FF2B5EF4-FFF2-40B4-BE49-F238E27FC236}">
                <a16:creationId xmlns:a16="http://schemas.microsoft.com/office/drawing/2014/main" id="{D2048E30-B96F-99F9-9CF4-10DD69139D42}"/>
              </a:ext>
            </a:extLst>
          </p:cNvPr>
          <p:cNvGrpSpPr/>
          <p:nvPr/>
        </p:nvGrpSpPr>
        <p:grpSpPr>
          <a:xfrm>
            <a:off x="4476944" y="1873508"/>
            <a:ext cx="7663370" cy="869326"/>
            <a:chOff x="4611757" y="1373256"/>
            <a:chExt cx="7663370" cy="869326"/>
          </a:xfrm>
        </p:grpSpPr>
        <p:sp>
          <p:nvSpPr>
            <p:cNvPr id="95" name="object 5">
              <a:extLst>
                <a:ext uri="{FF2B5EF4-FFF2-40B4-BE49-F238E27FC236}">
                  <a16:creationId xmlns:a16="http://schemas.microsoft.com/office/drawing/2014/main" id="{1A3FEAFF-82B3-CAFD-7E79-22F25E75FA17}"/>
                </a:ext>
              </a:extLst>
            </p:cNvPr>
            <p:cNvSpPr/>
            <p:nvPr/>
          </p:nvSpPr>
          <p:spPr>
            <a:xfrm>
              <a:off x="4611757" y="1547076"/>
              <a:ext cx="3473908" cy="548640"/>
            </a:xfrm>
            <a:custGeom>
              <a:avLst/>
              <a:gdLst/>
              <a:ahLst/>
              <a:cxnLst/>
              <a:rect l="l" t="t" r="r" b="b"/>
              <a:pathLst>
                <a:path w="4838065" h="847725">
                  <a:moveTo>
                    <a:pt x="4837549" y="0"/>
                  </a:moveTo>
                  <a:lnTo>
                    <a:pt x="0" y="0"/>
                  </a:lnTo>
                  <a:lnTo>
                    <a:pt x="0" y="847501"/>
                  </a:lnTo>
                  <a:lnTo>
                    <a:pt x="4837549" y="847501"/>
                  </a:lnTo>
                  <a:lnTo>
                    <a:pt x="4837549" y="0"/>
                  </a:lnTo>
                  <a:close/>
                </a:path>
              </a:pathLst>
            </a:custGeom>
            <a:solidFill>
              <a:schemeClr val="accent3"/>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lang="en-US" sz="1100" u="none" strike="noStrike" kern="0" cap="none" spc="0" normalizeH="0" baseline="0" noProof="0">
                <a:ln>
                  <a:noFill/>
                </a:ln>
                <a:solidFill>
                  <a:sysClr val="windowText" lastClr="000000"/>
                </a:solidFill>
                <a:effectLst/>
                <a:uLnTx/>
                <a:uFillTx/>
                <a:latin typeface="Calibre Medium" panose="020B0503030202060203" pitchFamily="34" charset="77"/>
              </a:endParaRPr>
            </a:p>
          </p:txBody>
        </p:sp>
        <p:sp>
          <p:nvSpPr>
            <p:cNvPr id="96" name="object 6">
              <a:extLst>
                <a:ext uri="{FF2B5EF4-FFF2-40B4-BE49-F238E27FC236}">
                  <a16:creationId xmlns:a16="http://schemas.microsoft.com/office/drawing/2014/main" id="{1F2A3757-3668-7DDB-0BD8-B7BD30840D33}"/>
                </a:ext>
              </a:extLst>
            </p:cNvPr>
            <p:cNvSpPr/>
            <p:nvPr/>
          </p:nvSpPr>
          <p:spPr>
            <a:xfrm>
              <a:off x="8230412" y="1547076"/>
              <a:ext cx="3473908" cy="548640"/>
            </a:xfrm>
            <a:custGeom>
              <a:avLst/>
              <a:gdLst/>
              <a:ahLst/>
              <a:cxnLst/>
              <a:rect l="l" t="t" r="r" b="b"/>
              <a:pathLst>
                <a:path w="5102225" h="847725">
                  <a:moveTo>
                    <a:pt x="5101907" y="0"/>
                  </a:moveTo>
                  <a:lnTo>
                    <a:pt x="0" y="0"/>
                  </a:lnTo>
                  <a:lnTo>
                    <a:pt x="0" y="847501"/>
                  </a:lnTo>
                  <a:lnTo>
                    <a:pt x="5101907" y="847501"/>
                  </a:lnTo>
                  <a:lnTo>
                    <a:pt x="5101907" y="0"/>
                  </a:lnTo>
                  <a:close/>
                </a:path>
              </a:pathLst>
            </a:custGeom>
            <a:solidFill>
              <a:schemeClr val="bg2"/>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lang="en-US" sz="1100" u="none" strike="noStrike" kern="0" cap="none" spc="0" normalizeH="0" baseline="0" noProof="0">
                <a:ln>
                  <a:noFill/>
                </a:ln>
                <a:solidFill>
                  <a:sysClr val="windowText" lastClr="000000"/>
                </a:solidFill>
                <a:effectLst/>
                <a:uLnTx/>
                <a:uFillTx/>
                <a:latin typeface="Calibre Medium" panose="020B0503030202060203" pitchFamily="34" charset="77"/>
              </a:endParaRPr>
            </a:p>
          </p:txBody>
        </p:sp>
        <p:sp>
          <p:nvSpPr>
            <p:cNvPr id="161" name="Text Placeholder 12">
              <a:extLst>
                <a:ext uri="{FF2B5EF4-FFF2-40B4-BE49-F238E27FC236}">
                  <a16:creationId xmlns:a16="http://schemas.microsoft.com/office/drawing/2014/main" id="{4E6DF49A-6A9A-74A9-6EC1-DC02203A1F53}"/>
                </a:ext>
              </a:extLst>
            </p:cNvPr>
            <p:cNvSpPr txBox="1">
              <a:spLocks/>
            </p:cNvSpPr>
            <p:nvPr/>
          </p:nvSpPr>
          <p:spPr>
            <a:xfrm>
              <a:off x="4833778" y="1590031"/>
              <a:ext cx="2700136" cy="91440"/>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Limited ability to understand emissions hot spots</a:t>
              </a:r>
            </a:p>
          </p:txBody>
        </p:sp>
        <p:sp>
          <p:nvSpPr>
            <p:cNvPr id="163" name="Text Placeholder 17">
              <a:extLst>
                <a:ext uri="{FF2B5EF4-FFF2-40B4-BE49-F238E27FC236}">
                  <a16:creationId xmlns:a16="http://schemas.microsoft.com/office/drawing/2014/main" id="{3CDDF05E-33CC-E077-5837-0CB411550A7B}"/>
                </a:ext>
              </a:extLst>
            </p:cNvPr>
            <p:cNvSpPr txBox="1">
              <a:spLocks/>
            </p:cNvSpPr>
            <p:nvPr/>
          </p:nvSpPr>
          <p:spPr>
            <a:xfrm>
              <a:off x="8908472" y="1590031"/>
              <a:ext cx="2772352" cy="91440"/>
            </a:xfrm>
            <a:prstGeom prst="rect">
              <a:avLst/>
            </a:prstGeom>
          </p:spPr>
          <p:txBody>
            <a:bodyPr vert="horz" lIns="0" tIns="0" rIns="72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US" sz="1400">
                  <a:latin typeface="Calibre Medium" panose="020B0503030202060203" pitchFamily="34" charset="77"/>
                </a:rPr>
                <a:t>Deep knowledge of most emitting suppliers and difficult-to-abate inputs</a:t>
              </a:r>
            </a:p>
          </p:txBody>
        </p:sp>
        <p:grpSp>
          <p:nvGrpSpPr>
            <p:cNvPr id="189" name="Group 188">
              <a:extLst>
                <a:ext uri="{FF2B5EF4-FFF2-40B4-BE49-F238E27FC236}">
                  <a16:creationId xmlns:a16="http://schemas.microsoft.com/office/drawing/2014/main" id="{F4091F1B-B042-4AA7-2885-831B6F32A381}"/>
                </a:ext>
              </a:extLst>
            </p:cNvPr>
            <p:cNvGrpSpPr/>
            <p:nvPr/>
          </p:nvGrpSpPr>
          <p:grpSpPr>
            <a:xfrm>
              <a:off x="7721736" y="1373256"/>
              <a:ext cx="872606" cy="869326"/>
              <a:chOff x="7928576" y="2101791"/>
              <a:chExt cx="458925" cy="457200"/>
            </a:xfrm>
          </p:grpSpPr>
          <p:grpSp>
            <p:nvGrpSpPr>
              <p:cNvPr id="103" name="Group 102">
                <a:extLst>
                  <a:ext uri="{FF2B5EF4-FFF2-40B4-BE49-F238E27FC236}">
                    <a16:creationId xmlns:a16="http://schemas.microsoft.com/office/drawing/2014/main" id="{7941D162-4439-4F65-00C8-6E4B2EFA54D5}"/>
                  </a:ext>
                </a:extLst>
              </p:cNvPr>
              <p:cNvGrpSpPr/>
              <p:nvPr userDrawn="1"/>
            </p:nvGrpSpPr>
            <p:grpSpPr>
              <a:xfrm>
                <a:off x="7928576" y="2101791"/>
                <a:ext cx="458925" cy="457200"/>
                <a:chOff x="7926758" y="1527131"/>
                <a:chExt cx="458925" cy="457200"/>
              </a:xfrm>
            </p:grpSpPr>
            <p:sp>
              <p:nvSpPr>
                <p:cNvPr id="104" name="object 40">
                  <a:extLst>
                    <a:ext uri="{FF2B5EF4-FFF2-40B4-BE49-F238E27FC236}">
                      <a16:creationId xmlns:a16="http://schemas.microsoft.com/office/drawing/2014/main" id="{23CD109F-1D1F-9F85-7B87-EB51228AB82F}"/>
                    </a:ext>
                  </a:extLst>
                </p:cNvPr>
                <p:cNvSpPr/>
                <p:nvPr userDrawn="1"/>
              </p:nvSpPr>
              <p:spPr>
                <a:xfrm>
                  <a:off x="7926758"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bg1"/>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sp>
              <p:nvSpPr>
                <p:cNvPr id="105" name="object 40">
                  <a:extLst>
                    <a:ext uri="{FF2B5EF4-FFF2-40B4-BE49-F238E27FC236}">
                      <a16:creationId xmlns:a16="http://schemas.microsoft.com/office/drawing/2014/main" id="{338206D1-EDCC-895F-642C-ADC002840CBB}"/>
                    </a:ext>
                  </a:extLst>
                </p:cNvPr>
                <p:cNvSpPr/>
                <p:nvPr userDrawn="1"/>
              </p:nvSpPr>
              <p:spPr>
                <a:xfrm>
                  <a:off x="7928483" y="1527131"/>
                  <a:ext cx="457200" cy="457200"/>
                </a:xfrm>
                <a:custGeom>
                  <a:avLst/>
                  <a:gdLst/>
                  <a:ahLst/>
                  <a:cxnLst/>
                  <a:rect l="l" t="t" r="r" b="b"/>
                  <a:pathLst>
                    <a:path w="847725" h="847725">
                      <a:moveTo>
                        <a:pt x="423760" y="0"/>
                      </a:moveTo>
                      <a:lnTo>
                        <a:pt x="374345" y="2849"/>
                      </a:lnTo>
                      <a:lnTo>
                        <a:pt x="326593" y="11191"/>
                      </a:lnTo>
                      <a:lnTo>
                        <a:pt x="280847" y="24704"/>
                      </a:lnTo>
                      <a:lnTo>
                        <a:pt x="237401" y="43070"/>
                      </a:lnTo>
                      <a:lnTo>
                        <a:pt x="196583" y="65972"/>
                      </a:lnTo>
                      <a:lnTo>
                        <a:pt x="158724" y="93093"/>
                      </a:lnTo>
                      <a:lnTo>
                        <a:pt x="124117" y="124114"/>
                      </a:lnTo>
                      <a:lnTo>
                        <a:pt x="93103" y="158718"/>
                      </a:lnTo>
                      <a:lnTo>
                        <a:pt x="65976" y="196584"/>
                      </a:lnTo>
                      <a:lnTo>
                        <a:pt x="43078" y="237398"/>
                      </a:lnTo>
                      <a:lnTo>
                        <a:pt x="24714" y="280840"/>
                      </a:lnTo>
                      <a:lnTo>
                        <a:pt x="11201" y="326593"/>
                      </a:lnTo>
                      <a:lnTo>
                        <a:pt x="2857" y="374337"/>
                      </a:lnTo>
                      <a:lnTo>
                        <a:pt x="0" y="423755"/>
                      </a:lnTo>
                      <a:lnTo>
                        <a:pt x="2857" y="473175"/>
                      </a:lnTo>
                      <a:lnTo>
                        <a:pt x="11201" y="520919"/>
                      </a:lnTo>
                      <a:lnTo>
                        <a:pt x="24714" y="566671"/>
                      </a:lnTo>
                      <a:lnTo>
                        <a:pt x="43078" y="610114"/>
                      </a:lnTo>
                      <a:lnTo>
                        <a:pt x="65976" y="650927"/>
                      </a:lnTo>
                      <a:lnTo>
                        <a:pt x="93103" y="688794"/>
                      </a:lnTo>
                      <a:lnTo>
                        <a:pt x="124117" y="723398"/>
                      </a:lnTo>
                      <a:lnTo>
                        <a:pt x="158724" y="754418"/>
                      </a:lnTo>
                      <a:lnTo>
                        <a:pt x="196583" y="781538"/>
                      </a:lnTo>
                      <a:lnTo>
                        <a:pt x="237401" y="804442"/>
                      </a:lnTo>
                      <a:lnTo>
                        <a:pt x="280847" y="822808"/>
                      </a:lnTo>
                      <a:lnTo>
                        <a:pt x="326593" y="836321"/>
                      </a:lnTo>
                      <a:lnTo>
                        <a:pt x="374345" y="844661"/>
                      </a:lnTo>
                      <a:lnTo>
                        <a:pt x="423760" y="847512"/>
                      </a:lnTo>
                      <a:lnTo>
                        <a:pt x="473176" y="844661"/>
                      </a:lnTo>
                      <a:lnTo>
                        <a:pt x="520928" y="836321"/>
                      </a:lnTo>
                      <a:lnTo>
                        <a:pt x="566673" y="822808"/>
                      </a:lnTo>
                      <a:lnTo>
                        <a:pt x="610120" y="804442"/>
                      </a:lnTo>
                      <a:lnTo>
                        <a:pt x="650925" y="781538"/>
                      </a:lnTo>
                      <a:lnTo>
                        <a:pt x="688797" y="754418"/>
                      </a:lnTo>
                      <a:lnTo>
                        <a:pt x="723404" y="723398"/>
                      </a:lnTo>
                      <a:lnTo>
                        <a:pt x="754418" y="688794"/>
                      </a:lnTo>
                      <a:lnTo>
                        <a:pt x="781545" y="650927"/>
                      </a:lnTo>
                      <a:lnTo>
                        <a:pt x="804443" y="610114"/>
                      </a:lnTo>
                      <a:lnTo>
                        <a:pt x="822807" y="566671"/>
                      </a:lnTo>
                      <a:lnTo>
                        <a:pt x="836320" y="520919"/>
                      </a:lnTo>
                      <a:lnTo>
                        <a:pt x="844664" y="473175"/>
                      </a:lnTo>
                      <a:lnTo>
                        <a:pt x="847521" y="423755"/>
                      </a:lnTo>
                      <a:lnTo>
                        <a:pt x="844664" y="374337"/>
                      </a:lnTo>
                      <a:lnTo>
                        <a:pt x="836320" y="326593"/>
                      </a:lnTo>
                      <a:lnTo>
                        <a:pt x="822807" y="280840"/>
                      </a:lnTo>
                      <a:lnTo>
                        <a:pt x="804443" y="237398"/>
                      </a:lnTo>
                      <a:lnTo>
                        <a:pt x="781545" y="196584"/>
                      </a:lnTo>
                      <a:lnTo>
                        <a:pt x="754418" y="158718"/>
                      </a:lnTo>
                      <a:lnTo>
                        <a:pt x="723404" y="124114"/>
                      </a:lnTo>
                      <a:lnTo>
                        <a:pt x="688797" y="93093"/>
                      </a:lnTo>
                      <a:lnTo>
                        <a:pt x="650925" y="65972"/>
                      </a:lnTo>
                      <a:lnTo>
                        <a:pt x="610120" y="43070"/>
                      </a:lnTo>
                      <a:lnTo>
                        <a:pt x="566673" y="24704"/>
                      </a:lnTo>
                      <a:lnTo>
                        <a:pt x="520928" y="11191"/>
                      </a:lnTo>
                      <a:lnTo>
                        <a:pt x="473176" y="2849"/>
                      </a:lnTo>
                      <a:lnTo>
                        <a:pt x="423760" y="0"/>
                      </a:lnTo>
                      <a:close/>
                    </a:path>
                  </a:pathLst>
                </a:custGeom>
                <a:solidFill>
                  <a:schemeClr val="accent3">
                    <a:alpha val="20000"/>
                  </a:schemeClr>
                </a:solidFill>
              </p:spPr>
              <p:txBody>
                <a:bodyPr wrap="square" lIns="0" tIns="0" rIns="0" bIns="0" rtlCol="0"/>
                <a:lstStyle/>
                <a:p>
                  <a:pPr marL="0" marR="0" lvl="0" indent="0" defTabSz="554492"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e Light" panose="020B0303030202060203" pitchFamily="34" charset="0"/>
                    <a:ea typeface="+mn-ea"/>
                    <a:cs typeface="+mn-cs"/>
                  </a:endParaRPr>
                </a:p>
              </p:txBody>
            </p:sp>
          </p:grpSp>
          <p:grpSp>
            <p:nvGrpSpPr>
              <p:cNvPr id="174" name="Group 173">
                <a:extLst>
                  <a:ext uri="{FF2B5EF4-FFF2-40B4-BE49-F238E27FC236}">
                    <a16:creationId xmlns:a16="http://schemas.microsoft.com/office/drawing/2014/main" id="{4D07F3D5-4E1E-360B-BF4F-2A81E7B7F5A6}"/>
                  </a:ext>
                </a:extLst>
              </p:cNvPr>
              <p:cNvGrpSpPr>
                <a:grpSpLocks noChangeAspect="1"/>
              </p:cNvGrpSpPr>
              <p:nvPr/>
            </p:nvGrpSpPr>
            <p:grpSpPr>
              <a:xfrm>
                <a:off x="8029056" y="2199665"/>
                <a:ext cx="257940" cy="257941"/>
                <a:chOff x="5707725" y="2025491"/>
                <a:chExt cx="514349" cy="514349"/>
              </a:xfrm>
            </p:grpSpPr>
            <p:sp>
              <p:nvSpPr>
                <p:cNvPr id="175" name="Freeform: Shape 685">
                  <a:extLst>
                    <a:ext uri="{FF2B5EF4-FFF2-40B4-BE49-F238E27FC236}">
                      <a16:creationId xmlns:a16="http://schemas.microsoft.com/office/drawing/2014/main" id="{575349BB-C000-86DC-96D7-E8879D3F686B}"/>
                    </a:ext>
                  </a:extLst>
                </p:cNvPr>
                <p:cNvSpPr>
                  <a:spLocks noChangeAspect="1"/>
                </p:cNvSpPr>
                <p:nvPr/>
              </p:nvSpPr>
              <p:spPr>
                <a:xfrm>
                  <a:off x="5736300" y="2158841"/>
                  <a:ext cx="419099" cy="190500"/>
                </a:xfrm>
                <a:custGeom>
                  <a:avLst/>
                  <a:gdLst>
                    <a:gd name="connsiteX0" fmla="*/ 0 w 419099"/>
                    <a:gd name="connsiteY0" fmla="*/ 190500 h 190500"/>
                    <a:gd name="connsiteX1" fmla="*/ 190500 w 419099"/>
                    <a:gd name="connsiteY1" fmla="*/ 0 h 190500"/>
                    <a:gd name="connsiteX2" fmla="*/ 257175 w 419099"/>
                    <a:gd name="connsiteY2" fmla="*/ 66675 h 190500"/>
                    <a:gd name="connsiteX3" fmla="*/ 419100 w 419099"/>
                    <a:gd name="connsiteY3" fmla="*/ 9525 h 190500"/>
                  </a:gdLst>
                  <a:ahLst/>
                  <a:cxnLst>
                    <a:cxn ang="0">
                      <a:pos x="connsiteX0" y="connsiteY0"/>
                    </a:cxn>
                    <a:cxn ang="0">
                      <a:pos x="connsiteX1" y="connsiteY1"/>
                    </a:cxn>
                    <a:cxn ang="0">
                      <a:pos x="connsiteX2" y="connsiteY2"/>
                    </a:cxn>
                    <a:cxn ang="0">
                      <a:pos x="connsiteX3" y="connsiteY3"/>
                    </a:cxn>
                  </a:cxnLst>
                  <a:rect l="l" t="t" r="r" b="b"/>
                  <a:pathLst>
                    <a:path w="419099" h="190500">
                      <a:moveTo>
                        <a:pt x="0" y="190500"/>
                      </a:moveTo>
                      <a:lnTo>
                        <a:pt x="190500" y="0"/>
                      </a:lnTo>
                      <a:lnTo>
                        <a:pt x="257175" y="66675"/>
                      </a:lnTo>
                      <a:lnTo>
                        <a:pt x="419100" y="9525"/>
                      </a:lnTo>
                    </a:path>
                  </a:pathLst>
                </a:custGeom>
                <a:noFill/>
                <a:ln w="9525" cap="flat">
                  <a:solidFill>
                    <a:srgbClr val="17E88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sp>
              <p:nvSpPr>
                <p:cNvPr id="176" name="Freeform: Shape 686">
                  <a:extLst>
                    <a:ext uri="{FF2B5EF4-FFF2-40B4-BE49-F238E27FC236}">
                      <a16:creationId xmlns:a16="http://schemas.microsoft.com/office/drawing/2014/main" id="{DC56CA56-49FC-526F-9EFB-79DB0C399A5D}"/>
                    </a:ext>
                  </a:extLst>
                </p:cNvPr>
                <p:cNvSpPr>
                  <a:spLocks noChangeAspect="1"/>
                </p:cNvSpPr>
                <p:nvPr/>
              </p:nvSpPr>
              <p:spPr>
                <a:xfrm>
                  <a:off x="5707725" y="2025491"/>
                  <a:ext cx="514349" cy="514349"/>
                </a:xfrm>
                <a:custGeom>
                  <a:avLst/>
                  <a:gdLst>
                    <a:gd name="connsiteX0" fmla="*/ 514350 w 514349"/>
                    <a:gd name="connsiteY0" fmla="*/ 485775 h 514349"/>
                    <a:gd name="connsiteX1" fmla="*/ 28575 w 514349"/>
                    <a:gd name="connsiteY1" fmla="*/ 485775 h 514349"/>
                    <a:gd name="connsiteX2" fmla="*/ 28575 w 514349"/>
                    <a:gd name="connsiteY2" fmla="*/ 0 h 514349"/>
                    <a:gd name="connsiteX3" fmla="*/ 485775 w 514349"/>
                    <a:gd name="connsiteY3" fmla="*/ 514350 h 514349"/>
                    <a:gd name="connsiteX4" fmla="*/ 514350 w 514349"/>
                    <a:gd name="connsiteY4" fmla="*/ 485775 h 514349"/>
                    <a:gd name="connsiteX5" fmla="*/ 485775 w 514349"/>
                    <a:gd name="connsiteY5" fmla="*/ 457200 h 514349"/>
                    <a:gd name="connsiteX6" fmla="*/ 57150 w 514349"/>
                    <a:gd name="connsiteY6" fmla="*/ 28575 h 514349"/>
                    <a:gd name="connsiteX7" fmla="*/ 28575 w 514349"/>
                    <a:gd name="connsiteY7" fmla="*/ 0 h 514349"/>
                    <a:gd name="connsiteX8" fmla="*/ 0 w 514349"/>
                    <a:gd name="connsiteY8" fmla="*/ 28575 h 514349"/>
                    <a:gd name="connsiteX9" fmla="*/ 447675 w 514349"/>
                    <a:gd name="connsiteY9" fmla="*/ 333375 h 514349"/>
                    <a:gd name="connsiteX10" fmla="*/ 381000 w 514349"/>
                    <a:gd name="connsiteY10" fmla="*/ 266700 h 514349"/>
                    <a:gd name="connsiteX11" fmla="*/ 285750 w 514349"/>
                    <a:gd name="connsiteY11" fmla="*/ 361950 h 514349"/>
                    <a:gd name="connsiteX12" fmla="*/ 219075 w 514349"/>
                    <a:gd name="connsiteY12" fmla="*/ 295275 h 514349"/>
                    <a:gd name="connsiteX13" fmla="*/ 28575 w 514349"/>
                    <a:gd name="connsiteY13" fmla="*/ 485775 h 514349"/>
                    <a:gd name="connsiteX14" fmla="*/ 447675 w 514349"/>
                    <a:gd name="connsiteY14" fmla="*/ 180975 h 514349"/>
                    <a:gd name="connsiteX15" fmla="*/ 447675 w 514349"/>
                    <a:gd name="connsiteY15" fmla="*/ 200025 h 514349"/>
                    <a:gd name="connsiteX16" fmla="*/ 447675 w 514349"/>
                    <a:gd name="connsiteY16" fmla="*/ 228600 h 514349"/>
                    <a:gd name="connsiteX17" fmla="*/ 447675 w 514349"/>
                    <a:gd name="connsiteY17" fmla="*/ 247650 h 514349"/>
                    <a:gd name="connsiteX18" fmla="*/ 447675 w 514349"/>
                    <a:gd name="connsiteY18" fmla="*/ 276225 h 514349"/>
                    <a:gd name="connsiteX19" fmla="*/ 447675 w 514349"/>
                    <a:gd name="connsiteY19" fmla="*/ 295275 h 514349"/>
                    <a:gd name="connsiteX20" fmla="*/ 447675 w 514349"/>
                    <a:gd name="connsiteY20" fmla="*/ 323850 h 514349"/>
                    <a:gd name="connsiteX21" fmla="*/ 447675 w 514349"/>
                    <a:gd name="connsiteY21" fmla="*/ 342900 h 514349"/>
                    <a:gd name="connsiteX22" fmla="*/ 447675 w 514349"/>
                    <a:gd name="connsiteY22" fmla="*/ 371475 h 514349"/>
                    <a:gd name="connsiteX23" fmla="*/ 447675 w 514349"/>
                    <a:gd name="connsiteY23" fmla="*/ 390525 h 514349"/>
                    <a:gd name="connsiteX24" fmla="*/ 447675 w 514349"/>
                    <a:gd name="connsiteY24" fmla="*/ 419100 h 514349"/>
                    <a:gd name="connsiteX25" fmla="*/ 447675 w 514349"/>
                    <a:gd name="connsiteY25" fmla="*/ 438150 h 514349"/>
                    <a:gd name="connsiteX26" fmla="*/ 447675 w 514349"/>
                    <a:gd name="connsiteY26" fmla="*/ 466725 h 514349"/>
                    <a:gd name="connsiteX27" fmla="*/ 447675 w 514349"/>
                    <a:gd name="connsiteY27" fmla="*/ 485775 h 514349"/>
                    <a:gd name="connsiteX28" fmla="*/ 249460 w 514349"/>
                    <a:gd name="connsiteY28" fmla="*/ 325660 h 514349"/>
                    <a:gd name="connsiteX29" fmla="*/ 89249 w 514349"/>
                    <a:gd name="connsiteY29" fmla="*/ 485775 h 514349"/>
                    <a:gd name="connsiteX30" fmla="*/ 279844 w 514349"/>
                    <a:gd name="connsiteY30" fmla="*/ 356044 h 514349"/>
                    <a:gd name="connsiteX31" fmla="*/ 150019 w 514349"/>
                    <a:gd name="connsiteY31" fmla="*/ 485775 h 514349"/>
                    <a:gd name="connsiteX32" fmla="*/ 210722 w 514349"/>
                    <a:gd name="connsiteY32" fmla="*/ 485775 h 514349"/>
                    <a:gd name="connsiteX33" fmla="*/ 401222 w 514349"/>
                    <a:gd name="connsiteY33" fmla="*/ 295275 h 514349"/>
                    <a:gd name="connsiteX34" fmla="*/ 435769 w 514349"/>
                    <a:gd name="connsiteY34" fmla="*/ 321469 h 514349"/>
                    <a:gd name="connsiteX35" fmla="*/ 271462 w 514349"/>
                    <a:gd name="connsiteY35" fmla="*/ 485775 h 514349"/>
                    <a:gd name="connsiteX36" fmla="*/ 332165 w 514349"/>
                    <a:gd name="connsiteY36" fmla="*/ 485775 h 514349"/>
                    <a:gd name="connsiteX37" fmla="*/ 447675 w 514349"/>
                    <a:gd name="connsiteY37" fmla="*/ 371475 h 514349"/>
                    <a:gd name="connsiteX38" fmla="*/ 447675 w 514349"/>
                    <a:gd name="connsiteY38" fmla="*/ 431006 h 514349"/>
                    <a:gd name="connsiteX39" fmla="*/ 392906 w 514349"/>
                    <a:gd name="connsiteY39" fmla="*/ 485775 h 51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4349" h="514349">
                      <a:moveTo>
                        <a:pt x="514350" y="485775"/>
                      </a:moveTo>
                      <a:lnTo>
                        <a:pt x="28575" y="485775"/>
                      </a:lnTo>
                      <a:lnTo>
                        <a:pt x="28575" y="0"/>
                      </a:lnTo>
                      <a:moveTo>
                        <a:pt x="485775" y="514350"/>
                      </a:moveTo>
                      <a:lnTo>
                        <a:pt x="514350" y="485775"/>
                      </a:lnTo>
                      <a:lnTo>
                        <a:pt x="485775" y="457200"/>
                      </a:lnTo>
                      <a:moveTo>
                        <a:pt x="57150" y="28575"/>
                      </a:moveTo>
                      <a:lnTo>
                        <a:pt x="28575" y="0"/>
                      </a:lnTo>
                      <a:lnTo>
                        <a:pt x="0" y="28575"/>
                      </a:lnTo>
                      <a:moveTo>
                        <a:pt x="447675" y="333375"/>
                      </a:moveTo>
                      <a:lnTo>
                        <a:pt x="381000" y="266700"/>
                      </a:lnTo>
                      <a:lnTo>
                        <a:pt x="285750" y="361950"/>
                      </a:lnTo>
                      <a:lnTo>
                        <a:pt x="219075" y="295275"/>
                      </a:lnTo>
                      <a:lnTo>
                        <a:pt x="28575" y="485775"/>
                      </a:lnTo>
                      <a:moveTo>
                        <a:pt x="447675" y="180975"/>
                      </a:moveTo>
                      <a:lnTo>
                        <a:pt x="447675" y="200025"/>
                      </a:lnTo>
                      <a:moveTo>
                        <a:pt x="447675" y="228600"/>
                      </a:moveTo>
                      <a:lnTo>
                        <a:pt x="447675" y="247650"/>
                      </a:lnTo>
                      <a:moveTo>
                        <a:pt x="447675" y="276225"/>
                      </a:moveTo>
                      <a:lnTo>
                        <a:pt x="447675" y="295275"/>
                      </a:lnTo>
                      <a:moveTo>
                        <a:pt x="447675" y="323850"/>
                      </a:moveTo>
                      <a:lnTo>
                        <a:pt x="447675" y="342900"/>
                      </a:lnTo>
                      <a:moveTo>
                        <a:pt x="447675" y="371475"/>
                      </a:moveTo>
                      <a:lnTo>
                        <a:pt x="447675" y="390525"/>
                      </a:lnTo>
                      <a:moveTo>
                        <a:pt x="447675" y="419100"/>
                      </a:moveTo>
                      <a:lnTo>
                        <a:pt x="447675" y="438150"/>
                      </a:lnTo>
                      <a:moveTo>
                        <a:pt x="447675" y="466725"/>
                      </a:moveTo>
                      <a:lnTo>
                        <a:pt x="447675" y="485775"/>
                      </a:lnTo>
                      <a:moveTo>
                        <a:pt x="249460" y="325660"/>
                      </a:moveTo>
                      <a:lnTo>
                        <a:pt x="89249" y="485775"/>
                      </a:lnTo>
                      <a:moveTo>
                        <a:pt x="279844" y="356044"/>
                      </a:moveTo>
                      <a:lnTo>
                        <a:pt x="150019" y="485775"/>
                      </a:lnTo>
                      <a:moveTo>
                        <a:pt x="210722" y="485775"/>
                      </a:moveTo>
                      <a:lnTo>
                        <a:pt x="401222" y="295275"/>
                      </a:lnTo>
                      <a:moveTo>
                        <a:pt x="435769" y="321469"/>
                      </a:moveTo>
                      <a:lnTo>
                        <a:pt x="271462" y="485775"/>
                      </a:lnTo>
                      <a:moveTo>
                        <a:pt x="332165" y="485775"/>
                      </a:moveTo>
                      <a:lnTo>
                        <a:pt x="447675" y="371475"/>
                      </a:lnTo>
                      <a:moveTo>
                        <a:pt x="447675" y="431006"/>
                      </a:moveTo>
                      <a:lnTo>
                        <a:pt x="392906" y="485775"/>
                      </a:lnTo>
                    </a:path>
                  </a:pathLst>
                </a:custGeom>
                <a:noFill/>
                <a:ln w="9525" cap="flat">
                  <a:solidFill>
                    <a:srgbClr val="43525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grpSp>
        </p:grpSp>
        <p:sp>
          <p:nvSpPr>
            <p:cNvPr id="191" name="TextBox 190">
              <a:extLst>
                <a:ext uri="{FF2B5EF4-FFF2-40B4-BE49-F238E27FC236}">
                  <a16:creationId xmlns:a16="http://schemas.microsoft.com/office/drawing/2014/main" id="{E5A4D30D-703D-CD2E-23D1-4C28B464064A}"/>
                </a:ext>
              </a:extLst>
            </p:cNvPr>
            <p:cNvSpPr txBox="1"/>
            <p:nvPr/>
          </p:nvSpPr>
          <p:spPr>
            <a:xfrm>
              <a:off x="12275127" y="1385455"/>
              <a:ext cx="0" cy="0"/>
            </a:xfrm>
            <a:prstGeom prst="rect">
              <a:avLst/>
            </a:prstGeom>
            <a:noFill/>
          </p:spPr>
          <p:txBody>
            <a:bodyPr wrap="none" lIns="0" tIns="0" rIns="0" bIns="0" rtlCol="0">
              <a:noAutofit/>
            </a:bodyPr>
            <a:lstStyle/>
            <a:p>
              <a:pPr algn="l"/>
              <a:endParaRPr lang="en-US"/>
            </a:p>
          </p:txBody>
        </p:sp>
      </p:grpSp>
      <p:cxnSp>
        <p:nvCxnSpPr>
          <p:cNvPr id="198" name="Straight Arrow Connector 197">
            <a:extLst>
              <a:ext uri="{FF2B5EF4-FFF2-40B4-BE49-F238E27FC236}">
                <a16:creationId xmlns:a16="http://schemas.microsoft.com/office/drawing/2014/main" id="{09D4C4D6-EB7F-DAF2-8FC8-F5622AF64588}"/>
              </a:ext>
            </a:extLst>
          </p:cNvPr>
          <p:cNvCxnSpPr>
            <a:cxnSpLocks/>
          </p:cNvCxnSpPr>
          <p:nvPr/>
        </p:nvCxnSpPr>
        <p:spPr>
          <a:xfrm>
            <a:off x="7771214" y="1604394"/>
            <a:ext cx="439337" cy="0"/>
          </a:xfrm>
          <a:prstGeom prst="straightConnector1">
            <a:avLst/>
          </a:prstGeom>
          <a:ln w="12700">
            <a:solidFill>
              <a:srgbClr val="17E88F"/>
            </a:solidFill>
            <a:tailEnd type="triangle"/>
          </a:ln>
        </p:spPr>
        <p:style>
          <a:lnRef idx="1">
            <a:schemeClr val="accent1"/>
          </a:lnRef>
          <a:fillRef idx="0">
            <a:schemeClr val="accent1"/>
          </a:fillRef>
          <a:effectRef idx="0">
            <a:schemeClr val="accent1"/>
          </a:effectRef>
          <a:fontRef idx="minor">
            <a:schemeClr val="tx1"/>
          </a:fontRef>
        </p:style>
      </p:cxnSp>
      <p:sp>
        <p:nvSpPr>
          <p:cNvPr id="20" name="Text Placeholder 8">
            <a:extLst>
              <a:ext uri="{FF2B5EF4-FFF2-40B4-BE49-F238E27FC236}">
                <a16:creationId xmlns:a16="http://schemas.microsoft.com/office/drawing/2014/main" id="{11DA7B18-6A98-739A-C817-DDDD8C69D6B6}"/>
              </a:ext>
            </a:extLst>
          </p:cNvPr>
          <p:cNvSpPr txBox="1">
            <a:spLocks/>
          </p:cNvSpPr>
          <p:nvPr/>
        </p:nvSpPr>
        <p:spPr>
          <a:xfrm>
            <a:off x="1536700" y="957804"/>
            <a:ext cx="1938528" cy="182880"/>
          </a:xfrm>
          <a:prstGeom prst="rect">
            <a:avLst/>
          </a:prstGeom>
        </p:spPr>
        <p:txBody>
          <a:bodyPr vert="horz" lIns="0" tIns="0" rIns="72000" bIns="0" rtlCol="0">
            <a:noAutofit/>
          </a:bodyPr>
          <a:lstStyle>
            <a:lvl1pPr marL="0" eaLnBrk="1" hangingPunct="1">
              <a:lnSpc>
                <a:spcPct val="90000"/>
              </a:lnSpc>
              <a:spcBef>
                <a:spcPts val="1200"/>
              </a:spcBef>
              <a:spcAft>
                <a:spcPts val="1200"/>
              </a:spcAft>
              <a:defRPr sz="1050" cap="all" baseline="0">
                <a:solidFill>
                  <a:schemeClr val="tx1"/>
                </a:solidFill>
                <a:latin typeface="Calibre Medium" panose="020B0603030202060203" pitchFamily="34" charset="0"/>
                <a:ea typeface="+mn-ea"/>
                <a:cs typeface="+mn-cs"/>
              </a:defRPr>
            </a:lvl1pPr>
            <a:lvl2pPr marL="0" indent="0" eaLnBrk="1" hangingPunct="1">
              <a:spcAft>
                <a:spcPts val="600"/>
              </a:spcAft>
              <a:defRPr sz="1050" b="0" cap="all" baseline="0">
                <a:solidFill>
                  <a:schemeClr val="tx1"/>
                </a:solidFill>
                <a:latin typeface="Calibre Medium" panose="020B0603030202060203" pitchFamily="34" charset="0"/>
                <a:ea typeface="+mn-ea"/>
                <a:cs typeface="+mn-cs"/>
              </a:defRPr>
            </a:lvl2pPr>
            <a:lvl3pPr marL="0" indent="0" eaLnBrk="1" hangingPunct="1">
              <a:spcBef>
                <a:spcPts val="300"/>
              </a:spcBef>
              <a:spcAft>
                <a:spcPts val="300"/>
              </a:spcAft>
              <a:defRPr sz="1050" cap="all" baseline="0">
                <a:solidFill>
                  <a:schemeClr val="tx1"/>
                </a:solidFill>
                <a:latin typeface="Calibre Medium" panose="020B0603030202060203" pitchFamily="34" charset="0"/>
                <a:ea typeface="+mn-ea"/>
                <a:cs typeface="+mn-cs"/>
              </a:defRPr>
            </a:lvl3pPr>
            <a:lvl4pPr marL="171450" indent="-171450" eaLnBrk="1" hangingPunct="1">
              <a:spcBef>
                <a:spcPts val="300"/>
              </a:spcBef>
              <a:spcAft>
                <a:spcPts val="300"/>
              </a:spcAft>
              <a:buFont typeface="+mn-lt" panose="04000400000000000000" pitchFamily="82" charset="0"/>
              <a:buChar char="–"/>
              <a:defRPr sz="1050" cap="all" baseline="0">
                <a:solidFill>
                  <a:schemeClr val="tx1"/>
                </a:solidFill>
                <a:latin typeface="Calibre Medium" panose="020B0603030202060203" pitchFamily="34" charset="0"/>
                <a:ea typeface="+mn-ea"/>
                <a:cs typeface="+mn-cs"/>
              </a:defRPr>
            </a:lvl4pPr>
            <a:lvl5pPr marL="360363" indent="-184150" eaLnBrk="1" hangingPunct="1">
              <a:spcBef>
                <a:spcPts val="300"/>
              </a:spcBef>
              <a:spcAft>
                <a:spcPts val="300"/>
              </a:spcAft>
              <a:buFont typeface="+mn-lt" panose="04000400000000000000" pitchFamily="82" charset="0"/>
              <a:buChar char="–"/>
              <a:defRPr sz="1050" b="0" cap="all" baseline="0">
                <a:solidFill>
                  <a:schemeClr val="tx1"/>
                </a:solidFill>
                <a:latin typeface="Calibre Medium" panose="020B0603030202060203" pitchFamily="34" charset="0"/>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marL="0" marR="0" lvl="0" indent="0" defTabSz="914400" eaLnBrk="1" fontAlgn="auto" latinLnBrk="0" hangingPunct="1">
              <a:lnSpc>
                <a:spcPct val="90000"/>
              </a:lnSpc>
              <a:spcBef>
                <a:spcPts val="1200"/>
              </a:spcBef>
              <a:spcAft>
                <a:spcPts val="1200"/>
              </a:spcAft>
              <a:buClrTx/>
              <a:buSzTx/>
              <a:buFontTx/>
              <a:buNone/>
              <a:tabLst/>
              <a:defRPr/>
            </a:pPr>
            <a:r>
              <a:rPr kumimoji="0" lang="en-US" sz="1050" b="0" i="0" u="none" strike="noStrike" kern="0" cap="all" spc="0" normalizeH="0" baseline="0" noProof="0">
                <a:ln>
                  <a:noFill/>
                </a:ln>
                <a:solidFill>
                  <a:srgbClr val="FFFFFF"/>
                </a:solidFill>
                <a:effectLst/>
                <a:uLnTx/>
                <a:uFillTx/>
                <a:latin typeface="Calibre" panose="020B0503030202060203" pitchFamily="34" charset="77"/>
                <a:ea typeface="+mn-ea"/>
                <a:cs typeface="+mn-cs"/>
              </a:rPr>
              <a:t>Net zero supply chain</a:t>
            </a:r>
          </a:p>
        </p:txBody>
      </p:sp>
      <p:cxnSp>
        <p:nvCxnSpPr>
          <p:cNvPr id="21" name="Nav Line of Sight">
            <a:extLst>
              <a:ext uri="{FF2B5EF4-FFF2-40B4-BE49-F238E27FC236}">
                <a16:creationId xmlns:a16="http://schemas.microsoft.com/office/drawing/2014/main" id="{E703F163-F31A-0D40-E644-7E9D3BA370BD}"/>
              </a:ext>
            </a:extLst>
          </p:cNvPr>
          <p:cNvCxnSpPr>
            <a:cxnSpLocks/>
          </p:cNvCxnSpPr>
          <p:nvPr/>
        </p:nvCxnSpPr>
        <p:spPr>
          <a:xfrm flipH="1">
            <a:off x="503224" y="1022541"/>
            <a:ext cx="931876" cy="0"/>
          </a:xfrm>
          <a:prstGeom prst="line">
            <a:avLst/>
          </a:prstGeom>
          <a:noFill/>
          <a:ln w="25400" cap="flat" cmpd="sng" algn="ctr">
            <a:solidFill>
              <a:srgbClr val="17E891"/>
            </a:solidFill>
            <a:prstDash val="solid"/>
          </a:ln>
          <a:effectLst/>
        </p:spPr>
      </p:cxnSp>
      <p:sp>
        <p:nvSpPr>
          <p:cNvPr id="27" name="Title 26">
            <a:extLst>
              <a:ext uri="{FF2B5EF4-FFF2-40B4-BE49-F238E27FC236}">
                <a16:creationId xmlns:a16="http://schemas.microsoft.com/office/drawing/2014/main" id="{467A19C1-77B7-B13A-AA19-DCF4BC8B2605}"/>
              </a:ext>
            </a:extLst>
          </p:cNvPr>
          <p:cNvSpPr>
            <a:spLocks noGrp="1"/>
          </p:cNvSpPr>
          <p:nvPr>
            <p:ph type="title"/>
          </p:nvPr>
        </p:nvSpPr>
        <p:spPr>
          <a:xfrm>
            <a:off x="497489" y="1553594"/>
            <a:ext cx="2977739" cy="776110"/>
          </a:xfrm>
        </p:spPr>
        <p:txBody>
          <a:bodyPr/>
          <a:lstStyle/>
          <a:p>
            <a:r>
              <a:rPr lang="en-US" sz="2800"/>
              <a:t>That which gets measured gets managed</a:t>
            </a:r>
          </a:p>
        </p:txBody>
      </p:sp>
      <p:sp>
        <p:nvSpPr>
          <p:cNvPr id="31" name="TextBox 30">
            <a:extLst>
              <a:ext uri="{FF2B5EF4-FFF2-40B4-BE49-F238E27FC236}">
                <a16:creationId xmlns:a16="http://schemas.microsoft.com/office/drawing/2014/main" id="{ABFCA7D6-0F12-B704-E492-9DA837F00279}"/>
              </a:ext>
            </a:extLst>
          </p:cNvPr>
          <p:cNvSpPr txBox="1"/>
          <p:nvPr/>
        </p:nvSpPr>
        <p:spPr>
          <a:xfrm>
            <a:off x="497489" y="4218959"/>
            <a:ext cx="3450413" cy="869326"/>
          </a:xfrm>
          <a:prstGeom prst="rect">
            <a:avLst/>
          </a:prstGeom>
          <a:noFill/>
        </p:spPr>
        <p:txBody>
          <a:bodyPr wrap="square" lIns="0" tIns="0" rIns="0" bIns="0" rtlCol="0">
            <a:noAutofit/>
          </a:bodyPr>
          <a:lstStyle/>
          <a:p>
            <a:pPr algn="l"/>
            <a:r>
              <a:rPr lang="en-US" sz="1400">
                <a:solidFill>
                  <a:schemeClr val="bg1"/>
                </a:solidFill>
                <a:latin typeface="Calibre" panose="020B0503030202060203" pitchFamily="34" charset="77"/>
              </a:rPr>
              <a:t>Net Zero Supply Chain provides the ability to focus precious resources on the most effective and impactful decarbonization initiatives. </a:t>
            </a:r>
          </a:p>
        </p:txBody>
      </p:sp>
    </p:spTree>
    <p:extLst>
      <p:ext uri="{BB962C8B-B14F-4D97-AF65-F5344CB8AC3E}">
        <p14:creationId xmlns:p14="http://schemas.microsoft.com/office/powerpoint/2010/main" val="3733826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2C96A-10D9-B0FE-8523-10BBFC8F9164}"/>
              </a:ext>
            </a:extLst>
          </p:cNvPr>
          <p:cNvSpPr>
            <a:spLocks noGrp="1"/>
          </p:cNvSpPr>
          <p:nvPr>
            <p:ph type="body" sz="quarter" idx="10"/>
          </p:nvPr>
        </p:nvSpPr>
        <p:spPr/>
        <p:txBody>
          <a:bodyPr/>
          <a:lstStyle/>
          <a:p>
            <a:r>
              <a:rPr lang="en-US"/>
              <a:t>NET Zero supply chain</a:t>
            </a:r>
          </a:p>
        </p:txBody>
      </p:sp>
      <p:sp>
        <p:nvSpPr>
          <p:cNvPr id="3" name="Title 2">
            <a:extLst>
              <a:ext uri="{FF2B5EF4-FFF2-40B4-BE49-F238E27FC236}">
                <a16:creationId xmlns:a16="http://schemas.microsoft.com/office/drawing/2014/main" id="{C581211B-725E-9C3B-E5D1-ABC24DDA4236}"/>
              </a:ext>
            </a:extLst>
          </p:cNvPr>
          <p:cNvSpPr>
            <a:spLocks noGrp="1"/>
          </p:cNvSpPr>
          <p:nvPr>
            <p:ph type="title"/>
          </p:nvPr>
        </p:nvSpPr>
        <p:spPr>
          <a:xfrm>
            <a:off x="511176" y="1601789"/>
            <a:ext cx="6671944" cy="437744"/>
          </a:xfrm>
        </p:spPr>
        <p:txBody>
          <a:bodyPr/>
          <a:lstStyle/>
          <a:p>
            <a:r>
              <a:rPr lang="en-US"/>
              <a:t>Real data creates the roadmap</a:t>
            </a:r>
          </a:p>
        </p:txBody>
      </p:sp>
      <p:cxnSp>
        <p:nvCxnSpPr>
          <p:cNvPr id="24" name="Straight Connector 23">
            <a:extLst>
              <a:ext uri="{FF2B5EF4-FFF2-40B4-BE49-F238E27FC236}">
                <a16:creationId xmlns:a16="http://schemas.microsoft.com/office/drawing/2014/main" id="{6969096A-7CBC-F3CA-482E-97BE9F103FA5}"/>
              </a:ext>
            </a:extLst>
          </p:cNvPr>
          <p:cNvCxnSpPr>
            <a:cxnSpLocks/>
          </p:cNvCxnSpPr>
          <p:nvPr/>
        </p:nvCxnSpPr>
        <p:spPr>
          <a:xfrm>
            <a:off x="12847592" y="5821887"/>
            <a:ext cx="1792530" cy="0"/>
          </a:xfrm>
          <a:prstGeom prst="line">
            <a:avLst/>
          </a:prstGeom>
          <a:ln w="19050">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1D37AC-287A-8806-FA54-5E20FEF451E1}"/>
              </a:ext>
            </a:extLst>
          </p:cNvPr>
          <p:cNvCxnSpPr>
            <a:cxnSpLocks/>
          </p:cNvCxnSpPr>
          <p:nvPr/>
        </p:nvCxnSpPr>
        <p:spPr>
          <a:xfrm>
            <a:off x="12878176" y="4939260"/>
            <a:ext cx="1761946" cy="0"/>
          </a:xfrm>
          <a:prstGeom prst="line">
            <a:avLst/>
          </a:prstGeom>
          <a:ln w="19050">
            <a:solidFill>
              <a:srgbClr val="435254"/>
            </a:solidFill>
            <a:miter lim="800000"/>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F6C525A-9FE3-8EDE-86AB-280A86C89BD9}"/>
              </a:ext>
            </a:extLst>
          </p:cNvPr>
          <p:cNvPicPr>
            <a:picLocks noChangeAspect="1"/>
          </p:cNvPicPr>
          <p:nvPr/>
        </p:nvPicPr>
        <p:blipFill>
          <a:blip r:embed="rId4"/>
          <a:stretch>
            <a:fillRect/>
          </a:stretch>
        </p:blipFill>
        <p:spPr>
          <a:xfrm>
            <a:off x="666403" y="4003491"/>
            <a:ext cx="3843998" cy="1988841"/>
          </a:xfrm>
          <a:prstGeom prst="rect">
            <a:avLst/>
          </a:prstGeom>
        </p:spPr>
      </p:pic>
      <p:sp>
        <p:nvSpPr>
          <p:cNvPr id="7" name="TextBox 6">
            <a:extLst>
              <a:ext uri="{FF2B5EF4-FFF2-40B4-BE49-F238E27FC236}">
                <a16:creationId xmlns:a16="http://schemas.microsoft.com/office/drawing/2014/main" id="{AD7B7D31-3474-D59B-314D-9F95712B6F5D}"/>
              </a:ext>
            </a:extLst>
          </p:cNvPr>
          <p:cNvSpPr txBox="1"/>
          <p:nvPr/>
        </p:nvSpPr>
        <p:spPr>
          <a:xfrm>
            <a:off x="627852" y="3093759"/>
            <a:ext cx="3506966" cy="600164"/>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435254"/>
                </a:solidFill>
                <a:effectLst/>
                <a:uLnTx/>
                <a:uFillTx/>
                <a:latin typeface="Calibre"/>
                <a:ea typeface="+mn-ea"/>
                <a:cs typeface="+mn-cs"/>
              </a:rPr>
              <a:t>Janitorial Company A: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dirty="0">
                <a:ln>
                  <a:noFill/>
                </a:ln>
                <a:solidFill>
                  <a:srgbClr val="435254"/>
                </a:solidFill>
                <a:effectLst/>
                <a:uLnTx/>
                <a:uFillTx/>
                <a:latin typeface="Calibre"/>
                <a:ea typeface="+mn-ea"/>
                <a:cs typeface="+mn-cs"/>
              </a:rPr>
              <a:t>Emissions intensity factor </a:t>
            </a:r>
            <a:r>
              <a:rPr kumimoji="0" lang="en-US" sz="1400" b="1" i="0" u="none" strike="noStrike" kern="0" cap="none" spc="0" normalizeH="0" baseline="0" noProof="0" dirty="0">
                <a:ln>
                  <a:noFill/>
                </a:ln>
                <a:solidFill>
                  <a:srgbClr val="435254"/>
                </a:solidFill>
                <a:effectLst/>
                <a:uLnTx/>
                <a:uFillTx/>
                <a:latin typeface="Calibre"/>
                <a:ea typeface="+mn-ea"/>
                <a:cs typeface="+mn-cs"/>
              </a:rPr>
              <a:t>0.0838 tCO</a:t>
            </a:r>
            <a:r>
              <a:rPr kumimoji="0" lang="en-US" sz="1400" b="1" i="0" u="none" strike="noStrike" kern="0" cap="none" spc="0" normalizeH="0" baseline="-25000" noProof="0" dirty="0">
                <a:ln>
                  <a:noFill/>
                </a:ln>
                <a:solidFill>
                  <a:srgbClr val="435254"/>
                </a:solidFill>
                <a:effectLst/>
                <a:uLnTx/>
                <a:uFillTx/>
                <a:latin typeface="Calibre"/>
                <a:ea typeface="+mn-ea"/>
                <a:cs typeface="+mn-cs"/>
              </a:rPr>
              <a:t>2</a:t>
            </a:r>
            <a:r>
              <a:rPr kumimoji="0" lang="en-US" sz="1400" b="1" i="0" u="none" strike="noStrike" kern="0" cap="none" spc="0" normalizeH="0" baseline="0" noProof="0" dirty="0">
                <a:ln>
                  <a:noFill/>
                </a:ln>
                <a:solidFill>
                  <a:srgbClr val="435254"/>
                </a:solidFill>
                <a:effectLst/>
                <a:uLnTx/>
                <a:uFillTx/>
                <a:latin typeface="Calibre"/>
                <a:ea typeface="+mn-ea"/>
                <a:cs typeface="+mn-cs"/>
              </a:rPr>
              <a:t>e/$k</a:t>
            </a:r>
          </a:p>
        </p:txBody>
      </p:sp>
      <p:sp>
        <p:nvSpPr>
          <p:cNvPr id="16" name="Rectangle 15">
            <a:extLst>
              <a:ext uri="{FF2B5EF4-FFF2-40B4-BE49-F238E27FC236}">
                <a16:creationId xmlns:a16="http://schemas.microsoft.com/office/drawing/2014/main" id="{0FF9A8EB-60EC-5B73-FE54-5D36A42172BE}"/>
              </a:ext>
            </a:extLst>
          </p:cNvPr>
          <p:cNvSpPr/>
          <p:nvPr/>
        </p:nvSpPr>
        <p:spPr>
          <a:xfrm>
            <a:off x="511176" y="2949677"/>
            <a:ext cx="4131200" cy="3313471"/>
          </a:xfrm>
          <a:prstGeom prst="rect">
            <a:avLst/>
          </a:prstGeom>
          <a:noFill/>
          <a:ln>
            <a:solidFill>
              <a:srgbClr val="AD2A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Calibre"/>
              <a:ea typeface="+mn-ea"/>
              <a:cs typeface="+mn-cs"/>
            </a:endParaRPr>
          </a:p>
        </p:txBody>
      </p:sp>
      <p:grpSp>
        <p:nvGrpSpPr>
          <p:cNvPr id="11" name="Group 10">
            <a:extLst>
              <a:ext uri="{FF2B5EF4-FFF2-40B4-BE49-F238E27FC236}">
                <a16:creationId xmlns:a16="http://schemas.microsoft.com/office/drawing/2014/main" id="{BC2256FD-B2FC-9D8B-5096-DA8090A77EFC}"/>
              </a:ext>
            </a:extLst>
          </p:cNvPr>
          <p:cNvGrpSpPr/>
          <p:nvPr/>
        </p:nvGrpSpPr>
        <p:grpSpPr>
          <a:xfrm>
            <a:off x="7702289" y="3093759"/>
            <a:ext cx="3843998" cy="2763050"/>
            <a:chOff x="4225289" y="2485728"/>
            <a:chExt cx="3843998" cy="2763050"/>
          </a:xfrm>
        </p:grpSpPr>
        <p:sp>
          <p:nvSpPr>
            <p:cNvPr id="8" name="TextBox 7">
              <a:extLst>
                <a:ext uri="{FF2B5EF4-FFF2-40B4-BE49-F238E27FC236}">
                  <a16:creationId xmlns:a16="http://schemas.microsoft.com/office/drawing/2014/main" id="{73D21BE1-1CD2-3C02-5F40-1D150A20E7D1}"/>
                </a:ext>
              </a:extLst>
            </p:cNvPr>
            <p:cNvSpPr txBox="1"/>
            <p:nvPr/>
          </p:nvSpPr>
          <p:spPr>
            <a:xfrm>
              <a:off x="4257780" y="2485728"/>
              <a:ext cx="3278794" cy="600164"/>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435254"/>
                  </a:solidFill>
                  <a:effectLst/>
                  <a:uLnTx/>
                  <a:uFillTx/>
                  <a:latin typeface="Calibre"/>
                  <a:ea typeface="+mn-ea"/>
                  <a:cs typeface="+mn-cs"/>
                </a:rPr>
                <a:t>Janitorial Company B: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dirty="0">
                  <a:ln>
                    <a:noFill/>
                  </a:ln>
                  <a:solidFill>
                    <a:srgbClr val="435254"/>
                  </a:solidFill>
                  <a:effectLst/>
                  <a:uLnTx/>
                  <a:uFillTx/>
                  <a:latin typeface="Calibre"/>
                  <a:ea typeface="+mn-ea"/>
                  <a:cs typeface="+mn-cs"/>
                </a:rPr>
                <a:t>Emissions intensity factor </a:t>
              </a:r>
              <a:r>
                <a:rPr kumimoji="0" lang="en-US" sz="1400" b="1" i="0" u="none" strike="noStrike" kern="0" cap="none" spc="0" normalizeH="0" baseline="0" noProof="0" dirty="0">
                  <a:ln>
                    <a:noFill/>
                  </a:ln>
                  <a:solidFill>
                    <a:srgbClr val="435254"/>
                  </a:solidFill>
                  <a:effectLst/>
                  <a:uLnTx/>
                  <a:uFillTx/>
                  <a:latin typeface="Calibre"/>
                  <a:ea typeface="+mn-ea"/>
                  <a:cs typeface="+mn-cs"/>
                </a:rPr>
                <a:t>0.0277 tCO</a:t>
              </a:r>
              <a:r>
                <a:rPr kumimoji="0" lang="en-US" sz="1400" b="1" i="0" u="none" strike="noStrike" kern="0" cap="none" spc="0" normalizeH="0" baseline="-25000" noProof="0" dirty="0">
                  <a:ln>
                    <a:noFill/>
                  </a:ln>
                  <a:solidFill>
                    <a:srgbClr val="435254"/>
                  </a:solidFill>
                  <a:effectLst/>
                  <a:uLnTx/>
                  <a:uFillTx/>
                  <a:latin typeface="Calibre"/>
                  <a:ea typeface="+mn-ea"/>
                  <a:cs typeface="+mn-cs"/>
                </a:rPr>
                <a:t>2</a:t>
              </a:r>
              <a:r>
                <a:rPr kumimoji="0" lang="en-US" sz="1400" b="1" i="0" u="none" strike="noStrike" kern="0" cap="none" spc="0" normalizeH="0" baseline="0" noProof="0" dirty="0">
                  <a:ln>
                    <a:noFill/>
                  </a:ln>
                  <a:solidFill>
                    <a:srgbClr val="435254"/>
                  </a:solidFill>
                  <a:effectLst/>
                  <a:uLnTx/>
                  <a:uFillTx/>
                  <a:latin typeface="Calibre"/>
                  <a:ea typeface="+mn-ea"/>
                  <a:cs typeface="+mn-cs"/>
                </a:rPr>
                <a:t>e/$k</a:t>
              </a:r>
            </a:p>
          </p:txBody>
        </p:sp>
        <p:pic>
          <p:nvPicPr>
            <p:cNvPr id="15" name="Picture 14">
              <a:extLst>
                <a:ext uri="{FF2B5EF4-FFF2-40B4-BE49-F238E27FC236}">
                  <a16:creationId xmlns:a16="http://schemas.microsoft.com/office/drawing/2014/main" id="{8CCFD2CF-0C54-2785-7F12-42526A2A5C42}"/>
                </a:ext>
              </a:extLst>
            </p:cNvPr>
            <p:cNvPicPr>
              <a:picLocks noChangeAspect="1"/>
            </p:cNvPicPr>
            <p:nvPr/>
          </p:nvPicPr>
          <p:blipFill>
            <a:blip r:embed="rId5"/>
            <a:stretch>
              <a:fillRect/>
            </a:stretch>
          </p:blipFill>
          <p:spPr>
            <a:xfrm>
              <a:off x="4225289" y="3335006"/>
              <a:ext cx="3843998" cy="1913772"/>
            </a:xfrm>
            <a:prstGeom prst="rect">
              <a:avLst/>
            </a:prstGeom>
          </p:spPr>
        </p:pic>
      </p:grpSp>
      <p:sp>
        <p:nvSpPr>
          <p:cNvPr id="18" name="Rectangle 17">
            <a:extLst>
              <a:ext uri="{FF2B5EF4-FFF2-40B4-BE49-F238E27FC236}">
                <a16:creationId xmlns:a16="http://schemas.microsoft.com/office/drawing/2014/main" id="{CC2F215C-0E42-2810-AAB3-58D85971A65E}"/>
              </a:ext>
            </a:extLst>
          </p:cNvPr>
          <p:cNvSpPr/>
          <p:nvPr/>
        </p:nvSpPr>
        <p:spPr>
          <a:xfrm>
            <a:off x="7549624" y="2949677"/>
            <a:ext cx="4131200" cy="3313463"/>
          </a:xfrm>
          <a:prstGeom prst="rect">
            <a:avLst/>
          </a:prstGeom>
          <a:noFill/>
          <a:ln>
            <a:solidFill>
              <a:srgbClr val="17E8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1200"/>
              </a:spcBef>
              <a:spcAft>
                <a:spcPts val="120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Calibre"/>
              <a:ea typeface="+mn-ea"/>
              <a:cs typeface="+mn-cs"/>
            </a:endParaRPr>
          </a:p>
        </p:txBody>
      </p:sp>
      <p:sp>
        <p:nvSpPr>
          <p:cNvPr id="12" name="TextBox 11">
            <a:extLst>
              <a:ext uri="{FF2B5EF4-FFF2-40B4-BE49-F238E27FC236}">
                <a16:creationId xmlns:a16="http://schemas.microsoft.com/office/drawing/2014/main" id="{FB93CDDE-7288-202F-761F-82CE98017AAF}"/>
              </a:ext>
            </a:extLst>
          </p:cNvPr>
          <p:cNvSpPr txBox="1"/>
          <p:nvPr/>
        </p:nvSpPr>
        <p:spPr>
          <a:xfrm>
            <a:off x="511177" y="2241022"/>
            <a:ext cx="11338159" cy="369332"/>
          </a:xfrm>
          <a:prstGeom prst="rect">
            <a:avLst/>
          </a:prstGeom>
          <a:noFill/>
        </p:spPr>
        <p:txBody>
          <a:bodyPr wrap="square" lIns="0" tIns="0" rIns="0" bIns="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2400" b="0" i="0" u="none" strike="noStrike" kern="0" cap="none" spc="0" normalizeH="0" baseline="0" noProof="0">
                <a:ln>
                  <a:noFill/>
                </a:ln>
                <a:solidFill>
                  <a:srgbClr val="435254"/>
                </a:solidFill>
                <a:effectLst/>
                <a:uLnTx/>
                <a:uFillTx/>
                <a:latin typeface="Calibre Light" panose="020B0303030202060203" pitchFamily="34" charset="77"/>
                <a:ea typeface="+mn-ea"/>
                <a:cs typeface="+mn-cs"/>
              </a:rPr>
              <a:t>Example - Compare actual emissions data from two janitorial companies</a:t>
            </a:r>
          </a:p>
        </p:txBody>
      </p:sp>
      <p:sp>
        <p:nvSpPr>
          <p:cNvPr id="33" name="TextBox 32">
            <a:extLst>
              <a:ext uri="{FF2B5EF4-FFF2-40B4-BE49-F238E27FC236}">
                <a16:creationId xmlns:a16="http://schemas.microsoft.com/office/drawing/2014/main" id="{7C99932D-C26D-D2F0-0979-BD4FAEC3C494}"/>
              </a:ext>
            </a:extLst>
          </p:cNvPr>
          <p:cNvSpPr txBox="1"/>
          <p:nvPr/>
        </p:nvSpPr>
        <p:spPr>
          <a:xfrm>
            <a:off x="4836499" y="3054610"/>
            <a:ext cx="2519001" cy="1154162"/>
          </a:xfrm>
          <a:prstGeom prst="rect">
            <a:avLst/>
          </a:prstGeom>
          <a:noFill/>
        </p:spPr>
        <p:txBody>
          <a:bodyPr wrap="square" lIns="0" tIns="0" rIns="0" bIns="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a:ln>
                  <a:noFill/>
                </a:ln>
                <a:solidFill>
                  <a:srgbClr val="435254"/>
                </a:solidFill>
                <a:effectLst/>
                <a:uLnTx/>
                <a:uFillTx/>
                <a:latin typeface="Calibre" panose="020B0503030202060203" pitchFamily="34" charset="77"/>
                <a:ea typeface="+mn-ea"/>
                <a:cs typeface="+mn-cs"/>
              </a:rPr>
              <a:t>Company A’s emissions factor is three times higher than Company B.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a:ln>
                  <a:noFill/>
                </a:ln>
                <a:solidFill>
                  <a:srgbClr val="435254"/>
                </a:solidFill>
                <a:effectLst/>
                <a:uLnTx/>
                <a:uFillTx/>
                <a:latin typeface="Calibre" panose="020B0503030202060203" pitchFamily="34" charset="77"/>
                <a:ea typeface="+mn-ea"/>
                <a:cs typeface="+mn-cs"/>
              </a:rPr>
              <a:t>Recommend:</a:t>
            </a:r>
            <a:r>
              <a:rPr kumimoji="0" lang="en-US" sz="1400" b="0" i="0" u="none" strike="noStrike" kern="0" cap="none" spc="0" normalizeH="0" baseline="0" noProof="0">
                <a:ln>
                  <a:noFill/>
                </a:ln>
                <a:solidFill>
                  <a:srgbClr val="435254"/>
                </a:solidFill>
                <a:effectLst/>
                <a:uLnTx/>
                <a:uFillTx/>
                <a:latin typeface="Calibre" panose="020B0503030202060203" pitchFamily="34" charset="77"/>
                <a:ea typeface="+mn-ea"/>
                <a:cs typeface="+mn-cs"/>
              </a:rPr>
              <a:t> Work with Company A to reduce emissions and switch to Company B for all new sites.</a:t>
            </a:r>
          </a:p>
        </p:txBody>
      </p:sp>
      <p:grpSp>
        <p:nvGrpSpPr>
          <p:cNvPr id="34" name="Group 33">
            <a:extLst>
              <a:ext uri="{FF2B5EF4-FFF2-40B4-BE49-F238E27FC236}">
                <a16:creationId xmlns:a16="http://schemas.microsoft.com/office/drawing/2014/main" id="{C13C7D11-8466-0956-03CA-5ABC51A97456}"/>
              </a:ext>
            </a:extLst>
          </p:cNvPr>
          <p:cNvGrpSpPr>
            <a:grpSpLocks noChangeAspect="1"/>
          </p:cNvGrpSpPr>
          <p:nvPr/>
        </p:nvGrpSpPr>
        <p:grpSpPr>
          <a:xfrm flipV="1">
            <a:off x="3820070" y="3441238"/>
            <a:ext cx="192782" cy="287551"/>
            <a:chOff x="4695965" y="2520772"/>
            <a:chExt cx="231286" cy="344984"/>
          </a:xfrm>
        </p:grpSpPr>
        <p:sp>
          <p:nvSpPr>
            <p:cNvPr id="35" name="Freeform: Shape 757">
              <a:extLst>
                <a:ext uri="{FF2B5EF4-FFF2-40B4-BE49-F238E27FC236}">
                  <a16:creationId xmlns:a16="http://schemas.microsoft.com/office/drawing/2014/main" id="{7CE89AF0-9213-045B-27CD-7E1F8C6A99B0}"/>
                </a:ext>
              </a:extLst>
            </p:cNvPr>
            <p:cNvSpPr>
              <a:spLocks noChangeAspect="1"/>
            </p:cNvSpPr>
            <p:nvPr/>
          </p:nvSpPr>
          <p:spPr>
            <a:xfrm>
              <a:off x="4695965" y="2594338"/>
              <a:ext cx="231286" cy="271418"/>
            </a:xfrm>
            <a:custGeom>
              <a:avLst/>
              <a:gdLst>
                <a:gd name="connsiteX0" fmla="*/ 4473 w 231286"/>
                <a:gd name="connsiteY0" fmla="*/ 134841 h 271418"/>
                <a:gd name="connsiteX1" fmla="*/ 21342 w 231286"/>
                <a:gd name="connsiteY1" fmla="*/ 134841 h 271418"/>
                <a:gd name="connsiteX2" fmla="*/ 36547 w 231286"/>
                <a:gd name="connsiteY2" fmla="*/ 114354 h 271418"/>
                <a:gd name="connsiteX3" fmla="*/ 73569 w 231286"/>
                <a:gd name="connsiteY3" fmla="*/ 69474 h 271418"/>
                <a:gd name="connsiteX4" fmla="*/ 81235 w 231286"/>
                <a:gd name="connsiteY4" fmla="*/ 49938 h 271418"/>
                <a:gd name="connsiteX5" fmla="*/ 81422 w 231286"/>
                <a:gd name="connsiteY5" fmla="*/ 9085 h 271418"/>
                <a:gd name="connsiteX6" fmla="*/ 104342 w 231286"/>
                <a:gd name="connsiteY6" fmla="*/ 307 h 271418"/>
                <a:gd name="connsiteX7" fmla="*/ 132191 w 231286"/>
                <a:gd name="connsiteY7" fmla="*/ 26025 h 271418"/>
                <a:gd name="connsiteX8" fmla="*/ 132960 w 231286"/>
                <a:gd name="connsiteY8" fmla="*/ 79011 h 271418"/>
                <a:gd name="connsiteX9" fmla="*/ 153695 w 231286"/>
                <a:gd name="connsiteY9" fmla="*/ 96022 h 271418"/>
                <a:gd name="connsiteX10" fmla="*/ 209317 w 231286"/>
                <a:gd name="connsiteY10" fmla="*/ 95632 h 271418"/>
                <a:gd name="connsiteX11" fmla="*/ 231287 w 231286"/>
                <a:gd name="connsiteY11" fmla="*/ 117602 h 271418"/>
                <a:gd name="connsiteX12" fmla="*/ 209317 w 231286"/>
                <a:gd name="connsiteY12" fmla="*/ 139577 h 271418"/>
                <a:gd name="connsiteX13" fmla="*/ 201707 w 231286"/>
                <a:gd name="connsiteY13" fmla="*/ 139577 h 271418"/>
                <a:gd name="connsiteX14" fmla="*/ 201707 w 231286"/>
                <a:gd name="connsiteY14" fmla="*/ 183526 h 271418"/>
                <a:gd name="connsiteX15" fmla="*/ 209317 w 231286"/>
                <a:gd name="connsiteY15" fmla="*/ 183526 h 271418"/>
                <a:gd name="connsiteX16" fmla="*/ 231287 w 231286"/>
                <a:gd name="connsiteY16" fmla="*/ 161551 h 271418"/>
                <a:gd name="connsiteX17" fmla="*/ 209317 w 231286"/>
                <a:gd name="connsiteY17" fmla="*/ 139577 h 271418"/>
                <a:gd name="connsiteX18" fmla="*/ 201707 w 231286"/>
                <a:gd name="connsiteY18" fmla="*/ 139577 h 271418"/>
                <a:gd name="connsiteX19" fmla="*/ 196243 w 231286"/>
                <a:gd name="connsiteY19" fmla="*/ 227470 h 271418"/>
                <a:gd name="connsiteX20" fmla="*/ 203848 w 231286"/>
                <a:gd name="connsiteY20" fmla="*/ 227470 h 271418"/>
                <a:gd name="connsiteX21" fmla="*/ 225822 w 231286"/>
                <a:gd name="connsiteY21" fmla="*/ 205495 h 271418"/>
                <a:gd name="connsiteX22" fmla="*/ 203848 w 231286"/>
                <a:gd name="connsiteY22" fmla="*/ 183526 h 271418"/>
                <a:gd name="connsiteX23" fmla="*/ 196243 w 231286"/>
                <a:gd name="connsiteY23" fmla="*/ 183526 h 271418"/>
                <a:gd name="connsiteX24" fmla="*/ 0 w 231286"/>
                <a:gd name="connsiteY24" fmla="*/ 241581 h 271418"/>
                <a:gd name="connsiteX25" fmla="*/ 29043 w 231286"/>
                <a:gd name="connsiteY25" fmla="*/ 242350 h 271418"/>
                <a:gd name="connsiteX26" fmla="*/ 45477 w 231286"/>
                <a:gd name="connsiteY26" fmla="*/ 254544 h 271418"/>
                <a:gd name="connsiteX27" fmla="*/ 81381 w 231286"/>
                <a:gd name="connsiteY27" fmla="*/ 271419 h 271418"/>
                <a:gd name="connsiteX28" fmla="*/ 198383 w 231286"/>
                <a:gd name="connsiteY28" fmla="*/ 271419 h 271418"/>
                <a:gd name="connsiteX29" fmla="*/ 220358 w 231286"/>
                <a:gd name="connsiteY29" fmla="*/ 249444 h 271418"/>
                <a:gd name="connsiteX30" fmla="*/ 198383 w 231286"/>
                <a:gd name="connsiteY30" fmla="*/ 227470 h 271418"/>
                <a:gd name="connsiteX31" fmla="*/ 190773 w 231286"/>
                <a:gd name="connsiteY31" fmla="*/ 227470 h 271418"/>
                <a:gd name="connsiteX32" fmla="*/ 111795 w 231286"/>
                <a:gd name="connsiteY32" fmla="*/ 85746 h 271418"/>
                <a:gd name="connsiteX33" fmla="*/ 125447 w 231286"/>
                <a:gd name="connsiteY33" fmla="*/ 95339 h 271418"/>
                <a:gd name="connsiteX34" fmla="*/ 153695 w 231286"/>
                <a:gd name="connsiteY34" fmla="*/ 96012 h 2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1286" h="271418">
                  <a:moveTo>
                    <a:pt x="4473" y="134841"/>
                  </a:moveTo>
                  <a:lnTo>
                    <a:pt x="21342" y="134841"/>
                  </a:lnTo>
                  <a:cubicBezTo>
                    <a:pt x="21342" y="134841"/>
                    <a:pt x="31411" y="131476"/>
                    <a:pt x="36547" y="114354"/>
                  </a:cubicBezTo>
                  <a:cubicBezTo>
                    <a:pt x="45786" y="83545"/>
                    <a:pt x="73569" y="69474"/>
                    <a:pt x="73569" y="69474"/>
                  </a:cubicBezTo>
                  <a:cubicBezTo>
                    <a:pt x="73569" y="69474"/>
                    <a:pt x="80415" y="65072"/>
                    <a:pt x="81235" y="49938"/>
                  </a:cubicBezTo>
                  <a:cubicBezTo>
                    <a:pt x="81993" y="36013"/>
                    <a:pt x="81422" y="9085"/>
                    <a:pt x="81422" y="9085"/>
                  </a:cubicBezTo>
                  <a:cubicBezTo>
                    <a:pt x="81422" y="9085"/>
                    <a:pt x="78502" y="-1960"/>
                    <a:pt x="104342" y="307"/>
                  </a:cubicBezTo>
                  <a:cubicBezTo>
                    <a:pt x="132798" y="2806"/>
                    <a:pt x="132191" y="26025"/>
                    <a:pt x="132191" y="26025"/>
                  </a:cubicBezTo>
                  <a:lnTo>
                    <a:pt x="132960" y="79011"/>
                  </a:lnTo>
                  <a:cubicBezTo>
                    <a:pt x="132960" y="79011"/>
                    <a:pt x="132743" y="96022"/>
                    <a:pt x="153695" y="96022"/>
                  </a:cubicBezTo>
                  <a:lnTo>
                    <a:pt x="209317" y="95632"/>
                  </a:lnTo>
                  <a:cubicBezTo>
                    <a:pt x="221405" y="95632"/>
                    <a:pt x="231287" y="105519"/>
                    <a:pt x="231287" y="117602"/>
                  </a:cubicBezTo>
                  <a:cubicBezTo>
                    <a:pt x="231287" y="129690"/>
                    <a:pt x="221405" y="139577"/>
                    <a:pt x="209317" y="139577"/>
                  </a:cubicBezTo>
                  <a:lnTo>
                    <a:pt x="201707" y="139577"/>
                  </a:lnTo>
                  <a:moveTo>
                    <a:pt x="201707" y="183526"/>
                  </a:moveTo>
                  <a:lnTo>
                    <a:pt x="209317" y="183526"/>
                  </a:lnTo>
                  <a:cubicBezTo>
                    <a:pt x="221405" y="183526"/>
                    <a:pt x="231287" y="173634"/>
                    <a:pt x="231287" y="161551"/>
                  </a:cubicBezTo>
                  <a:cubicBezTo>
                    <a:pt x="231287" y="149463"/>
                    <a:pt x="221405" y="139577"/>
                    <a:pt x="209317" y="139577"/>
                  </a:cubicBezTo>
                  <a:lnTo>
                    <a:pt x="201707" y="139577"/>
                  </a:lnTo>
                  <a:moveTo>
                    <a:pt x="196243" y="227470"/>
                  </a:moveTo>
                  <a:lnTo>
                    <a:pt x="203848" y="227470"/>
                  </a:lnTo>
                  <a:cubicBezTo>
                    <a:pt x="215941" y="227470"/>
                    <a:pt x="225822" y="217578"/>
                    <a:pt x="225822" y="205495"/>
                  </a:cubicBezTo>
                  <a:cubicBezTo>
                    <a:pt x="225822" y="193412"/>
                    <a:pt x="215941" y="183526"/>
                    <a:pt x="203848" y="183526"/>
                  </a:cubicBezTo>
                  <a:lnTo>
                    <a:pt x="196243" y="183526"/>
                  </a:lnTo>
                  <a:moveTo>
                    <a:pt x="0" y="241581"/>
                  </a:moveTo>
                  <a:lnTo>
                    <a:pt x="29043" y="242350"/>
                  </a:lnTo>
                  <a:cubicBezTo>
                    <a:pt x="38753" y="243352"/>
                    <a:pt x="45477" y="254544"/>
                    <a:pt x="45477" y="254544"/>
                  </a:cubicBezTo>
                  <a:cubicBezTo>
                    <a:pt x="55450" y="271656"/>
                    <a:pt x="81381" y="271419"/>
                    <a:pt x="81381" y="271419"/>
                  </a:cubicBezTo>
                  <a:lnTo>
                    <a:pt x="198383" y="271419"/>
                  </a:lnTo>
                  <a:cubicBezTo>
                    <a:pt x="210471" y="271419"/>
                    <a:pt x="220358" y="261532"/>
                    <a:pt x="220358" y="249444"/>
                  </a:cubicBezTo>
                  <a:cubicBezTo>
                    <a:pt x="220358" y="237361"/>
                    <a:pt x="210471" y="227470"/>
                    <a:pt x="198383" y="227470"/>
                  </a:cubicBezTo>
                  <a:lnTo>
                    <a:pt x="190773" y="227470"/>
                  </a:lnTo>
                  <a:moveTo>
                    <a:pt x="111795" y="85746"/>
                  </a:moveTo>
                  <a:cubicBezTo>
                    <a:pt x="111795" y="85746"/>
                    <a:pt x="115479" y="95476"/>
                    <a:pt x="125447" y="95339"/>
                  </a:cubicBezTo>
                  <a:lnTo>
                    <a:pt x="153695" y="96012"/>
                  </a:lnTo>
                </a:path>
              </a:pathLst>
            </a:custGeom>
            <a:noFill/>
            <a:ln w="9525" cap="flat">
              <a:solidFill>
                <a:srgbClr val="AD2A2A"/>
              </a:solidFill>
              <a:prstDash val="solid"/>
              <a:round/>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US" sz="24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36" name="Freeform: Shape 758">
              <a:extLst>
                <a:ext uri="{FF2B5EF4-FFF2-40B4-BE49-F238E27FC236}">
                  <a16:creationId xmlns:a16="http://schemas.microsoft.com/office/drawing/2014/main" id="{E943E90B-F24C-92F5-D6F2-53A5BD3FE678}"/>
                </a:ext>
              </a:extLst>
            </p:cNvPr>
            <p:cNvSpPr>
              <a:spLocks noChangeAspect="1"/>
            </p:cNvSpPr>
            <p:nvPr/>
          </p:nvSpPr>
          <p:spPr>
            <a:xfrm>
              <a:off x="4738416" y="2520772"/>
              <a:ext cx="123782" cy="52444"/>
            </a:xfrm>
            <a:custGeom>
              <a:avLst/>
              <a:gdLst>
                <a:gd name="connsiteX0" fmla="*/ 61891 w 123782"/>
                <a:gd name="connsiteY0" fmla="*/ 0 h 52444"/>
                <a:gd name="connsiteX1" fmla="*/ 61891 w 123782"/>
                <a:gd name="connsiteY1" fmla="*/ 39294 h 52444"/>
                <a:gd name="connsiteX2" fmla="*/ 123782 w 123782"/>
                <a:gd name="connsiteY2" fmla="*/ 18903 h 52444"/>
                <a:gd name="connsiteX3" fmla="*/ 109933 w 123782"/>
                <a:gd name="connsiteY3" fmla="*/ 52444 h 52444"/>
                <a:gd name="connsiteX4" fmla="*/ 13844 w 123782"/>
                <a:gd name="connsiteY4" fmla="*/ 52444 h 52444"/>
                <a:gd name="connsiteX5" fmla="*/ 0 w 123782"/>
                <a:gd name="connsiteY5" fmla="*/ 18903 h 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82" h="52444">
                  <a:moveTo>
                    <a:pt x="61891" y="0"/>
                  </a:moveTo>
                  <a:lnTo>
                    <a:pt x="61891" y="39294"/>
                  </a:lnTo>
                  <a:moveTo>
                    <a:pt x="123782" y="18903"/>
                  </a:moveTo>
                  <a:lnTo>
                    <a:pt x="109933" y="52444"/>
                  </a:lnTo>
                  <a:moveTo>
                    <a:pt x="13844" y="52444"/>
                  </a:moveTo>
                  <a:lnTo>
                    <a:pt x="0" y="18903"/>
                  </a:lnTo>
                </a:path>
              </a:pathLst>
            </a:custGeom>
            <a:noFill/>
            <a:ln w="9525" cap="flat">
              <a:solidFill>
                <a:srgbClr val="AD2A2A"/>
              </a:solidFill>
              <a:prstDash val="solid"/>
              <a:round/>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US" sz="24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cxnSp>
        <p:nvCxnSpPr>
          <p:cNvPr id="38" name="Straight Arrow Connector 37">
            <a:extLst>
              <a:ext uri="{FF2B5EF4-FFF2-40B4-BE49-F238E27FC236}">
                <a16:creationId xmlns:a16="http://schemas.microsoft.com/office/drawing/2014/main" id="{8997E6B0-3040-A42F-05DE-474F5D2C817C}"/>
              </a:ext>
            </a:extLst>
          </p:cNvPr>
          <p:cNvCxnSpPr>
            <a:cxnSpLocks/>
            <a:stCxn id="16" idx="3"/>
            <a:endCxn id="18" idx="1"/>
          </p:cNvCxnSpPr>
          <p:nvPr/>
        </p:nvCxnSpPr>
        <p:spPr>
          <a:xfrm flipV="1">
            <a:off x="4642376" y="4606409"/>
            <a:ext cx="2907248" cy="4"/>
          </a:xfrm>
          <a:prstGeom prst="straightConnector1">
            <a:avLst/>
          </a:prstGeom>
          <a:ln w="28575">
            <a:gradFill flip="none" rotWithShape="1">
              <a:gsLst>
                <a:gs pos="0">
                  <a:srgbClr val="AD2A2A"/>
                </a:gs>
                <a:gs pos="100000">
                  <a:srgbClr val="17E88F"/>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A0E89554-A9FF-989F-20CB-E8D1E8D4C491}"/>
              </a:ext>
            </a:extLst>
          </p:cNvPr>
          <p:cNvGrpSpPr>
            <a:grpSpLocks noChangeAspect="1"/>
          </p:cNvGrpSpPr>
          <p:nvPr/>
        </p:nvGrpSpPr>
        <p:grpSpPr>
          <a:xfrm>
            <a:off x="10914204" y="3342049"/>
            <a:ext cx="192782" cy="287551"/>
            <a:chOff x="4695965" y="2520772"/>
            <a:chExt cx="231286" cy="344984"/>
          </a:xfrm>
        </p:grpSpPr>
        <p:sp>
          <p:nvSpPr>
            <p:cNvPr id="40" name="Freeform: Shape 757">
              <a:extLst>
                <a:ext uri="{FF2B5EF4-FFF2-40B4-BE49-F238E27FC236}">
                  <a16:creationId xmlns:a16="http://schemas.microsoft.com/office/drawing/2014/main" id="{0AA173A8-E003-37AE-58DE-847D7077413D}"/>
                </a:ext>
              </a:extLst>
            </p:cNvPr>
            <p:cNvSpPr>
              <a:spLocks noChangeAspect="1"/>
            </p:cNvSpPr>
            <p:nvPr/>
          </p:nvSpPr>
          <p:spPr>
            <a:xfrm>
              <a:off x="4695965" y="2594338"/>
              <a:ext cx="231286" cy="271418"/>
            </a:xfrm>
            <a:custGeom>
              <a:avLst/>
              <a:gdLst>
                <a:gd name="connsiteX0" fmla="*/ 4473 w 231286"/>
                <a:gd name="connsiteY0" fmla="*/ 134841 h 271418"/>
                <a:gd name="connsiteX1" fmla="*/ 21342 w 231286"/>
                <a:gd name="connsiteY1" fmla="*/ 134841 h 271418"/>
                <a:gd name="connsiteX2" fmla="*/ 36547 w 231286"/>
                <a:gd name="connsiteY2" fmla="*/ 114354 h 271418"/>
                <a:gd name="connsiteX3" fmla="*/ 73569 w 231286"/>
                <a:gd name="connsiteY3" fmla="*/ 69474 h 271418"/>
                <a:gd name="connsiteX4" fmla="*/ 81235 w 231286"/>
                <a:gd name="connsiteY4" fmla="*/ 49938 h 271418"/>
                <a:gd name="connsiteX5" fmla="*/ 81422 w 231286"/>
                <a:gd name="connsiteY5" fmla="*/ 9085 h 271418"/>
                <a:gd name="connsiteX6" fmla="*/ 104342 w 231286"/>
                <a:gd name="connsiteY6" fmla="*/ 307 h 271418"/>
                <a:gd name="connsiteX7" fmla="*/ 132191 w 231286"/>
                <a:gd name="connsiteY7" fmla="*/ 26025 h 271418"/>
                <a:gd name="connsiteX8" fmla="*/ 132960 w 231286"/>
                <a:gd name="connsiteY8" fmla="*/ 79011 h 271418"/>
                <a:gd name="connsiteX9" fmla="*/ 153695 w 231286"/>
                <a:gd name="connsiteY9" fmla="*/ 96022 h 271418"/>
                <a:gd name="connsiteX10" fmla="*/ 209317 w 231286"/>
                <a:gd name="connsiteY10" fmla="*/ 95632 h 271418"/>
                <a:gd name="connsiteX11" fmla="*/ 231287 w 231286"/>
                <a:gd name="connsiteY11" fmla="*/ 117602 h 271418"/>
                <a:gd name="connsiteX12" fmla="*/ 209317 w 231286"/>
                <a:gd name="connsiteY12" fmla="*/ 139577 h 271418"/>
                <a:gd name="connsiteX13" fmla="*/ 201707 w 231286"/>
                <a:gd name="connsiteY13" fmla="*/ 139577 h 271418"/>
                <a:gd name="connsiteX14" fmla="*/ 201707 w 231286"/>
                <a:gd name="connsiteY14" fmla="*/ 183526 h 271418"/>
                <a:gd name="connsiteX15" fmla="*/ 209317 w 231286"/>
                <a:gd name="connsiteY15" fmla="*/ 183526 h 271418"/>
                <a:gd name="connsiteX16" fmla="*/ 231287 w 231286"/>
                <a:gd name="connsiteY16" fmla="*/ 161551 h 271418"/>
                <a:gd name="connsiteX17" fmla="*/ 209317 w 231286"/>
                <a:gd name="connsiteY17" fmla="*/ 139577 h 271418"/>
                <a:gd name="connsiteX18" fmla="*/ 201707 w 231286"/>
                <a:gd name="connsiteY18" fmla="*/ 139577 h 271418"/>
                <a:gd name="connsiteX19" fmla="*/ 196243 w 231286"/>
                <a:gd name="connsiteY19" fmla="*/ 227470 h 271418"/>
                <a:gd name="connsiteX20" fmla="*/ 203848 w 231286"/>
                <a:gd name="connsiteY20" fmla="*/ 227470 h 271418"/>
                <a:gd name="connsiteX21" fmla="*/ 225822 w 231286"/>
                <a:gd name="connsiteY21" fmla="*/ 205495 h 271418"/>
                <a:gd name="connsiteX22" fmla="*/ 203848 w 231286"/>
                <a:gd name="connsiteY22" fmla="*/ 183526 h 271418"/>
                <a:gd name="connsiteX23" fmla="*/ 196243 w 231286"/>
                <a:gd name="connsiteY23" fmla="*/ 183526 h 271418"/>
                <a:gd name="connsiteX24" fmla="*/ 0 w 231286"/>
                <a:gd name="connsiteY24" fmla="*/ 241581 h 271418"/>
                <a:gd name="connsiteX25" fmla="*/ 29043 w 231286"/>
                <a:gd name="connsiteY25" fmla="*/ 242350 h 271418"/>
                <a:gd name="connsiteX26" fmla="*/ 45477 w 231286"/>
                <a:gd name="connsiteY26" fmla="*/ 254544 h 271418"/>
                <a:gd name="connsiteX27" fmla="*/ 81381 w 231286"/>
                <a:gd name="connsiteY27" fmla="*/ 271419 h 271418"/>
                <a:gd name="connsiteX28" fmla="*/ 198383 w 231286"/>
                <a:gd name="connsiteY28" fmla="*/ 271419 h 271418"/>
                <a:gd name="connsiteX29" fmla="*/ 220358 w 231286"/>
                <a:gd name="connsiteY29" fmla="*/ 249444 h 271418"/>
                <a:gd name="connsiteX30" fmla="*/ 198383 w 231286"/>
                <a:gd name="connsiteY30" fmla="*/ 227470 h 271418"/>
                <a:gd name="connsiteX31" fmla="*/ 190773 w 231286"/>
                <a:gd name="connsiteY31" fmla="*/ 227470 h 271418"/>
                <a:gd name="connsiteX32" fmla="*/ 111795 w 231286"/>
                <a:gd name="connsiteY32" fmla="*/ 85746 h 271418"/>
                <a:gd name="connsiteX33" fmla="*/ 125447 w 231286"/>
                <a:gd name="connsiteY33" fmla="*/ 95339 h 271418"/>
                <a:gd name="connsiteX34" fmla="*/ 153695 w 231286"/>
                <a:gd name="connsiteY34" fmla="*/ 96012 h 2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1286" h="271418">
                  <a:moveTo>
                    <a:pt x="4473" y="134841"/>
                  </a:moveTo>
                  <a:lnTo>
                    <a:pt x="21342" y="134841"/>
                  </a:lnTo>
                  <a:cubicBezTo>
                    <a:pt x="21342" y="134841"/>
                    <a:pt x="31411" y="131476"/>
                    <a:pt x="36547" y="114354"/>
                  </a:cubicBezTo>
                  <a:cubicBezTo>
                    <a:pt x="45786" y="83545"/>
                    <a:pt x="73569" y="69474"/>
                    <a:pt x="73569" y="69474"/>
                  </a:cubicBezTo>
                  <a:cubicBezTo>
                    <a:pt x="73569" y="69474"/>
                    <a:pt x="80415" y="65072"/>
                    <a:pt x="81235" y="49938"/>
                  </a:cubicBezTo>
                  <a:cubicBezTo>
                    <a:pt x="81993" y="36013"/>
                    <a:pt x="81422" y="9085"/>
                    <a:pt x="81422" y="9085"/>
                  </a:cubicBezTo>
                  <a:cubicBezTo>
                    <a:pt x="81422" y="9085"/>
                    <a:pt x="78502" y="-1960"/>
                    <a:pt x="104342" y="307"/>
                  </a:cubicBezTo>
                  <a:cubicBezTo>
                    <a:pt x="132798" y="2806"/>
                    <a:pt x="132191" y="26025"/>
                    <a:pt x="132191" y="26025"/>
                  </a:cubicBezTo>
                  <a:lnTo>
                    <a:pt x="132960" y="79011"/>
                  </a:lnTo>
                  <a:cubicBezTo>
                    <a:pt x="132960" y="79011"/>
                    <a:pt x="132743" y="96022"/>
                    <a:pt x="153695" y="96022"/>
                  </a:cubicBezTo>
                  <a:lnTo>
                    <a:pt x="209317" y="95632"/>
                  </a:lnTo>
                  <a:cubicBezTo>
                    <a:pt x="221405" y="95632"/>
                    <a:pt x="231287" y="105519"/>
                    <a:pt x="231287" y="117602"/>
                  </a:cubicBezTo>
                  <a:cubicBezTo>
                    <a:pt x="231287" y="129690"/>
                    <a:pt x="221405" y="139577"/>
                    <a:pt x="209317" y="139577"/>
                  </a:cubicBezTo>
                  <a:lnTo>
                    <a:pt x="201707" y="139577"/>
                  </a:lnTo>
                  <a:moveTo>
                    <a:pt x="201707" y="183526"/>
                  </a:moveTo>
                  <a:lnTo>
                    <a:pt x="209317" y="183526"/>
                  </a:lnTo>
                  <a:cubicBezTo>
                    <a:pt x="221405" y="183526"/>
                    <a:pt x="231287" y="173634"/>
                    <a:pt x="231287" y="161551"/>
                  </a:cubicBezTo>
                  <a:cubicBezTo>
                    <a:pt x="231287" y="149463"/>
                    <a:pt x="221405" y="139577"/>
                    <a:pt x="209317" y="139577"/>
                  </a:cubicBezTo>
                  <a:lnTo>
                    <a:pt x="201707" y="139577"/>
                  </a:lnTo>
                  <a:moveTo>
                    <a:pt x="196243" y="227470"/>
                  </a:moveTo>
                  <a:lnTo>
                    <a:pt x="203848" y="227470"/>
                  </a:lnTo>
                  <a:cubicBezTo>
                    <a:pt x="215941" y="227470"/>
                    <a:pt x="225822" y="217578"/>
                    <a:pt x="225822" y="205495"/>
                  </a:cubicBezTo>
                  <a:cubicBezTo>
                    <a:pt x="225822" y="193412"/>
                    <a:pt x="215941" y="183526"/>
                    <a:pt x="203848" y="183526"/>
                  </a:cubicBezTo>
                  <a:lnTo>
                    <a:pt x="196243" y="183526"/>
                  </a:lnTo>
                  <a:moveTo>
                    <a:pt x="0" y="241581"/>
                  </a:moveTo>
                  <a:lnTo>
                    <a:pt x="29043" y="242350"/>
                  </a:lnTo>
                  <a:cubicBezTo>
                    <a:pt x="38753" y="243352"/>
                    <a:pt x="45477" y="254544"/>
                    <a:pt x="45477" y="254544"/>
                  </a:cubicBezTo>
                  <a:cubicBezTo>
                    <a:pt x="55450" y="271656"/>
                    <a:pt x="81381" y="271419"/>
                    <a:pt x="81381" y="271419"/>
                  </a:cubicBezTo>
                  <a:lnTo>
                    <a:pt x="198383" y="271419"/>
                  </a:lnTo>
                  <a:cubicBezTo>
                    <a:pt x="210471" y="271419"/>
                    <a:pt x="220358" y="261532"/>
                    <a:pt x="220358" y="249444"/>
                  </a:cubicBezTo>
                  <a:cubicBezTo>
                    <a:pt x="220358" y="237361"/>
                    <a:pt x="210471" y="227470"/>
                    <a:pt x="198383" y="227470"/>
                  </a:cubicBezTo>
                  <a:lnTo>
                    <a:pt x="190773" y="227470"/>
                  </a:lnTo>
                  <a:moveTo>
                    <a:pt x="111795" y="85746"/>
                  </a:moveTo>
                  <a:cubicBezTo>
                    <a:pt x="111795" y="85746"/>
                    <a:pt x="115479" y="95476"/>
                    <a:pt x="125447" y="95339"/>
                  </a:cubicBezTo>
                  <a:lnTo>
                    <a:pt x="153695" y="96012"/>
                  </a:lnTo>
                </a:path>
              </a:pathLst>
            </a:custGeom>
            <a:noFill/>
            <a:ln w="9525" cap="flat">
              <a:solidFill>
                <a:srgbClr val="17E88F"/>
              </a:solidFill>
              <a:prstDash val="solid"/>
              <a:round/>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US"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sp>
          <p:nvSpPr>
            <p:cNvPr id="41" name="Freeform: Shape 758">
              <a:extLst>
                <a:ext uri="{FF2B5EF4-FFF2-40B4-BE49-F238E27FC236}">
                  <a16:creationId xmlns:a16="http://schemas.microsoft.com/office/drawing/2014/main" id="{A949D666-C572-1C9C-7650-D9709EE36488}"/>
                </a:ext>
              </a:extLst>
            </p:cNvPr>
            <p:cNvSpPr>
              <a:spLocks noChangeAspect="1"/>
            </p:cNvSpPr>
            <p:nvPr/>
          </p:nvSpPr>
          <p:spPr>
            <a:xfrm>
              <a:off x="4738416" y="2520772"/>
              <a:ext cx="123782" cy="52444"/>
            </a:xfrm>
            <a:custGeom>
              <a:avLst/>
              <a:gdLst>
                <a:gd name="connsiteX0" fmla="*/ 61891 w 123782"/>
                <a:gd name="connsiteY0" fmla="*/ 0 h 52444"/>
                <a:gd name="connsiteX1" fmla="*/ 61891 w 123782"/>
                <a:gd name="connsiteY1" fmla="*/ 39294 h 52444"/>
                <a:gd name="connsiteX2" fmla="*/ 123782 w 123782"/>
                <a:gd name="connsiteY2" fmla="*/ 18903 h 52444"/>
                <a:gd name="connsiteX3" fmla="*/ 109933 w 123782"/>
                <a:gd name="connsiteY3" fmla="*/ 52444 h 52444"/>
                <a:gd name="connsiteX4" fmla="*/ 13844 w 123782"/>
                <a:gd name="connsiteY4" fmla="*/ 52444 h 52444"/>
                <a:gd name="connsiteX5" fmla="*/ 0 w 123782"/>
                <a:gd name="connsiteY5" fmla="*/ 18903 h 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82" h="52444">
                  <a:moveTo>
                    <a:pt x="61891" y="0"/>
                  </a:moveTo>
                  <a:lnTo>
                    <a:pt x="61891" y="39294"/>
                  </a:lnTo>
                  <a:moveTo>
                    <a:pt x="123782" y="18903"/>
                  </a:moveTo>
                  <a:lnTo>
                    <a:pt x="109933" y="52444"/>
                  </a:lnTo>
                  <a:moveTo>
                    <a:pt x="13844" y="52444"/>
                  </a:moveTo>
                  <a:lnTo>
                    <a:pt x="0" y="18903"/>
                  </a:lnTo>
                </a:path>
              </a:pathLst>
            </a:custGeom>
            <a:noFill/>
            <a:ln w="9525" cap="flat">
              <a:solidFill>
                <a:srgbClr val="17E88F"/>
              </a:solidFill>
              <a:prstDash val="solid"/>
              <a:round/>
            </a:ln>
          </p:spPr>
          <p:txBody>
            <a:bodyPr rtlCol="0" anchor="ctr"/>
            <a:lstStyle/>
            <a:p>
              <a:pPr marL="0" marR="0" lvl="0" indent="0" defTabSz="914400" eaLnBrk="1" fontAlgn="auto" latinLnBrk="0" hangingPunct="1">
                <a:lnSpc>
                  <a:spcPct val="100000"/>
                </a:lnSpc>
                <a:spcBef>
                  <a:spcPts val="1200"/>
                </a:spcBef>
                <a:spcAft>
                  <a:spcPts val="1200"/>
                </a:spcAft>
                <a:buClrTx/>
                <a:buSzTx/>
                <a:buFontTx/>
                <a:buNone/>
                <a:tabLst/>
                <a:defRPr/>
              </a:pPr>
              <a:endParaRPr kumimoji="0" lang="en-US" sz="2200" b="0" i="0" u="none" strike="noStrike" kern="0" cap="none" spc="0" normalizeH="0" baseline="0" noProof="0">
                <a:ln>
                  <a:noFill/>
                </a:ln>
                <a:solidFill>
                  <a:srgbClr val="435254"/>
                </a:solidFill>
                <a:effectLst/>
                <a:uLnTx/>
                <a:uFillTx/>
                <a:latin typeface="Calibre Light" panose="020B0303030202060203" pitchFamily="34" charset="0"/>
                <a:ea typeface="+mn-ea"/>
                <a:cs typeface="+mn-cs"/>
              </a:endParaRPr>
            </a:p>
          </p:txBody>
        </p:sp>
      </p:grpSp>
      <p:sp>
        <p:nvSpPr>
          <p:cNvPr id="42" name="Oval 41">
            <a:extLst>
              <a:ext uri="{FF2B5EF4-FFF2-40B4-BE49-F238E27FC236}">
                <a16:creationId xmlns:a16="http://schemas.microsoft.com/office/drawing/2014/main" id="{2ABC2BBA-F716-CAAA-5D0A-12DABD45E75D}"/>
              </a:ext>
            </a:extLst>
          </p:cNvPr>
          <p:cNvSpPr/>
          <p:nvPr/>
        </p:nvSpPr>
        <p:spPr>
          <a:xfrm>
            <a:off x="2486791" y="3299357"/>
            <a:ext cx="1333279" cy="442281"/>
          </a:xfrm>
          <a:prstGeom prst="ellipse">
            <a:avLst/>
          </a:prstGeom>
          <a:noFill/>
          <a:ln w="12700">
            <a:solidFill>
              <a:srgbClr val="AD2A2A"/>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marL="0" marR="0" lvl="0" indent="0" algn="ctr" defTabSz="914400" eaLnBrk="1" fontAlgn="auto" latinLnBrk="0" hangingPunct="1">
              <a:lnSpc>
                <a:spcPct val="100000"/>
              </a:lnSpc>
              <a:spcBef>
                <a:spcPts val="1200"/>
              </a:spcBef>
              <a:spcAft>
                <a:spcPts val="30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libre"/>
              <a:ea typeface="+mn-ea"/>
              <a:cs typeface="+mn-cs"/>
            </a:endParaRPr>
          </a:p>
        </p:txBody>
      </p:sp>
      <p:sp>
        <p:nvSpPr>
          <p:cNvPr id="43" name="Oval 42">
            <a:extLst>
              <a:ext uri="{FF2B5EF4-FFF2-40B4-BE49-F238E27FC236}">
                <a16:creationId xmlns:a16="http://schemas.microsoft.com/office/drawing/2014/main" id="{3D52DDB9-1981-6599-7F55-D64C59626D90}"/>
              </a:ext>
            </a:extLst>
          </p:cNvPr>
          <p:cNvSpPr/>
          <p:nvPr/>
        </p:nvSpPr>
        <p:spPr>
          <a:xfrm>
            <a:off x="9610149" y="3324778"/>
            <a:ext cx="1264865" cy="442281"/>
          </a:xfrm>
          <a:prstGeom prst="ellipse">
            <a:avLst/>
          </a:prstGeom>
          <a:noFill/>
          <a:ln w="12700">
            <a:solidFill>
              <a:srgbClr val="17E88F"/>
            </a:solid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marL="0" marR="0" lvl="0" indent="0" algn="ctr" defTabSz="914400" eaLnBrk="1" fontAlgn="auto" latinLnBrk="0" hangingPunct="1">
              <a:lnSpc>
                <a:spcPct val="100000"/>
              </a:lnSpc>
              <a:spcBef>
                <a:spcPts val="1200"/>
              </a:spcBef>
              <a:spcAft>
                <a:spcPts val="30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Calibre"/>
              <a:ea typeface="+mn-ea"/>
              <a:cs typeface="+mn-cs"/>
            </a:endParaRPr>
          </a:p>
        </p:txBody>
      </p:sp>
    </p:spTree>
    <p:custDataLst>
      <p:tags r:id="rId1"/>
    </p:custDataLst>
    <p:extLst>
      <p:ext uri="{BB962C8B-B14F-4D97-AF65-F5344CB8AC3E}">
        <p14:creationId xmlns:p14="http://schemas.microsoft.com/office/powerpoint/2010/main" val="1724741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958A7D-9649-1B40-B6B1-DF0614C6AE88}"/>
              </a:ext>
            </a:extLst>
          </p:cNvPr>
          <p:cNvSpPr/>
          <p:nvPr/>
        </p:nvSpPr>
        <p:spPr>
          <a:xfrm>
            <a:off x="354557" y="584802"/>
            <a:ext cx="2760051" cy="635431"/>
          </a:xfrm>
          <a:prstGeom prst="rect">
            <a:avLst/>
          </a:prstGeom>
          <a:noFill/>
        </p:spPr>
        <p:txBody>
          <a:bodyPr wrap="none" lIns="0" tIns="0" rIns="0" bIns="0" anchor="b" anchorCtr="0">
            <a:noAutofit/>
          </a:bodyPr>
          <a:lstStyle/>
          <a:p>
            <a:pPr marL="12700" marR="5080">
              <a:lnSpc>
                <a:spcPts val="1600"/>
              </a:lnSpc>
              <a:spcBef>
                <a:spcPts val="100"/>
              </a:spcBef>
            </a:pPr>
            <a:r>
              <a:rPr lang="en-SG" sz="4800" spc="-5">
                <a:solidFill>
                  <a:schemeClr val="bg1"/>
                </a:solidFill>
                <a:latin typeface="Financier Display Medium" panose="02020503070506060203" pitchFamily="18" charset="77"/>
                <a:cs typeface="Futura Bk BT"/>
              </a:rPr>
              <a:t>Thank you.</a:t>
            </a:r>
          </a:p>
        </p:txBody>
      </p:sp>
      <p:sp>
        <p:nvSpPr>
          <p:cNvPr id="16" name="Rectangle 15">
            <a:extLst>
              <a:ext uri="{FF2B5EF4-FFF2-40B4-BE49-F238E27FC236}">
                <a16:creationId xmlns:a16="http://schemas.microsoft.com/office/drawing/2014/main" id="{1C36D19D-46D7-0D4A-AEE5-39331ABFD9AE}"/>
              </a:ext>
            </a:extLst>
          </p:cNvPr>
          <p:cNvSpPr/>
          <p:nvPr/>
        </p:nvSpPr>
        <p:spPr>
          <a:xfrm>
            <a:off x="7445188" y="4954581"/>
            <a:ext cx="4227700" cy="922344"/>
          </a:xfrm>
          <a:prstGeom prst="rect">
            <a:avLst/>
          </a:prstGeom>
          <a:noFill/>
        </p:spPr>
        <p:txBody>
          <a:bodyPr wrap="square" lIns="108000" tIns="72000" rIns="72000" bIns="0" anchor="b">
            <a:noAutofit/>
          </a:bodyPr>
          <a:lstStyle/>
          <a:p>
            <a:pPr algn="just"/>
            <a:r>
              <a:rPr lang="en-US" sz="1000">
                <a:solidFill>
                  <a:srgbClr val="FFFFFF"/>
                </a:solidFill>
                <a:latin typeface="Calibre" panose="020B0503030202060203" pitchFamily="34" charset="77"/>
              </a:rPr>
              <a:t>CBRE © 2022 All Rights Reserved. All information included in this letter/proposal pertaining to CBRE, Inc. (“CBRE”)—including but not limited to its operations, employees, technology and clients—is proprietary and confidential and supplied with the understanding that such information will be held in confidence and not disclosed to any third party without CBRE’s prior written consent. This letter/proposal is intended solely as a preliminary expression of general intentions, is for discussion purposes only, and does not create any agreement or obligation by CBRE to negotiate or continue negotiations. CBRE shall have no contractual obligation with respect to the matters referred to herein unless and until a definitive, fully-executed agreement has been delivered by the parties. Prior to delivery of a definitive executed agreement, and without any liability to the other party, either party may (1) propose different terms from those summarized herein, (2) enter into negotiations with other parties and/or (3) unilaterally terminate all negotiations with the other party hereto. CBRE and the CBRE logo are service marks of CBRE, Inc. All other marks displayed on this document are the property of their respective owners, and the use of such logos does not imply any affiliation with or endorsement of CBRE.</a:t>
            </a:r>
          </a:p>
        </p:txBody>
      </p:sp>
      <p:cxnSp>
        <p:nvCxnSpPr>
          <p:cNvPr id="13" name="Straight Connector 12">
            <a:extLst>
              <a:ext uri="{FF2B5EF4-FFF2-40B4-BE49-F238E27FC236}">
                <a16:creationId xmlns:a16="http://schemas.microsoft.com/office/drawing/2014/main" id="{D20DBF81-E0E9-614E-BCB7-78F13069114E}"/>
              </a:ext>
            </a:extLst>
          </p:cNvPr>
          <p:cNvCxnSpPr>
            <a:cxnSpLocks/>
          </p:cNvCxnSpPr>
          <p:nvPr/>
        </p:nvCxnSpPr>
        <p:spPr>
          <a:xfrm>
            <a:off x="526201" y="1341120"/>
            <a:ext cx="0" cy="4682109"/>
          </a:xfrm>
          <a:prstGeom prst="line">
            <a:avLst/>
          </a:prstGeom>
          <a:ln w="31750">
            <a:solidFill>
              <a:srgbClr val="17E89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E03F85A-6586-45EA-BAF5-FF9E2E2BB307}"/>
              </a:ext>
            </a:extLst>
          </p:cNvPr>
          <p:cNvSpPr/>
          <p:nvPr/>
        </p:nvSpPr>
        <p:spPr>
          <a:xfrm>
            <a:off x="911544" y="2895529"/>
            <a:ext cx="2106705" cy="836126"/>
          </a:xfrm>
          <a:prstGeom prst="rect">
            <a:avLst/>
          </a:prstGeom>
          <a:noFill/>
        </p:spPr>
        <p:txBody>
          <a:bodyPr wrap="square" lIns="0">
            <a:spAutoFit/>
          </a:bodyPr>
          <a:lstStyle/>
          <a:p>
            <a:pPr marL="12700" marR="5080">
              <a:lnSpc>
                <a:spcPts val="1800"/>
              </a:lnSpc>
              <a:spcAft>
                <a:spcPts val="600"/>
              </a:spcAft>
            </a:pPr>
            <a:r>
              <a:rPr lang="en-SG" sz="2400" spc="-5" dirty="0">
                <a:solidFill>
                  <a:schemeClr val="bg1"/>
                </a:solidFill>
                <a:latin typeface="Calibre" panose="020B0503030202060203" pitchFamily="34" charset="77"/>
                <a:cs typeface="Futura Bk BT"/>
              </a:rPr>
              <a:t>Mat Langley</a:t>
            </a:r>
          </a:p>
          <a:p>
            <a:pPr marL="12700" marR="5080">
              <a:lnSpc>
                <a:spcPts val="1100"/>
              </a:lnSpc>
            </a:pPr>
            <a:r>
              <a:rPr lang="en-SG" sz="1000" spc="-4" dirty="0">
                <a:solidFill>
                  <a:schemeClr val="accent3"/>
                </a:solidFill>
                <a:latin typeface="Calibre Light" panose="020B0303030202060203" pitchFamily="34" charset="77"/>
                <a:cs typeface="Futura Bk BT"/>
              </a:rPr>
              <a:t>Global Procurement Head, ESG</a:t>
            </a:r>
            <a:br>
              <a:rPr lang="en-SG" sz="1000" spc="-4" dirty="0">
                <a:solidFill>
                  <a:schemeClr val="accent3"/>
                </a:solidFill>
                <a:latin typeface="Calibre Light" panose="020B0303030202060203" pitchFamily="34" charset="77"/>
                <a:cs typeface="Futura Bk BT"/>
              </a:rPr>
            </a:br>
            <a:r>
              <a:rPr lang="en-SG" sz="1000" spc="-4" dirty="0">
                <a:solidFill>
                  <a:srgbClr val="17E88F"/>
                </a:solidFill>
                <a:latin typeface="Calibre Regular" panose="020B0503030202060203" pitchFamily="34" charset="77"/>
                <a:cs typeface="Futura Bk BT"/>
              </a:rPr>
              <a:t>mat.langley@cbre.com.sg</a:t>
            </a:r>
          </a:p>
        </p:txBody>
      </p:sp>
      <p:sp>
        <p:nvSpPr>
          <p:cNvPr id="3" name="Rectangle 2">
            <a:extLst>
              <a:ext uri="{FF2B5EF4-FFF2-40B4-BE49-F238E27FC236}">
                <a16:creationId xmlns:a16="http://schemas.microsoft.com/office/drawing/2014/main" id="{5BC3FB30-1B39-D0A4-428D-760414AE8372}"/>
              </a:ext>
            </a:extLst>
          </p:cNvPr>
          <p:cNvSpPr/>
          <p:nvPr/>
        </p:nvSpPr>
        <p:spPr>
          <a:xfrm>
            <a:off x="911543" y="5284659"/>
            <a:ext cx="2106705" cy="836126"/>
          </a:xfrm>
          <a:prstGeom prst="rect">
            <a:avLst/>
          </a:prstGeom>
          <a:noFill/>
        </p:spPr>
        <p:txBody>
          <a:bodyPr wrap="square" lIns="0">
            <a:spAutoFit/>
          </a:bodyPr>
          <a:lstStyle/>
          <a:p>
            <a:pPr marL="12700" marR="5080">
              <a:lnSpc>
                <a:spcPts val="1800"/>
              </a:lnSpc>
              <a:spcAft>
                <a:spcPts val="600"/>
              </a:spcAft>
            </a:pPr>
            <a:r>
              <a:rPr lang="en-SG" sz="2400" spc="-5">
                <a:solidFill>
                  <a:schemeClr val="bg1"/>
                </a:solidFill>
                <a:latin typeface="Calibre" panose="020B0503030202060203" pitchFamily="34" charset="77"/>
                <a:cs typeface="Futura Bk BT"/>
              </a:rPr>
              <a:t>Robin Burton</a:t>
            </a:r>
          </a:p>
          <a:p>
            <a:pPr marL="12700" marR="5080">
              <a:lnSpc>
                <a:spcPts val="1100"/>
              </a:lnSpc>
            </a:pPr>
            <a:r>
              <a:rPr lang="en-SG" sz="1000" spc="-4">
                <a:solidFill>
                  <a:schemeClr val="accent3"/>
                </a:solidFill>
                <a:latin typeface="Calibre Light" panose="020B0303030202060203" pitchFamily="34" charset="77"/>
                <a:cs typeface="Futura Bk BT"/>
              </a:rPr>
              <a:t>Director, Global ESG Procurement</a:t>
            </a:r>
            <a:br>
              <a:rPr lang="en-SG" sz="1000" spc="-4">
                <a:solidFill>
                  <a:schemeClr val="accent3"/>
                </a:solidFill>
                <a:latin typeface="Calibre Light" panose="020B0303030202060203" pitchFamily="34" charset="77"/>
                <a:cs typeface="Futura Bk BT"/>
              </a:rPr>
            </a:br>
            <a:r>
              <a:rPr lang="en-SG" sz="1000" spc="-4">
                <a:solidFill>
                  <a:srgbClr val="17E88F"/>
                </a:solidFill>
                <a:latin typeface="Calibre Regular" panose="020B0503030202060203" pitchFamily="34" charset="77"/>
                <a:cs typeface="Futura Bk BT"/>
              </a:rPr>
              <a:t>robin.burton@cbre.com</a:t>
            </a:r>
          </a:p>
        </p:txBody>
      </p:sp>
      <p:sp>
        <p:nvSpPr>
          <p:cNvPr id="4" name="Rectangle 3">
            <a:extLst>
              <a:ext uri="{FF2B5EF4-FFF2-40B4-BE49-F238E27FC236}">
                <a16:creationId xmlns:a16="http://schemas.microsoft.com/office/drawing/2014/main" id="{C2E2C646-E817-EC56-7532-73D62E06F36D}"/>
              </a:ext>
            </a:extLst>
          </p:cNvPr>
          <p:cNvSpPr/>
          <p:nvPr/>
        </p:nvSpPr>
        <p:spPr>
          <a:xfrm>
            <a:off x="911542" y="4090094"/>
            <a:ext cx="2106705" cy="836126"/>
          </a:xfrm>
          <a:prstGeom prst="rect">
            <a:avLst/>
          </a:prstGeom>
          <a:noFill/>
        </p:spPr>
        <p:txBody>
          <a:bodyPr wrap="square" lIns="0">
            <a:spAutoFit/>
          </a:bodyPr>
          <a:lstStyle/>
          <a:p>
            <a:pPr marL="12700" marR="5080">
              <a:lnSpc>
                <a:spcPts val="1800"/>
              </a:lnSpc>
              <a:spcAft>
                <a:spcPts val="600"/>
              </a:spcAft>
            </a:pPr>
            <a:r>
              <a:rPr lang="en-SG" sz="2400" spc="-5">
                <a:solidFill>
                  <a:schemeClr val="bg1"/>
                </a:solidFill>
                <a:latin typeface="Calibre" panose="020B0503030202060203" pitchFamily="34" charset="77"/>
                <a:cs typeface="Futura Bk BT"/>
              </a:rPr>
              <a:t>Alexandra </a:t>
            </a:r>
            <a:r>
              <a:rPr lang="en-SG" sz="2400" spc="-5" err="1">
                <a:solidFill>
                  <a:schemeClr val="bg1"/>
                </a:solidFill>
                <a:latin typeface="Calibre" panose="020B0503030202060203" pitchFamily="34" charset="77"/>
                <a:cs typeface="Futura Bk BT"/>
              </a:rPr>
              <a:t>Delval</a:t>
            </a:r>
            <a:endParaRPr lang="en-SG" sz="2400" spc="-5">
              <a:solidFill>
                <a:schemeClr val="bg1"/>
              </a:solidFill>
              <a:latin typeface="Calibre" panose="020B0503030202060203" pitchFamily="34" charset="77"/>
              <a:cs typeface="Futura Bk BT"/>
            </a:endParaRPr>
          </a:p>
          <a:p>
            <a:pPr marL="12700" marR="5080">
              <a:lnSpc>
                <a:spcPts val="1100"/>
              </a:lnSpc>
            </a:pPr>
            <a:r>
              <a:rPr lang="en-SG" sz="1000" spc="-4">
                <a:solidFill>
                  <a:schemeClr val="accent3"/>
                </a:solidFill>
                <a:latin typeface="Calibre Light" panose="020B0303030202060203" pitchFamily="34" charset="77"/>
                <a:cs typeface="Futura Bk BT"/>
              </a:rPr>
              <a:t>VP Supplier Sustainability</a:t>
            </a:r>
            <a:br>
              <a:rPr lang="en-SG" sz="1000" spc="-4">
                <a:solidFill>
                  <a:schemeClr val="accent3"/>
                </a:solidFill>
                <a:latin typeface="Calibre Light" panose="020B0303030202060203" pitchFamily="34" charset="77"/>
                <a:cs typeface="Futura Bk BT"/>
              </a:rPr>
            </a:br>
            <a:r>
              <a:rPr lang="en-SG" sz="1000" spc="-4">
                <a:solidFill>
                  <a:srgbClr val="17E88F"/>
                </a:solidFill>
                <a:latin typeface="Calibre Regular" panose="020B0503030202060203" pitchFamily="34" charset="77"/>
                <a:cs typeface="Futura Bk BT"/>
              </a:rPr>
              <a:t>Alexandra.delval@cbre.com</a:t>
            </a:r>
          </a:p>
        </p:txBody>
      </p:sp>
    </p:spTree>
    <p:extLst>
      <p:ext uri="{BB962C8B-B14F-4D97-AF65-F5344CB8AC3E}">
        <p14:creationId xmlns:p14="http://schemas.microsoft.com/office/powerpoint/2010/main" val="274152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6B6CBA7-1C1D-4542-AF9D-263197044134}"/>
              </a:ext>
            </a:extLst>
          </p:cNvPr>
          <p:cNvSpPr>
            <a:spLocks noGrp="1"/>
          </p:cNvSpPr>
          <p:nvPr>
            <p:ph type="body" sz="quarter" idx="43"/>
          </p:nvPr>
        </p:nvSpPr>
        <p:spPr>
          <a:xfrm>
            <a:off x="1536699" y="957805"/>
            <a:ext cx="1534965" cy="166939"/>
          </a:xfrm>
        </p:spPr>
        <p:txBody>
          <a:bodyPr/>
          <a:lstStyle/>
          <a:p>
            <a:r>
              <a:rPr lang="en-GB"/>
              <a:t>Supplier Sustainability</a:t>
            </a:r>
          </a:p>
        </p:txBody>
      </p:sp>
      <p:sp>
        <p:nvSpPr>
          <p:cNvPr id="5" name="Title 4">
            <a:extLst>
              <a:ext uri="{FF2B5EF4-FFF2-40B4-BE49-F238E27FC236}">
                <a16:creationId xmlns:a16="http://schemas.microsoft.com/office/drawing/2014/main" id="{2F952ECA-4A4F-45D5-A9A3-30FF3BD76692}"/>
              </a:ext>
            </a:extLst>
          </p:cNvPr>
          <p:cNvSpPr>
            <a:spLocks noGrp="1"/>
          </p:cNvSpPr>
          <p:nvPr>
            <p:ph type="title"/>
          </p:nvPr>
        </p:nvSpPr>
        <p:spPr>
          <a:xfrm>
            <a:off x="511176" y="1601788"/>
            <a:ext cx="2971800" cy="1827212"/>
          </a:xfrm>
        </p:spPr>
        <p:txBody>
          <a:bodyPr/>
          <a:lstStyle/>
          <a:p>
            <a:r>
              <a:rPr lang="en-GB" sz="2400"/>
              <a:t>Decarbonisation pillar</a:t>
            </a:r>
          </a:p>
        </p:txBody>
      </p:sp>
      <p:graphicFrame>
        <p:nvGraphicFramePr>
          <p:cNvPr id="21" name="Table 45">
            <a:extLst>
              <a:ext uri="{FF2B5EF4-FFF2-40B4-BE49-F238E27FC236}">
                <a16:creationId xmlns:a16="http://schemas.microsoft.com/office/drawing/2014/main" id="{3D290D27-36C5-4B15-9AB5-F173DFDEBE5F}"/>
              </a:ext>
            </a:extLst>
          </p:cNvPr>
          <p:cNvGraphicFramePr>
            <a:graphicFrameLocks noGrp="1"/>
          </p:cNvGraphicFramePr>
          <p:nvPr/>
        </p:nvGraphicFramePr>
        <p:xfrm>
          <a:off x="3792071" y="2509688"/>
          <a:ext cx="7776000" cy="1457191"/>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85037457"/>
                    </a:ext>
                  </a:extLst>
                </a:gridCol>
                <a:gridCol w="1440000">
                  <a:extLst>
                    <a:ext uri="{9D8B030D-6E8A-4147-A177-3AD203B41FA5}">
                      <a16:colId xmlns:a16="http://schemas.microsoft.com/office/drawing/2014/main" val="3594450775"/>
                    </a:ext>
                  </a:extLst>
                </a:gridCol>
                <a:gridCol w="288000">
                  <a:extLst>
                    <a:ext uri="{9D8B030D-6E8A-4147-A177-3AD203B41FA5}">
                      <a16:colId xmlns:a16="http://schemas.microsoft.com/office/drawing/2014/main" val="3033094643"/>
                    </a:ext>
                  </a:extLst>
                </a:gridCol>
                <a:gridCol w="1440000">
                  <a:extLst>
                    <a:ext uri="{9D8B030D-6E8A-4147-A177-3AD203B41FA5}">
                      <a16:colId xmlns:a16="http://schemas.microsoft.com/office/drawing/2014/main" val="1204262476"/>
                    </a:ext>
                  </a:extLst>
                </a:gridCol>
                <a:gridCol w="1440000">
                  <a:extLst>
                    <a:ext uri="{9D8B030D-6E8A-4147-A177-3AD203B41FA5}">
                      <a16:colId xmlns:a16="http://schemas.microsoft.com/office/drawing/2014/main" val="2703597823"/>
                    </a:ext>
                  </a:extLst>
                </a:gridCol>
                <a:gridCol w="288000">
                  <a:extLst>
                    <a:ext uri="{9D8B030D-6E8A-4147-A177-3AD203B41FA5}">
                      <a16:colId xmlns:a16="http://schemas.microsoft.com/office/drawing/2014/main" val="3234646705"/>
                    </a:ext>
                  </a:extLst>
                </a:gridCol>
                <a:gridCol w="1440000">
                  <a:extLst>
                    <a:ext uri="{9D8B030D-6E8A-4147-A177-3AD203B41FA5}">
                      <a16:colId xmlns:a16="http://schemas.microsoft.com/office/drawing/2014/main" val="1030633364"/>
                    </a:ext>
                  </a:extLst>
                </a:gridCol>
              </a:tblGrid>
              <a:tr h="1457191">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CH" sz="1400" b="0" noProof="0">
                          <a:solidFill>
                            <a:schemeClr val="bg1"/>
                          </a:solidFill>
                          <a:latin typeface="+mn-lt"/>
                          <a:ea typeface="+mn-ea"/>
                          <a:cs typeface="+mn-cs"/>
                        </a:rPr>
                        <a:t>Supplier ESG </a:t>
                      </a:r>
                      <a:r>
                        <a:rPr lang="fr-CH" sz="1400" b="0" noProof="0" err="1">
                          <a:solidFill>
                            <a:schemeClr val="bg1"/>
                          </a:solidFill>
                          <a:latin typeface="+mn-lt"/>
                          <a:ea typeface="+mn-ea"/>
                          <a:cs typeface="+mn-cs"/>
                        </a:rPr>
                        <a:t>risk</a:t>
                      </a:r>
                      <a:r>
                        <a:rPr lang="fr-CH" sz="1400" b="0" noProof="0">
                          <a:solidFill>
                            <a:schemeClr val="bg1"/>
                          </a:solidFill>
                          <a:latin typeface="+mn-lt"/>
                          <a:ea typeface="+mn-ea"/>
                          <a:cs typeface="+mn-cs"/>
                        </a:rPr>
                        <a:t> monitoring</a:t>
                      </a:r>
                      <a:endParaRPr lang="en-GB" sz="1400" b="0" noProof="0">
                        <a:solidFill>
                          <a:schemeClr val="bg1"/>
                        </a:solidFill>
                        <a:latin typeface="+mn-lt"/>
                        <a:ea typeface="+mn-ea"/>
                        <a:cs typeface="+mn-cs"/>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noProof="0">
                          <a:solidFill>
                            <a:schemeClr val="bg1"/>
                          </a:solidFill>
                          <a:latin typeface="+mn-lt"/>
                          <a:ea typeface="+mn-ea"/>
                          <a:cs typeface="+mn-cs"/>
                        </a:rPr>
                        <a:t>Supplier Sustainability Assessments</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1400" b="0" noProof="0">
                        <a:solidFill>
                          <a:schemeClr val="tx1"/>
                        </a:solidFill>
                        <a:latin typeface="+mn-lt"/>
                        <a:ea typeface="+mn-ea"/>
                        <a:cs typeface="+mn-cs"/>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noProof="0">
                          <a:solidFill>
                            <a:schemeClr val="bg1"/>
                          </a:solidFill>
                          <a:latin typeface="+mn-lt"/>
                          <a:ea typeface="+mn-ea"/>
                          <a:cs typeface="+mn-cs"/>
                        </a:rPr>
                        <a:t>Measure and reduce emissions</a:t>
                      </a:r>
                      <a:endParaRPr lang="en-GB" sz="1400" b="0" kern="1200" noProof="0">
                        <a:solidFill>
                          <a:schemeClr val="bg1"/>
                        </a:solidFill>
                        <a:latin typeface="+mn-lt"/>
                        <a:ea typeface="+mn-ea"/>
                        <a:cs typeface="+mn-cs"/>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1200" noProof="0">
                          <a:solidFill>
                            <a:schemeClr val="bg1"/>
                          </a:solidFill>
                          <a:latin typeface="+mn-lt"/>
                          <a:ea typeface="+mn-ea"/>
                          <a:cs typeface="+mn-cs"/>
                        </a:rPr>
                        <a:t>Net Zero Supply Chain product</a:t>
                      </a:r>
                      <a:endParaRPr kumimoji="0" lang="en-GB" sz="1400" b="0" i="0" u="none" strike="noStrike" kern="0" cap="none" spc="0" normalizeH="0" baseline="0" noProof="0">
                        <a:ln>
                          <a:noFill/>
                        </a:ln>
                        <a:solidFill>
                          <a:schemeClr val="bg1"/>
                        </a:solidFill>
                        <a:effectLst/>
                        <a:uLnTx/>
                        <a:uFillTx/>
                        <a:latin typeface="+mn-lt"/>
                        <a:ea typeface="+mn-ea"/>
                        <a:cs typeface="+mn-cs"/>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chemeClr val="bg1"/>
                        </a:solidFill>
                        <a:effectLst/>
                        <a:uLnTx/>
                        <a:uFillTx/>
                        <a:latin typeface="+mn-lt"/>
                        <a:ea typeface="+mn-ea"/>
                        <a:cs typeface="+mn-cs"/>
                      </a:endParaRP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mn-lt"/>
                          <a:ea typeface="+mn-ea"/>
                          <a:cs typeface="+mn-cs"/>
                        </a:rPr>
                        <a:t>Use less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schemeClr val="bg1"/>
                          </a:solidFill>
                          <a:effectLst/>
                          <a:uLnTx/>
                          <a:uFillTx/>
                          <a:latin typeface="+mn-lt"/>
                          <a:ea typeface="+mn-ea"/>
                          <a:cs typeface="+mn-cs"/>
                        </a:rPr>
                        <a:t>Buy better</a:t>
                      </a:r>
                    </a:p>
                  </a:txBody>
                  <a:tcPr marL="36000" marR="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557231153"/>
                  </a:ext>
                </a:extLst>
              </a:tr>
            </a:tbl>
          </a:graphicData>
        </a:graphic>
      </p:graphicFrame>
      <p:sp>
        <p:nvSpPr>
          <p:cNvPr id="20" name="Rectangle 19">
            <a:extLst>
              <a:ext uri="{FF2B5EF4-FFF2-40B4-BE49-F238E27FC236}">
                <a16:creationId xmlns:a16="http://schemas.microsoft.com/office/drawing/2014/main" id="{6405EF16-1906-0254-D10C-2B2B4111D375}"/>
              </a:ext>
            </a:extLst>
          </p:cNvPr>
          <p:cNvSpPr/>
          <p:nvPr/>
        </p:nvSpPr>
        <p:spPr>
          <a:xfrm>
            <a:off x="3792071" y="2115070"/>
            <a:ext cx="2872982" cy="321056"/>
          </a:xfrm>
          <a:prstGeom prst="rect">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r>
              <a:rPr lang="en-AU" sz="1400" b="1" kern="1200">
                <a:solidFill>
                  <a:schemeClr val="bg1"/>
                </a:solidFill>
              </a:rPr>
              <a:t>Sustainability governance</a:t>
            </a:r>
          </a:p>
        </p:txBody>
      </p:sp>
      <p:sp>
        <p:nvSpPr>
          <p:cNvPr id="24" name="Rectangle 23">
            <a:extLst>
              <a:ext uri="{FF2B5EF4-FFF2-40B4-BE49-F238E27FC236}">
                <a16:creationId xmlns:a16="http://schemas.microsoft.com/office/drawing/2014/main" id="{38244C02-0F3C-E0AB-A5D4-13131E7939E4}"/>
              </a:ext>
            </a:extLst>
          </p:cNvPr>
          <p:cNvSpPr/>
          <p:nvPr/>
        </p:nvSpPr>
        <p:spPr>
          <a:xfrm>
            <a:off x="6946084" y="2115070"/>
            <a:ext cx="2902591" cy="321056"/>
          </a:xfrm>
          <a:prstGeom prst="rect">
            <a:avLst/>
          </a:prstGeom>
          <a:solidFill>
            <a:schemeClr val="accent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r>
              <a:rPr lang="en-AU" sz="1400" b="1" kern="1200">
                <a:solidFill>
                  <a:schemeClr val="bg1"/>
                </a:solidFill>
              </a:rPr>
              <a:t>Net Zero Supply Chain</a:t>
            </a:r>
          </a:p>
        </p:txBody>
      </p:sp>
      <p:sp>
        <p:nvSpPr>
          <p:cNvPr id="25" name="Rectangle 24">
            <a:extLst>
              <a:ext uri="{FF2B5EF4-FFF2-40B4-BE49-F238E27FC236}">
                <a16:creationId xmlns:a16="http://schemas.microsoft.com/office/drawing/2014/main" id="{83BD2C69-4845-7673-3FDB-A530BD082A89}"/>
              </a:ext>
            </a:extLst>
          </p:cNvPr>
          <p:cNvSpPr/>
          <p:nvPr/>
        </p:nvSpPr>
        <p:spPr>
          <a:xfrm>
            <a:off x="3792071" y="1720453"/>
            <a:ext cx="6700158" cy="321056"/>
          </a:xfrm>
          <a:prstGeom prst="rect">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r>
              <a:rPr lang="en-AU" sz="1400" b="1" kern="1200">
                <a:solidFill>
                  <a:schemeClr val="bg1"/>
                </a:solidFill>
              </a:rPr>
              <a:t>Supplier Sustainability Program</a:t>
            </a:r>
          </a:p>
        </p:txBody>
      </p:sp>
      <p:sp>
        <p:nvSpPr>
          <p:cNvPr id="28" name="Rectangle 27">
            <a:extLst>
              <a:ext uri="{FF2B5EF4-FFF2-40B4-BE49-F238E27FC236}">
                <a16:creationId xmlns:a16="http://schemas.microsoft.com/office/drawing/2014/main" id="{A6445397-771E-F729-EF27-910E140BBCB6}"/>
              </a:ext>
            </a:extLst>
          </p:cNvPr>
          <p:cNvSpPr/>
          <p:nvPr/>
        </p:nvSpPr>
        <p:spPr>
          <a:xfrm>
            <a:off x="10129706" y="2115070"/>
            <a:ext cx="1438365" cy="321056"/>
          </a:xfrm>
          <a:prstGeom prst="rect">
            <a:avLst/>
          </a:prstGeom>
          <a:solidFill>
            <a:schemeClr val="tx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tIns="0" rIns="45720" bIns="0" rtlCol="0" anchor="ctr"/>
          <a:lstStyle/>
          <a:p>
            <a:pPr algn="ctr">
              <a:spcAft>
                <a:spcPts val="300"/>
              </a:spcAft>
            </a:pPr>
            <a:r>
              <a:rPr lang="en-AU" sz="1400" b="1" kern="1200">
                <a:solidFill>
                  <a:schemeClr val="bg1"/>
                </a:solidFill>
              </a:rPr>
              <a:t>Circularity</a:t>
            </a:r>
          </a:p>
        </p:txBody>
      </p:sp>
      <p:sp>
        <p:nvSpPr>
          <p:cNvPr id="30" name="Rectangle 29">
            <a:extLst>
              <a:ext uri="{FF2B5EF4-FFF2-40B4-BE49-F238E27FC236}">
                <a16:creationId xmlns:a16="http://schemas.microsoft.com/office/drawing/2014/main" id="{E7F8AF32-BC87-82AE-5C30-D6D3CD77748F}"/>
              </a:ext>
            </a:extLst>
          </p:cNvPr>
          <p:cNvSpPr/>
          <p:nvPr/>
        </p:nvSpPr>
        <p:spPr>
          <a:xfrm>
            <a:off x="10129706" y="1720453"/>
            <a:ext cx="1438365" cy="321056"/>
          </a:xfrm>
          <a:prstGeom prst="rect">
            <a:avLst/>
          </a:prstGeom>
          <a:pattFill prst="ltDnDiag">
            <a:fgClr>
              <a:schemeClr val="accent4">
                <a:lumMod val="75000"/>
              </a:schemeClr>
            </a:fgClr>
            <a:bgClr>
              <a:schemeClr val="accent4">
                <a:lumMod val="60000"/>
                <a:lumOff val="4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lIns="45720" tIns="0" rIns="45720" bIns="0" rtlCol="0" anchor="ctr"/>
          <a:lstStyle/>
          <a:p>
            <a:pPr algn="ctr">
              <a:spcAft>
                <a:spcPts val="300"/>
              </a:spcAft>
            </a:pPr>
            <a:r>
              <a:rPr lang="en-AU" sz="1400" b="1" kern="1200">
                <a:solidFill>
                  <a:schemeClr val="bg1"/>
                </a:solidFill>
              </a:rPr>
              <a:t>Related program</a:t>
            </a:r>
          </a:p>
        </p:txBody>
      </p:sp>
      <p:sp>
        <p:nvSpPr>
          <p:cNvPr id="2" name="Rectangle 1">
            <a:extLst>
              <a:ext uri="{FF2B5EF4-FFF2-40B4-BE49-F238E27FC236}">
                <a16:creationId xmlns:a16="http://schemas.microsoft.com/office/drawing/2014/main" id="{4C92A16D-5D2C-9932-4F3B-8A6A926D5CED}"/>
              </a:ext>
            </a:extLst>
          </p:cNvPr>
          <p:cNvSpPr/>
          <p:nvPr/>
        </p:nvSpPr>
        <p:spPr>
          <a:xfrm>
            <a:off x="6167718" y="4437339"/>
            <a:ext cx="2088522" cy="2162294"/>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rtlCol="0" anchor="t"/>
          <a:lstStyle/>
          <a:p>
            <a:pPr algn="l">
              <a:spcBef>
                <a:spcPts val="600"/>
              </a:spcBef>
              <a:spcAft>
                <a:spcPts val="300"/>
              </a:spcAft>
            </a:pPr>
            <a:r>
              <a:rPr lang="en-AU" sz="1400" b="1" kern="1200">
                <a:solidFill>
                  <a:schemeClr val="bg1"/>
                </a:solidFill>
              </a:rPr>
              <a:t>Carbon Trace powered by </a:t>
            </a:r>
            <a:r>
              <a:rPr lang="en-AU" sz="1400" b="1" kern="1200" err="1">
                <a:solidFill>
                  <a:schemeClr val="bg1"/>
                </a:solidFill>
              </a:rPr>
              <a:t>Emitwise</a:t>
            </a:r>
            <a:endParaRPr lang="en-AU" sz="1400" b="1" kern="1200">
              <a:solidFill>
                <a:schemeClr val="bg1"/>
              </a:solidFill>
            </a:endParaRPr>
          </a:p>
          <a:p>
            <a:pPr marL="285750" indent="-285750" algn="l">
              <a:spcBef>
                <a:spcPts val="600"/>
              </a:spcBef>
              <a:spcAft>
                <a:spcPts val="300"/>
              </a:spcAft>
              <a:buFontTx/>
              <a:buChar char="-"/>
            </a:pPr>
            <a:r>
              <a:rPr lang="en-AU" sz="1400" kern="1200">
                <a:solidFill>
                  <a:schemeClr val="bg1"/>
                </a:solidFill>
              </a:rPr>
              <a:t>Supplier engagement</a:t>
            </a:r>
          </a:p>
          <a:p>
            <a:pPr marL="285750" indent="-285750" algn="l">
              <a:spcBef>
                <a:spcPts val="600"/>
              </a:spcBef>
              <a:spcAft>
                <a:spcPts val="300"/>
              </a:spcAft>
              <a:buFontTx/>
              <a:buChar char="-"/>
            </a:pPr>
            <a:r>
              <a:rPr lang="en-AU" sz="1400" kern="1200">
                <a:solidFill>
                  <a:schemeClr val="bg1"/>
                </a:solidFill>
              </a:rPr>
              <a:t>Supply chain capability building</a:t>
            </a:r>
            <a:endParaRPr lang="en-AU" sz="800" kern="1200">
              <a:solidFill>
                <a:schemeClr val="bg1"/>
              </a:solidFill>
            </a:endParaRPr>
          </a:p>
          <a:p>
            <a:pPr marL="285750" indent="-285750" algn="l">
              <a:spcBef>
                <a:spcPts val="600"/>
              </a:spcBef>
              <a:spcAft>
                <a:spcPts val="300"/>
              </a:spcAft>
              <a:buFontTx/>
              <a:buChar char="-"/>
            </a:pPr>
            <a:r>
              <a:rPr lang="en-AU" sz="1400" kern="1200">
                <a:solidFill>
                  <a:schemeClr val="bg1"/>
                </a:solidFill>
              </a:rPr>
              <a:t>Decarbonisation insights</a:t>
            </a:r>
          </a:p>
        </p:txBody>
      </p:sp>
      <p:sp>
        <p:nvSpPr>
          <p:cNvPr id="6" name="Rectangle 5">
            <a:extLst>
              <a:ext uri="{FF2B5EF4-FFF2-40B4-BE49-F238E27FC236}">
                <a16:creationId xmlns:a16="http://schemas.microsoft.com/office/drawing/2014/main" id="{1E54F3A9-90A9-A8E5-F199-08658A82494C}"/>
              </a:ext>
            </a:extLst>
          </p:cNvPr>
          <p:cNvSpPr/>
          <p:nvPr/>
        </p:nvSpPr>
        <p:spPr>
          <a:xfrm>
            <a:off x="8403708" y="4435058"/>
            <a:ext cx="2088521" cy="2162294"/>
          </a:xfrm>
          <a:prstGeom prst="rect">
            <a:avLst/>
          </a:prstGeom>
          <a:solidFill>
            <a:schemeClr val="accent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rtlCol="0" anchor="t"/>
          <a:lstStyle/>
          <a:p>
            <a:pPr algn="l">
              <a:spcBef>
                <a:spcPts val="600"/>
              </a:spcBef>
              <a:spcAft>
                <a:spcPts val="300"/>
              </a:spcAft>
            </a:pPr>
            <a:r>
              <a:rPr lang="en-AU" sz="1400" b="1" kern="1200">
                <a:solidFill>
                  <a:schemeClr val="bg1"/>
                </a:solidFill>
              </a:rPr>
              <a:t>Net Zero Supply Chain product</a:t>
            </a:r>
          </a:p>
          <a:p>
            <a:pPr marL="285750" indent="-285750" algn="l">
              <a:spcBef>
                <a:spcPts val="600"/>
              </a:spcBef>
              <a:spcAft>
                <a:spcPts val="300"/>
              </a:spcAft>
              <a:buFontTx/>
              <a:buChar char="-"/>
            </a:pPr>
            <a:r>
              <a:rPr lang="en-AU" sz="1400" kern="1200">
                <a:solidFill>
                  <a:schemeClr val="bg1"/>
                </a:solidFill>
              </a:rPr>
              <a:t>Corporate Real Estate emissions</a:t>
            </a:r>
          </a:p>
          <a:p>
            <a:pPr marL="285750" indent="-285750" algn="l">
              <a:spcBef>
                <a:spcPts val="600"/>
              </a:spcBef>
              <a:spcAft>
                <a:spcPts val="300"/>
              </a:spcAft>
              <a:buFontTx/>
              <a:buChar char="-"/>
            </a:pPr>
            <a:r>
              <a:rPr lang="en-AU" sz="1400" kern="1200">
                <a:solidFill>
                  <a:schemeClr val="bg1"/>
                </a:solidFill>
              </a:rPr>
              <a:t>Measurement</a:t>
            </a:r>
          </a:p>
          <a:p>
            <a:pPr marL="285750" indent="-285750" algn="l">
              <a:spcBef>
                <a:spcPts val="600"/>
              </a:spcBef>
              <a:spcAft>
                <a:spcPts val="300"/>
              </a:spcAft>
              <a:buFontTx/>
              <a:buChar char="-"/>
            </a:pPr>
            <a:r>
              <a:rPr lang="en-AU" sz="1400" kern="1200">
                <a:solidFill>
                  <a:schemeClr val="bg1"/>
                </a:solidFill>
              </a:rPr>
              <a:t>Strategy</a:t>
            </a:r>
          </a:p>
          <a:p>
            <a:pPr marL="285750" indent="-285750" algn="l">
              <a:spcBef>
                <a:spcPts val="600"/>
              </a:spcBef>
              <a:spcAft>
                <a:spcPts val="300"/>
              </a:spcAft>
              <a:buFontTx/>
              <a:buChar char="-"/>
            </a:pPr>
            <a:r>
              <a:rPr lang="en-AU" sz="1400" kern="1200">
                <a:solidFill>
                  <a:schemeClr val="bg1"/>
                </a:solidFill>
              </a:rPr>
              <a:t>Transition</a:t>
            </a:r>
          </a:p>
        </p:txBody>
      </p:sp>
      <p:cxnSp>
        <p:nvCxnSpPr>
          <p:cNvPr id="13" name="Straight Arrow Connector 12">
            <a:extLst>
              <a:ext uri="{FF2B5EF4-FFF2-40B4-BE49-F238E27FC236}">
                <a16:creationId xmlns:a16="http://schemas.microsoft.com/office/drawing/2014/main" id="{1DFF4F86-7B7C-F6E6-BA63-2C82EBD2FA79}"/>
              </a:ext>
            </a:extLst>
          </p:cNvPr>
          <p:cNvCxnSpPr>
            <a:endCxn id="2" idx="0"/>
          </p:cNvCxnSpPr>
          <p:nvPr/>
        </p:nvCxnSpPr>
        <p:spPr>
          <a:xfrm flipH="1">
            <a:off x="7211979" y="3966879"/>
            <a:ext cx="452137" cy="470460"/>
          </a:xfrm>
          <a:prstGeom prst="straightConnector1">
            <a:avLst/>
          </a:prstGeom>
          <a:ln w="12700">
            <a:solidFill>
              <a:schemeClr val="tx1"/>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F803850-AF7B-FA26-7BEA-7AC16E6756D1}"/>
              </a:ext>
            </a:extLst>
          </p:cNvPr>
          <p:cNvCxnSpPr>
            <a:cxnSpLocks/>
            <a:endCxn id="6" idx="0"/>
          </p:cNvCxnSpPr>
          <p:nvPr/>
        </p:nvCxnSpPr>
        <p:spPr>
          <a:xfrm>
            <a:off x="8995832" y="3964598"/>
            <a:ext cx="452137" cy="470460"/>
          </a:xfrm>
          <a:prstGeom prst="straightConnector1">
            <a:avLst/>
          </a:prstGeom>
          <a:ln w="12700">
            <a:solidFill>
              <a:schemeClr val="tx1"/>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pic>
        <p:nvPicPr>
          <p:cNvPr id="3" name="Google Shape;6084;p9">
            <a:extLst>
              <a:ext uri="{FF2B5EF4-FFF2-40B4-BE49-F238E27FC236}">
                <a16:creationId xmlns:a16="http://schemas.microsoft.com/office/drawing/2014/main" id="{1A8AD213-E78F-41DC-4B95-E308AD00137A}"/>
              </a:ext>
            </a:extLst>
          </p:cNvPr>
          <p:cNvPicPr preferRelativeResize="0"/>
          <p:nvPr/>
        </p:nvPicPr>
        <p:blipFill>
          <a:blip r:embed="rId3">
            <a:alphaModFix/>
          </a:blip>
          <a:stretch>
            <a:fillRect/>
          </a:stretch>
        </p:blipFill>
        <p:spPr>
          <a:xfrm>
            <a:off x="3669851" y="5424068"/>
            <a:ext cx="2424133" cy="317733"/>
          </a:xfrm>
          <a:prstGeom prst="rect">
            <a:avLst/>
          </a:prstGeom>
          <a:noFill/>
          <a:ln>
            <a:noFill/>
          </a:ln>
        </p:spPr>
      </p:pic>
      <p:sp>
        <p:nvSpPr>
          <p:cNvPr id="7" name="Rectangle 6">
            <a:extLst>
              <a:ext uri="{FF2B5EF4-FFF2-40B4-BE49-F238E27FC236}">
                <a16:creationId xmlns:a16="http://schemas.microsoft.com/office/drawing/2014/main" id="{84E27712-70AB-97BC-CA00-2E1ECBE4B953}"/>
              </a:ext>
            </a:extLst>
          </p:cNvPr>
          <p:cNvSpPr/>
          <p:nvPr/>
        </p:nvSpPr>
        <p:spPr>
          <a:xfrm>
            <a:off x="511175" y="3673312"/>
            <a:ext cx="2223059" cy="250396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t"/>
          <a:lstStyle/>
          <a:p>
            <a:pPr marL="0" marR="0" lvl="0" indent="0" algn="l" defTabSz="914400" eaLnBrk="1" fontAlgn="auto" latinLnBrk="0" hangingPunct="1">
              <a:lnSpc>
                <a:spcPct val="100000"/>
              </a:lnSpc>
              <a:spcBef>
                <a:spcPts val="600"/>
              </a:spcBef>
              <a:spcAft>
                <a:spcPts val="600"/>
              </a:spcAft>
              <a:buClrTx/>
              <a:buSzTx/>
              <a:buFontTx/>
              <a:buNone/>
              <a:tabLst/>
              <a:defRPr/>
            </a:pPr>
            <a:r>
              <a:rPr kumimoji="0" lang="en-GB" sz="1400" b="0" i="0" u="none" strike="noStrike" kern="0" cap="none" spc="0" normalizeH="0" baseline="0" dirty="0">
                <a:ln>
                  <a:noFill/>
                </a:ln>
                <a:solidFill>
                  <a:srgbClr val="425254"/>
                </a:solidFill>
                <a:effectLst/>
                <a:uLnTx/>
                <a:uFillTx/>
                <a:latin typeface="Calibre Medium" panose="020B0603030202060203" pitchFamily="34" charset="0"/>
              </a:rPr>
              <a:t>Strategy focused on following suppliers:</a:t>
            </a:r>
          </a:p>
          <a:p>
            <a:pPr marL="285750" marR="0" lvl="0"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0" cap="none" spc="0" normalizeH="0" baseline="0" dirty="0">
                <a:ln>
                  <a:noFill/>
                </a:ln>
                <a:solidFill>
                  <a:srgbClr val="425254"/>
                </a:solidFill>
                <a:effectLst/>
                <a:uLnTx/>
                <a:uFillTx/>
                <a:latin typeface="Calibre Medium" panose="020B0603030202060203" pitchFamily="34" charset="0"/>
              </a:rPr>
              <a:t>Strategic</a:t>
            </a:r>
          </a:p>
          <a:p>
            <a:pPr marL="285750" marR="0" lvl="0"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0" cap="none" spc="0" normalizeH="0" baseline="0" dirty="0">
                <a:ln>
                  <a:noFill/>
                </a:ln>
                <a:solidFill>
                  <a:srgbClr val="425254"/>
                </a:solidFill>
                <a:effectLst/>
                <a:uLnTx/>
                <a:uFillTx/>
                <a:latin typeface="Calibre Medium" panose="020B0603030202060203" pitchFamily="34" charset="0"/>
              </a:rPr>
              <a:t>Preferred</a:t>
            </a:r>
          </a:p>
          <a:p>
            <a:pPr marL="285750" marR="0" lvl="0"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0" cap="none" spc="0" normalizeH="0" baseline="0" dirty="0">
                <a:ln>
                  <a:noFill/>
                </a:ln>
                <a:solidFill>
                  <a:srgbClr val="425254"/>
                </a:solidFill>
                <a:effectLst/>
                <a:uLnTx/>
                <a:uFillTx/>
                <a:latin typeface="Calibre Medium" panose="020B0603030202060203" pitchFamily="34" charset="0"/>
              </a:rPr>
              <a:t>Key Approved</a:t>
            </a:r>
          </a:p>
          <a:p>
            <a:pPr marL="285750" marR="0" lvl="0"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400" b="0" i="0" u="none" strike="noStrike" kern="0" cap="none" spc="0" normalizeH="0" baseline="0" dirty="0">
                <a:ln>
                  <a:noFill/>
                </a:ln>
                <a:solidFill>
                  <a:srgbClr val="425254"/>
                </a:solidFill>
                <a:effectLst/>
                <a:uLnTx/>
                <a:uFillTx/>
                <a:latin typeface="Calibre Medium" panose="020B0603030202060203" pitchFamily="34" charset="0"/>
              </a:rPr>
              <a:t>Diverse</a:t>
            </a:r>
          </a:p>
          <a:p>
            <a:pPr marL="285750" marR="0" lvl="0" indent="-285750" algn="l" defTabSz="91440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400" dirty="0">
                <a:solidFill>
                  <a:srgbClr val="425254"/>
                </a:solidFill>
                <a:latin typeface="Calibre Medium" panose="020B0603030202060203" pitchFamily="34" charset="0"/>
              </a:rPr>
              <a:t>Client specific projects</a:t>
            </a:r>
            <a:endParaRPr kumimoji="0" lang="en-GB" sz="1400" b="0" i="0" u="none" strike="noStrike" kern="0" cap="none" spc="0" normalizeH="0" baseline="0" dirty="0">
              <a:ln>
                <a:noFill/>
              </a:ln>
              <a:solidFill>
                <a:srgbClr val="425254"/>
              </a:solidFill>
              <a:effectLst/>
              <a:uLnTx/>
              <a:uFillTx/>
              <a:latin typeface="Calibre Medium" panose="020B0603030202060203" pitchFamily="34" charset="0"/>
            </a:endParaRPr>
          </a:p>
        </p:txBody>
      </p:sp>
    </p:spTree>
    <p:extLst>
      <p:ext uri="{BB962C8B-B14F-4D97-AF65-F5344CB8AC3E}">
        <p14:creationId xmlns:p14="http://schemas.microsoft.com/office/powerpoint/2010/main" val="308907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890FFE-E536-07D2-DF63-833FDE8D960B}"/>
              </a:ext>
            </a:extLst>
          </p:cNvPr>
          <p:cNvSpPr/>
          <p:nvPr/>
        </p:nvSpPr>
        <p:spPr>
          <a:xfrm>
            <a:off x="8464036" y="1273458"/>
            <a:ext cx="3126343" cy="532948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1" name="Group 60">
            <a:extLst>
              <a:ext uri="{FF2B5EF4-FFF2-40B4-BE49-F238E27FC236}">
                <a16:creationId xmlns:a16="http://schemas.microsoft.com/office/drawing/2014/main" id="{11C09C66-FBB8-4EC6-B60C-650756F16B78}"/>
              </a:ext>
            </a:extLst>
          </p:cNvPr>
          <p:cNvGrpSpPr/>
          <p:nvPr/>
        </p:nvGrpSpPr>
        <p:grpSpPr>
          <a:xfrm>
            <a:off x="3343820" y="1766114"/>
            <a:ext cx="267962" cy="267962"/>
            <a:chOff x="5414861" y="2082016"/>
            <a:chExt cx="336552" cy="336552"/>
          </a:xfrm>
          <a:solidFill>
            <a:schemeClr val="bg2"/>
          </a:solidFill>
        </p:grpSpPr>
        <p:sp>
          <p:nvSpPr>
            <p:cNvPr id="62" name="Freeform: Shape 61">
              <a:extLst>
                <a:ext uri="{FF2B5EF4-FFF2-40B4-BE49-F238E27FC236}">
                  <a16:creationId xmlns:a16="http://schemas.microsoft.com/office/drawing/2014/main" id="{F13F28F7-FDA2-4375-9C98-E1F911E9A491}"/>
                </a:ext>
              </a:extLst>
            </p:cNvPr>
            <p:cNvSpPr/>
            <p:nvPr/>
          </p:nvSpPr>
          <p:spPr>
            <a:xfrm>
              <a:off x="5583137" y="2082016"/>
              <a:ext cx="6350" cy="336552"/>
            </a:xfrm>
            <a:custGeom>
              <a:avLst/>
              <a:gdLst>
                <a:gd name="connsiteX0" fmla="*/ 0 w 6350"/>
                <a:gd name="connsiteY0" fmla="*/ 0 h 336552"/>
                <a:gd name="connsiteX1" fmla="*/ 0 w 6350"/>
                <a:gd name="connsiteY1" fmla="*/ 336552 h 336552"/>
              </a:gdLst>
              <a:ahLst/>
              <a:cxnLst>
                <a:cxn ang="0">
                  <a:pos x="connsiteX0" y="connsiteY0"/>
                </a:cxn>
                <a:cxn ang="0">
                  <a:pos x="connsiteX1" y="connsiteY1"/>
                </a:cxn>
              </a:cxnLst>
              <a:rect l="l" t="t" r="r" b="b"/>
              <a:pathLst>
                <a:path w="6350" h="336552">
                  <a:moveTo>
                    <a:pt x="0" y="0"/>
                  </a:moveTo>
                  <a:lnTo>
                    <a:pt x="0" y="336552"/>
                  </a:lnTo>
                </a:path>
              </a:pathLst>
            </a:custGeom>
            <a:grpFill/>
            <a:ln w="19041"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25254"/>
                </a:solidFill>
                <a:effectLst/>
                <a:uLnTx/>
                <a:uFillTx/>
                <a:latin typeface="Calibre"/>
                <a:ea typeface="+mn-ea"/>
                <a:cs typeface="+mn-cs"/>
              </a:endParaRPr>
            </a:p>
          </p:txBody>
        </p:sp>
        <p:sp>
          <p:nvSpPr>
            <p:cNvPr id="63" name="Freeform: Shape 62">
              <a:extLst>
                <a:ext uri="{FF2B5EF4-FFF2-40B4-BE49-F238E27FC236}">
                  <a16:creationId xmlns:a16="http://schemas.microsoft.com/office/drawing/2014/main" id="{9C9526D9-FAEB-42C3-8B47-F268673A58C7}"/>
                </a:ext>
              </a:extLst>
            </p:cNvPr>
            <p:cNvSpPr/>
            <p:nvPr/>
          </p:nvSpPr>
          <p:spPr>
            <a:xfrm>
              <a:off x="5414861" y="2250292"/>
              <a:ext cx="336552" cy="6350"/>
            </a:xfrm>
            <a:custGeom>
              <a:avLst/>
              <a:gdLst>
                <a:gd name="connsiteX0" fmla="*/ 336552 w 336552"/>
                <a:gd name="connsiteY0" fmla="*/ 0 h 6350"/>
                <a:gd name="connsiteX1" fmla="*/ 0 w 336552"/>
                <a:gd name="connsiteY1" fmla="*/ 0 h 6350"/>
              </a:gdLst>
              <a:ahLst/>
              <a:cxnLst>
                <a:cxn ang="0">
                  <a:pos x="connsiteX0" y="connsiteY0"/>
                </a:cxn>
                <a:cxn ang="0">
                  <a:pos x="connsiteX1" y="connsiteY1"/>
                </a:cxn>
              </a:cxnLst>
              <a:rect l="l" t="t" r="r" b="b"/>
              <a:pathLst>
                <a:path w="336552" h="6350">
                  <a:moveTo>
                    <a:pt x="336552" y="0"/>
                  </a:moveTo>
                  <a:lnTo>
                    <a:pt x="0" y="0"/>
                  </a:lnTo>
                </a:path>
              </a:pathLst>
            </a:custGeom>
            <a:grpFill/>
            <a:ln w="19041"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25254"/>
                </a:solidFill>
                <a:effectLst/>
                <a:uLnTx/>
                <a:uFillTx/>
                <a:latin typeface="Calibre"/>
                <a:ea typeface="+mn-ea"/>
                <a:cs typeface="+mn-cs"/>
              </a:endParaRPr>
            </a:p>
          </p:txBody>
        </p:sp>
      </p:grpSp>
      <p:grpSp>
        <p:nvGrpSpPr>
          <p:cNvPr id="64" name="Group 63">
            <a:extLst>
              <a:ext uri="{FF2B5EF4-FFF2-40B4-BE49-F238E27FC236}">
                <a16:creationId xmlns:a16="http://schemas.microsoft.com/office/drawing/2014/main" id="{408625A4-1853-4FE9-ACF7-7DDDC7D5DAA0}"/>
              </a:ext>
            </a:extLst>
          </p:cNvPr>
          <p:cNvGrpSpPr/>
          <p:nvPr/>
        </p:nvGrpSpPr>
        <p:grpSpPr>
          <a:xfrm>
            <a:off x="5712262" y="1766114"/>
            <a:ext cx="267962" cy="267962"/>
            <a:chOff x="5180198" y="1943864"/>
            <a:chExt cx="267962" cy="267962"/>
          </a:xfrm>
        </p:grpSpPr>
        <p:sp>
          <p:nvSpPr>
            <p:cNvPr id="65" name="Freeform: Shape 64">
              <a:extLst>
                <a:ext uri="{FF2B5EF4-FFF2-40B4-BE49-F238E27FC236}">
                  <a16:creationId xmlns:a16="http://schemas.microsoft.com/office/drawing/2014/main" id="{49AD9903-6F5E-4117-AA85-8520888A1838}"/>
                </a:ext>
              </a:extLst>
            </p:cNvPr>
            <p:cNvSpPr/>
            <p:nvPr/>
          </p:nvSpPr>
          <p:spPr>
            <a:xfrm>
              <a:off x="5314179" y="1943864"/>
              <a:ext cx="5056" cy="267962"/>
            </a:xfrm>
            <a:custGeom>
              <a:avLst/>
              <a:gdLst>
                <a:gd name="connsiteX0" fmla="*/ 0 w 6350"/>
                <a:gd name="connsiteY0" fmla="*/ 0 h 336552"/>
                <a:gd name="connsiteX1" fmla="*/ 0 w 6350"/>
                <a:gd name="connsiteY1" fmla="*/ 336552 h 336552"/>
              </a:gdLst>
              <a:ahLst/>
              <a:cxnLst>
                <a:cxn ang="0">
                  <a:pos x="connsiteX0" y="connsiteY0"/>
                </a:cxn>
                <a:cxn ang="0">
                  <a:pos x="connsiteX1" y="connsiteY1"/>
                </a:cxn>
              </a:cxnLst>
              <a:rect l="l" t="t" r="r" b="b"/>
              <a:pathLst>
                <a:path w="6350" h="336552">
                  <a:moveTo>
                    <a:pt x="0" y="0"/>
                  </a:moveTo>
                  <a:lnTo>
                    <a:pt x="0" y="336552"/>
                  </a:lnTo>
                </a:path>
              </a:pathLst>
            </a:custGeom>
            <a:solidFill>
              <a:schemeClr val="bg2"/>
            </a:solidFill>
            <a:ln w="19041"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25254"/>
                </a:solidFill>
                <a:effectLst/>
                <a:uLnTx/>
                <a:uFillTx/>
                <a:latin typeface="Calibre"/>
                <a:ea typeface="+mn-ea"/>
                <a:cs typeface="+mn-cs"/>
              </a:endParaRPr>
            </a:p>
          </p:txBody>
        </p:sp>
        <p:sp>
          <p:nvSpPr>
            <p:cNvPr id="66" name="Freeform: Shape 65">
              <a:extLst>
                <a:ext uri="{FF2B5EF4-FFF2-40B4-BE49-F238E27FC236}">
                  <a16:creationId xmlns:a16="http://schemas.microsoft.com/office/drawing/2014/main" id="{A345649E-2941-433F-B078-F680EC49CD85}"/>
                </a:ext>
              </a:extLst>
            </p:cNvPr>
            <p:cNvSpPr/>
            <p:nvPr/>
          </p:nvSpPr>
          <p:spPr>
            <a:xfrm>
              <a:off x="5180198" y="2077845"/>
              <a:ext cx="267962" cy="5056"/>
            </a:xfrm>
            <a:custGeom>
              <a:avLst/>
              <a:gdLst>
                <a:gd name="connsiteX0" fmla="*/ 336552 w 336552"/>
                <a:gd name="connsiteY0" fmla="*/ 0 h 6350"/>
                <a:gd name="connsiteX1" fmla="*/ 0 w 336552"/>
                <a:gd name="connsiteY1" fmla="*/ 0 h 6350"/>
              </a:gdLst>
              <a:ahLst/>
              <a:cxnLst>
                <a:cxn ang="0">
                  <a:pos x="connsiteX0" y="connsiteY0"/>
                </a:cxn>
                <a:cxn ang="0">
                  <a:pos x="connsiteX1" y="connsiteY1"/>
                </a:cxn>
              </a:cxnLst>
              <a:rect l="l" t="t" r="r" b="b"/>
              <a:pathLst>
                <a:path w="336552" h="6350">
                  <a:moveTo>
                    <a:pt x="336552" y="0"/>
                  </a:moveTo>
                  <a:lnTo>
                    <a:pt x="0" y="0"/>
                  </a:lnTo>
                </a:path>
              </a:pathLst>
            </a:custGeom>
            <a:solidFill>
              <a:schemeClr val="bg2"/>
            </a:solidFill>
            <a:ln w="19041"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25254"/>
                </a:solidFill>
                <a:effectLst/>
                <a:uLnTx/>
                <a:uFillTx/>
                <a:latin typeface="Calibre"/>
                <a:ea typeface="+mn-ea"/>
                <a:cs typeface="+mn-cs"/>
              </a:endParaRPr>
            </a:p>
          </p:txBody>
        </p:sp>
      </p:grpSp>
      <p:grpSp>
        <p:nvGrpSpPr>
          <p:cNvPr id="10" name="Group 9">
            <a:extLst>
              <a:ext uri="{FF2B5EF4-FFF2-40B4-BE49-F238E27FC236}">
                <a16:creationId xmlns:a16="http://schemas.microsoft.com/office/drawing/2014/main" id="{0E42BAC1-B8C4-05FC-8DF7-A89F9DE55D8F}"/>
              </a:ext>
            </a:extLst>
          </p:cNvPr>
          <p:cNvGrpSpPr/>
          <p:nvPr/>
        </p:nvGrpSpPr>
        <p:grpSpPr>
          <a:xfrm>
            <a:off x="8324999" y="1766114"/>
            <a:ext cx="267962" cy="267962"/>
            <a:chOff x="5414861" y="2082016"/>
            <a:chExt cx="336552" cy="336552"/>
          </a:xfrm>
          <a:solidFill>
            <a:schemeClr val="bg2"/>
          </a:solidFill>
        </p:grpSpPr>
        <p:sp>
          <p:nvSpPr>
            <p:cNvPr id="11" name="Freeform: Shape 61">
              <a:extLst>
                <a:ext uri="{FF2B5EF4-FFF2-40B4-BE49-F238E27FC236}">
                  <a16:creationId xmlns:a16="http://schemas.microsoft.com/office/drawing/2014/main" id="{D520E2E8-79C4-EEA6-73FE-0501C022C891}"/>
                </a:ext>
              </a:extLst>
            </p:cNvPr>
            <p:cNvSpPr/>
            <p:nvPr/>
          </p:nvSpPr>
          <p:spPr>
            <a:xfrm>
              <a:off x="5583137" y="2082016"/>
              <a:ext cx="6350" cy="336552"/>
            </a:xfrm>
            <a:custGeom>
              <a:avLst/>
              <a:gdLst>
                <a:gd name="connsiteX0" fmla="*/ 0 w 6350"/>
                <a:gd name="connsiteY0" fmla="*/ 0 h 336552"/>
                <a:gd name="connsiteX1" fmla="*/ 0 w 6350"/>
                <a:gd name="connsiteY1" fmla="*/ 336552 h 336552"/>
              </a:gdLst>
              <a:ahLst/>
              <a:cxnLst>
                <a:cxn ang="0">
                  <a:pos x="connsiteX0" y="connsiteY0"/>
                </a:cxn>
                <a:cxn ang="0">
                  <a:pos x="connsiteX1" y="connsiteY1"/>
                </a:cxn>
              </a:cxnLst>
              <a:rect l="l" t="t" r="r" b="b"/>
              <a:pathLst>
                <a:path w="6350" h="336552">
                  <a:moveTo>
                    <a:pt x="0" y="0"/>
                  </a:moveTo>
                  <a:lnTo>
                    <a:pt x="0" y="336552"/>
                  </a:lnTo>
                </a:path>
              </a:pathLst>
            </a:custGeom>
            <a:grpFill/>
            <a:ln w="19041"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25254"/>
                </a:solidFill>
                <a:effectLst/>
                <a:uLnTx/>
                <a:uFillTx/>
                <a:latin typeface="Calibre"/>
                <a:ea typeface="+mn-ea"/>
                <a:cs typeface="+mn-cs"/>
              </a:endParaRPr>
            </a:p>
          </p:txBody>
        </p:sp>
        <p:sp>
          <p:nvSpPr>
            <p:cNvPr id="12" name="Freeform: Shape 62">
              <a:extLst>
                <a:ext uri="{FF2B5EF4-FFF2-40B4-BE49-F238E27FC236}">
                  <a16:creationId xmlns:a16="http://schemas.microsoft.com/office/drawing/2014/main" id="{F429A08A-B540-A1B0-B7EC-FFF2A54F403B}"/>
                </a:ext>
              </a:extLst>
            </p:cNvPr>
            <p:cNvSpPr/>
            <p:nvPr/>
          </p:nvSpPr>
          <p:spPr>
            <a:xfrm>
              <a:off x="5414861" y="2250292"/>
              <a:ext cx="336552" cy="6350"/>
            </a:xfrm>
            <a:custGeom>
              <a:avLst/>
              <a:gdLst>
                <a:gd name="connsiteX0" fmla="*/ 336552 w 336552"/>
                <a:gd name="connsiteY0" fmla="*/ 0 h 6350"/>
                <a:gd name="connsiteX1" fmla="*/ 0 w 336552"/>
                <a:gd name="connsiteY1" fmla="*/ 0 h 6350"/>
              </a:gdLst>
              <a:ahLst/>
              <a:cxnLst>
                <a:cxn ang="0">
                  <a:pos x="connsiteX0" y="connsiteY0"/>
                </a:cxn>
                <a:cxn ang="0">
                  <a:pos x="connsiteX1" y="connsiteY1"/>
                </a:cxn>
              </a:cxnLst>
              <a:rect l="l" t="t" r="r" b="b"/>
              <a:pathLst>
                <a:path w="336552" h="6350">
                  <a:moveTo>
                    <a:pt x="336552" y="0"/>
                  </a:moveTo>
                  <a:lnTo>
                    <a:pt x="0" y="0"/>
                  </a:lnTo>
                </a:path>
              </a:pathLst>
            </a:custGeom>
            <a:grpFill/>
            <a:ln w="19041" cap="rnd">
              <a:solidFill>
                <a:schemeClr val="tx1"/>
              </a:solidFill>
              <a:prstDash val="solid"/>
              <a:miter/>
            </a:ln>
          </p:spPr>
          <p:txBody>
            <a:bodyPr rtlCol="0" anchor="ctr"/>
            <a:lstStyle/>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GB" sz="2200" b="0" i="0" u="none" strike="noStrike" kern="0" cap="none" spc="0" normalizeH="0" baseline="0" noProof="0">
                <a:ln>
                  <a:noFill/>
                </a:ln>
                <a:solidFill>
                  <a:srgbClr val="425254"/>
                </a:solidFill>
                <a:effectLst/>
                <a:uLnTx/>
                <a:uFillTx/>
                <a:latin typeface="Calibre"/>
                <a:ea typeface="+mn-ea"/>
                <a:cs typeface="+mn-cs"/>
              </a:endParaRPr>
            </a:p>
          </p:txBody>
        </p:sp>
      </p:grpSp>
      <p:sp>
        <p:nvSpPr>
          <p:cNvPr id="24" name="Content Placeholder 5">
            <a:extLst>
              <a:ext uri="{FF2B5EF4-FFF2-40B4-BE49-F238E27FC236}">
                <a16:creationId xmlns:a16="http://schemas.microsoft.com/office/drawing/2014/main" id="{A4CA8497-BE67-42A9-A420-554F42706542}"/>
              </a:ext>
            </a:extLst>
          </p:cNvPr>
          <p:cNvSpPr txBox="1">
            <a:spLocks/>
          </p:cNvSpPr>
          <p:nvPr/>
        </p:nvSpPr>
        <p:spPr>
          <a:xfrm>
            <a:off x="7816321" y="6196194"/>
            <a:ext cx="1951269" cy="3125787"/>
          </a:xfrm>
          <a:custGeom>
            <a:avLst/>
            <a:gdLst>
              <a:gd name="connsiteX0" fmla="*/ 0 w 1435100"/>
              <a:gd name="connsiteY0" fmla="*/ 0 h 3125787"/>
              <a:gd name="connsiteX1" fmla="*/ 1435100 w 1435100"/>
              <a:gd name="connsiteY1" fmla="*/ 0 h 3125787"/>
              <a:gd name="connsiteX2" fmla="*/ 1435100 w 1435100"/>
              <a:gd name="connsiteY2" fmla="*/ 3125787 h 3125787"/>
              <a:gd name="connsiteX3" fmla="*/ 0 w 1435100"/>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35100" h="3125787">
                <a:moveTo>
                  <a:pt x="0" y="0"/>
                </a:moveTo>
                <a:lnTo>
                  <a:pt x="1435100" y="0"/>
                </a:lnTo>
                <a:lnTo>
                  <a:pt x="1435100"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99"/>
              </a:spcAft>
              <a:buClrTx/>
              <a:buSzTx/>
              <a:buFontTx/>
              <a:buNone/>
              <a:tabLst/>
              <a:defRPr/>
            </a:pPr>
            <a:endParaRPr kumimoji="0" lang="en-US" sz="1600" b="1" i="0" u="none" strike="noStrike" kern="0" cap="none" spc="0" normalizeH="0" baseline="0" noProof="0">
              <a:ln>
                <a:noFill/>
              </a:ln>
              <a:solidFill>
                <a:srgbClr val="435254"/>
              </a:solidFill>
              <a:effectLst/>
              <a:uLnTx/>
              <a:uFillTx/>
              <a:latin typeface="Calibre-Semibold" panose="020B0703030202060203" pitchFamily="34" charset="0"/>
              <a:ea typeface="+mn-ea"/>
              <a:cs typeface="+mn-cs"/>
            </a:endParaRPr>
          </a:p>
        </p:txBody>
      </p:sp>
      <p:sp>
        <p:nvSpPr>
          <p:cNvPr id="25" name="Content Placeholder 6">
            <a:extLst>
              <a:ext uri="{FF2B5EF4-FFF2-40B4-BE49-F238E27FC236}">
                <a16:creationId xmlns:a16="http://schemas.microsoft.com/office/drawing/2014/main" id="{0DB848C8-C90E-4F78-87A3-4B494DE9CA0A}"/>
              </a:ext>
            </a:extLst>
          </p:cNvPr>
          <p:cNvSpPr txBox="1">
            <a:spLocks/>
          </p:cNvSpPr>
          <p:nvPr/>
        </p:nvSpPr>
        <p:spPr>
          <a:xfrm>
            <a:off x="1794700" y="6172200"/>
            <a:ext cx="2551050" cy="3125787"/>
          </a:xfrm>
          <a:custGeom>
            <a:avLst/>
            <a:gdLst>
              <a:gd name="connsiteX0" fmla="*/ 0 w 1416433"/>
              <a:gd name="connsiteY0" fmla="*/ 0 h 3125787"/>
              <a:gd name="connsiteX1" fmla="*/ 1416433 w 1416433"/>
              <a:gd name="connsiteY1" fmla="*/ 0 h 3125787"/>
              <a:gd name="connsiteX2" fmla="*/ 1416433 w 1416433"/>
              <a:gd name="connsiteY2" fmla="*/ 3125787 h 3125787"/>
              <a:gd name="connsiteX3" fmla="*/ 0 w 1416433"/>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16433" h="3125787">
                <a:moveTo>
                  <a:pt x="0" y="0"/>
                </a:moveTo>
                <a:lnTo>
                  <a:pt x="1416433" y="0"/>
                </a:lnTo>
                <a:lnTo>
                  <a:pt x="1416433"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99"/>
              </a:spcAft>
              <a:buClrTx/>
              <a:buSzTx/>
              <a:buFontTx/>
              <a:buNone/>
              <a:tabLst/>
              <a:defRPr/>
            </a:pPr>
            <a:endParaRPr kumimoji="0" lang="en-US" sz="1600" b="0" i="0" u="none" strike="noStrike" kern="0" cap="none" spc="0" normalizeH="0" baseline="0" noProof="0">
              <a:ln>
                <a:noFill/>
              </a:ln>
              <a:solidFill>
                <a:srgbClr val="435254"/>
              </a:solidFill>
              <a:effectLst/>
              <a:uLnTx/>
              <a:uFillTx/>
              <a:latin typeface="Calibre Light" panose="020B0303030202060203" pitchFamily="34" charset="77"/>
              <a:ea typeface="+mn-ea"/>
              <a:cs typeface="+mn-cs"/>
            </a:endParaRPr>
          </a:p>
        </p:txBody>
      </p:sp>
      <p:sp>
        <p:nvSpPr>
          <p:cNvPr id="26" name="Content Placeholder 7">
            <a:extLst>
              <a:ext uri="{FF2B5EF4-FFF2-40B4-BE49-F238E27FC236}">
                <a16:creationId xmlns:a16="http://schemas.microsoft.com/office/drawing/2014/main" id="{EE49CE49-65F6-47A7-83C7-E592364C7551}"/>
              </a:ext>
            </a:extLst>
          </p:cNvPr>
          <p:cNvSpPr txBox="1">
            <a:spLocks/>
          </p:cNvSpPr>
          <p:nvPr/>
        </p:nvSpPr>
        <p:spPr>
          <a:xfrm>
            <a:off x="5062437" y="6196193"/>
            <a:ext cx="2165071" cy="3125787"/>
          </a:xfrm>
          <a:custGeom>
            <a:avLst/>
            <a:gdLst>
              <a:gd name="connsiteX0" fmla="*/ 0 w 1416434"/>
              <a:gd name="connsiteY0" fmla="*/ 0 h 3125787"/>
              <a:gd name="connsiteX1" fmla="*/ 1416434 w 1416434"/>
              <a:gd name="connsiteY1" fmla="*/ 0 h 3125787"/>
              <a:gd name="connsiteX2" fmla="*/ 1416434 w 1416434"/>
              <a:gd name="connsiteY2" fmla="*/ 3125787 h 3125787"/>
              <a:gd name="connsiteX3" fmla="*/ 0 w 1416434"/>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16434" h="3125787">
                <a:moveTo>
                  <a:pt x="0" y="0"/>
                </a:moveTo>
                <a:lnTo>
                  <a:pt x="1416434" y="0"/>
                </a:lnTo>
                <a:lnTo>
                  <a:pt x="1416434"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599"/>
              </a:spcAft>
              <a:buClrTx/>
              <a:buSzTx/>
              <a:buFontTx/>
              <a:buNone/>
              <a:tabLst/>
              <a:defRPr/>
            </a:pPr>
            <a:endParaRPr kumimoji="0" lang="en-US" sz="2400" b="1" i="0" u="none" strike="noStrike" kern="0" cap="none" spc="0" normalizeH="0" baseline="0" noProof="0">
              <a:ln>
                <a:noFill/>
              </a:ln>
              <a:solidFill>
                <a:srgbClr val="435254"/>
              </a:solidFill>
              <a:effectLst/>
              <a:uLnTx/>
              <a:uFillTx/>
              <a:latin typeface="Calibre Semibold" panose="020B0503030202060203" pitchFamily="34" charset="77"/>
              <a:ea typeface="+mn-ea"/>
              <a:cs typeface="+mn-cs"/>
            </a:endParaRPr>
          </a:p>
        </p:txBody>
      </p:sp>
      <p:sp>
        <p:nvSpPr>
          <p:cNvPr id="27" name="Content Placeholder 5">
            <a:extLst>
              <a:ext uri="{FF2B5EF4-FFF2-40B4-BE49-F238E27FC236}">
                <a16:creationId xmlns:a16="http://schemas.microsoft.com/office/drawing/2014/main" id="{B4C0F48C-EF23-4A7D-8EE0-642C2B679F2D}"/>
              </a:ext>
            </a:extLst>
          </p:cNvPr>
          <p:cNvSpPr txBox="1">
            <a:spLocks/>
          </p:cNvSpPr>
          <p:nvPr/>
        </p:nvSpPr>
        <p:spPr>
          <a:xfrm>
            <a:off x="10484277" y="6196194"/>
            <a:ext cx="1951269" cy="3125787"/>
          </a:xfrm>
          <a:custGeom>
            <a:avLst/>
            <a:gdLst>
              <a:gd name="connsiteX0" fmla="*/ 0 w 1435100"/>
              <a:gd name="connsiteY0" fmla="*/ 0 h 3125787"/>
              <a:gd name="connsiteX1" fmla="*/ 1435100 w 1435100"/>
              <a:gd name="connsiteY1" fmla="*/ 0 h 3125787"/>
              <a:gd name="connsiteX2" fmla="*/ 1435100 w 1435100"/>
              <a:gd name="connsiteY2" fmla="*/ 3125787 h 3125787"/>
              <a:gd name="connsiteX3" fmla="*/ 0 w 1435100"/>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35100" h="3125787">
                <a:moveTo>
                  <a:pt x="0" y="0"/>
                </a:moveTo>
                <a:lnTo>
                  <a:pt x="1435100" y="0"/>
                </a:lnTo>
                <a:lnTo>
                  <a:pt x="1435100" y="3125787"/>
                </a:lnTo>
                <a:lnTo>
                  <a:pt x="0" y="3125787"/>
                </a:lnTo>
                <a:close/>
              </a:path>
            </a:pathLst>
          </a:custGeom>
        </p:spPr>
        <p:txBody>
          <a:bodyPr vert="horz" wrap="square" lIns="0" tIns="0" rIns="180000" bIns="0" rtlCol="0">
            <a:noAutofit/>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99"/>
              </a:spcAft>
              <a:buClrTx/>
              <a:buSzTx/>
              <a:buFontTx/>
              <a:buNone/>
              <a:tabLst/>
              <a:defRPr/>
            </a:pPr>
            <a:endParaRPr kumimoji="0" lang="en-US" sz="1600" b="1" i="0" u="none" strike="noStrike" kern="0" cap="none" spc="0" normalizeH="0" baseline="0" noProof="0">
              <a:ln>
                <a:noFill/>
              </a:ln>
              <a:solidFill>
                <a:srgbClr val="435254"/>
              </a:solidFill>
              <a:effectLst/>
              <a:uLnTx/>
              <a:uFillTx/>
              <a:latin typeface="Calibre-Semibold" panose="020B0703030202060203" pitchFamily="34" charset="0"/>
              <a:ea typeface="+mn-ea"/>
              <a:cs typeface="+mn-cs"/>
            </a:endParaRPr>
          </a:p>
        </p:txBody>
      </p:sp>
      <p:sp>
        <p:nvSpPr>
          <p:cNvPr id="4" name="Text Placeholder 3">
            <a:extLst>
              <a:ext uri="{FF2B5EF4-FFF2-40B4-BE49-F238E27FC236}">
                <a16:creationId xmlns:a16="http://schemas.microsoft.com/office/drawing/2014/main" id="{E8EDB7BD-8BFA-4AD2-9A12-198F1D097566}"/>
              </a:ext>
            </a:extLst>
          </p:cNvPr>
          <p:cNvSpPr>
            <a:spLocks noGrp="1"/>
          </p:cNvSpPr>
          <p:nvPr>
            <p:ph type="body" sz="quarter" idx="10"/>
          </p:nvPr>
        </p:nvSpPr>
        <p:spPr/>
        <p:txBody>
          <a:bodyPr/>
          <a:lstStyle/>
          <a:p>
            <a:r>
              <a:rPr lang="en-US" dirty="0"/>
              <a:t>CBRE Net Zero Strategy</a:t>
            </a:r>
          </a:p>
        </p:txBody>
      </p:sp>
      <p:sp>
        <p:nvSpPr>
          <p:cNvPr id="20" name="Content Placeholder 19">
            <a:extLst>
              <a:ext uri="{FF2B5EF4-FFF2-40B4-BE49-F238E27FC236}">
                <a16:creationId xmlns:a16="http://schemas.microsoft.com/office/drawing/2014/main" id="{216E4DA0-ABB7-4F08-AA6B-63C0F5481391}"/>
              </a:ext>
            </a:extLst>
          </p:cNvPr>
          <p:cNvSpPr>
            <a:spLocks noGrp="1"/>
          </p:cNvSpPr>
          <p:nvPr>
            <p:ph sz="quarter" idx="12"/>
          </p:nvPr>
        </p:nvSpPr>
        <p:spPr>
          <a:xfrm>
            <a:off x="1755649" y="2539778"/>
            <a:ext cx="1947672" cy="658707"/>
          </a:xfrm>
        </p:spPr>
        <p:txBody>
          <a:bodyPr/>
          <a:lstStyle/>
          <a:p>
            <a:pPr lvl="1"/>
            <a:r>
              <a:rPr lang="en-US" sz="1800">
                <a:latin typeface="Calibre Medium" panose="020B0603030202060203" pitchFamily="34" charset="0"/>
              </a:rPr>
              <a:t>Buildings</a:t>
            </a:r>
          </a:p>
        </p:txBody>
      </p:sp>
      <p:sp>
        <p:nvSpPr>
          <p:cNvPr id="21" name="Content Placeholder 20">
            <a:extLst>
              <a:ext uri="{FF2B5EF4-FFF2-40B4-BE49-F238E27FC236}">
                <a16:creationId xmlns:a16="http://schemas.microsoft.com/office/drawing/2014/main" id="{52996767-A6CA-43E9-B023-06209B49DA00}"/>
              </a:ext>
            </a:extLst>
          </p:cNvPr>
          <p:cNvSpPr>
            <a:spLocks noGrp="1"/>
          </p:cNvSpPr>
          <p:nvPr>
            <p:ph sz="quarter" idx="13"/>
          </p:nvPr>
        </p:nvSpPr>
        <p:spPr>
          <a:xfrm>
            <a:off x="4200114" y="2539779"/>
            <a:ext cx="1947672" cy="574334"/>
          </a:xfrm>
        </p:spPr>
        <p:txBody>
          <a:bodyPr/>
          <a:lstStyle/>
          <a:p>
            <a:pPr lvl="1"/>
            <a:r>
              <a:rPr lang="en-US" sz="1800">
                <a:latin typeface="Calibre Medium" panose="020B0603030202060203" pitchFamily="34" charset="0"/>
              </a:rPr>
              <a:t>Transport</a:t>
            </a:r>
          </a:p>
        </p:txBody>
      </p:sp>
      <p:sp>
        <p:nvSpPr>
          <p:cNvPr id="22" name="Content Placeholder 21">
            <a:extLst>
              <a:ext uri="{FF2B5EF4-FFF2-40B4-BE49-F238E27FC236}">
                <a16:creationId xmlns:a16="http://schemas.microsoft.com/office/drawing/2014/main" id="{FE9FAC13-CC3A-463A-A1F7-715623EA984C}"/>
              </a:ext>
            </a:extLst>
          </p:cNvPr>
          <p:cNvSpPr>
            <a:spLocks noGrp="1"/>
          </p:cNvSpPr>
          <p:nvPr>
            <p:ph sz="quarter" idx="14"/>
          </p:nvPr>
        </p:nvSpPr>
        <p:spPr>
          <a:xfrm>
            <a:off x="6830104" y="2539778"/>
            <a:ext cx="1947672" cy="574335"/>
          </a:xfrm>
        </p:spPr>
        <p:txBody>
          <a:bodyPr/>
          <a:lstStyle/>
          <a:p>
            <a:pPr lvl="1"/>
            <a:r>
              <a:rPr lang="en-US" sz="1800">
                <a:latin typeface="Calibre Medium" panose="020B0603030202060203" pitchFamily="34" charset="0"/>
              </a:rPr>
              <a:t>Energy</a:t>
            </a:r>
          </a:p>
        </p:txBody>
      </p:sp>
      <p:sp>
        <p:nvSpPr>
          <p:cNvPr id="23" name="Content Placeholder 22">
            <a:extLst>
              <a:ext uri="{FF2B5EF4-FFF2-40B4-BE49-F238E27FC236}">
                <a16:creationId xmlns:a16="http://schemas.microsoft.com/office/drawing/2014/main" id="{4135CB3F-5A7D-4590-AA40-A58C205F3539}"/>
              </a:ext>
            </a:extLst>
          </p:cNvPr>
          <p:cNvSpPr>
            <a:spLocks noGrp="1"/>
          </p:cNvSpPr>
          <p:nvPr>
            <p:ph sz="quarter" idx="15"/>
          </p:nvPr>
        </p:nvSpPr>
        <p:spPr>
          <a:xfrm>
            <a:off x="9393836" y="2539778"/>
            <a:ext cx="1947672" cy="586823"/>
          </a:xfrm>
        </p:spPr>
        <p:txBody>
          <a:bodyPr/>
          <a:lstStyle/>
          <a:p>
            <a:pPr lvl="1"/>
            <a:r>
              <a:rPr lang="en-US" sz="1800">
                <a:latin typeface="Calibre Medium" panose="020B0603030202060203" pitchFamily="34" charset="0"/>
              </a:rPr>
              <a:t>Procurement</a:t>
            </a:r>
          </a:p>
        </p:txBody>
      </p:sp>
      <p:grpSp>
        <p:nvGrpSpPr>
          <p:cNvPr id="41" name="Group 40">
            <a:extLst>
              <a:ext uri="{FF2B5EF4-FFF2-40B4-BE49-F238E27FC236}">
                <a16:creationId xmlns:a16="http://schemas.microsoft.com/office/drawing/2014/main" id="{59761F5C-D087-4A0D-A33B-2204524B2E8D}"/>
              </a:ext>
            </a:extLst>
          </p:cNvPr>
          <p:cNvGrpSpPr>
            <a:grpSpLocks noChangeAspect="1"/>
          </p:cNvGrpSpPr>
          <p:nvPr/>
        </p:nvGrpSpPr>
        <p:grpSpPr>
          <a:xfrm>
            <a:off x="6830104" y="1532720"/>
            <a:ext cx="627757" cy="628735"/>
            <a:chOff x="6414475" y="3568595"/>
            <a:chExt cx="413022" cy="413667"/>
          </a:xfrm>
        </p:grpSpPr>
        <p:sp>
          <p:nvSpPr>
            <p:cNvPr id="42" name="Freeform: Shape 41">
              <a:extLst>
                <a:ext uri="{FF2B5EF4-FFF2-40B4-BE49-F238E27FC236}">
                  <a16:creationId xmlns:a16="http://schemas.microsoft.com/office/drawing/2014/main" id="{E63A6189-EB6C-4308-BC63-90EC847C7654}"/>
                </a:ext>
              </a:extLst>
            </p:cNvPr>
            <p:cNvSpPr>
              <a:spLocks noChangeAspect="1"/>
            </p:cNvSpPr>
            <p:nvPr/>
          </p:nvSpPr>
          <p:spPr>
            <a:xfrm>
              <a:off x="6414475" y="3575784"/>
              <a:ext cx="210063" cy="406478"/>
            </a:xfrm>
            <a:custGeom>
              <a:avLst/>
              <a:gdLst>
                <a:gd name="connsiteX0" fmla="*/ 60454 w 210063"/>
                <a:gd name="connsiteY0" fmla="*/ 53588 h 406478"/>
                <a:gd name="connsiteX1" fmla="*/ 35856 w 210063"/>
                <a:gd name="connsiteY1" fmla="*/ 28991 h 406478"/>
                <a:gd name="connsiteX2" fmla="*/ 144038 w 210063"/>
                <a:gd name="connsiteY2" fmla="*/ 0 h 406478"/>
                <a:gd name="connsiteX3" fmla="*/ 115061 w 210063"/>
                <a:gd name="connsiteY3" fmla="*/ 108196 h 406478"/>
                <a:gd name="connsiteX4" fmla="*/ 90464 w 210063"/>
                <a:gd name="connsiteY4" fmla="*/ 83585 h 406478"/>
                <a:gd name="connsiteX5" fmla="*/ 60468 w 210063"/>
                <a:gd name="connsiteY5" fmla="*/ 53588 h 406478"/>
                <a:gd name="connsiteX6" fmla="*/ 60468 w 210063"/>
                <a:gd name="connsiteY6" fmla="*/ 346018 h 406478"/>
                <a:gd name="connsiteX7" fmla="*/ 210063 w 210063"/>
                <a:gd name="connsiteY7" fmla="*/ 406451 h 4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063" h="406478">
                  <a:moveTo>
                    <a:pt x="60454" y="53588"/>
                  </a:moveTo>
                  <a:lnTo>
                    <a:pt x="35856" y="28991"/>
                  </a:lnTo>
                  <a:lnTo>
                    <a:pt x="144038" y="0"/>
                  </a:lnTo>
                  <a:lnTo>
                    <a:pt x="115061" y="108196"/>
                  </a:lnTo>
                  <a:lnTo>
                    <a:pt x="90464" y="83585"/>
                  </a:lnTo>
                  <a:moveTo>
                    <a:pt x="60468" y="53588"/>
                  </a:moveTo>
                  <a:cubicBezTo>
                    <a:pt x="-20156" y="134212"/>
                    <a:pt x="-20156" y="265381"/>
                    <a:pt x="60468" y="346018"/>
                  </a:cubicBezTo>
                  <a:cubicBezTo>
                    <a:pt x="101633" y="387184"/>
                    <a:pt x="155993" y="407319"/>
                    <a:pt x="210063" y="406451"/>
                  </a:cubicBezTo>
                </a:path>
              </a:pathLst>
            </a:custGeom>
            <a:noFill/>
            <a:ln w="12700" cap="flat">
              <a:solidFill>
                <a:srgbClr val="17E88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sp>
          <p:nvSpPr>
            <p:cNvPr id="43" name="Freeform: Shape 42">
              <a:extLst>
                <a:ext uri="{FF2B5EF4-FFF2-40B4-BE49-F238E27FC236}">
                  <a16:creationId xmlns:a16="http://schemas.microsoft.com/office/drawing/2014/main" id="{CD6A80E3-AA5A-4D4C-8124-43197AA55DAF}"/>
                </a:ext>
              </a:extLst>
            </p:cNvPr>
            <p:cNvSpPr>
              <a:spLocks noChangeAspect="1"/>
            </p:cNvSpPr>
            <p:nvPr/>
          </p:nvSpPr>
          <p:spPr>
            <a:xfrm>
              <a:off x="6527016" y="3568595"/>
              <a:ext cx="300481" cy="406464"/>
            </a:xfrm>
            <a:custGeom>
              <a:avLst/>
              <a:gdLst>
                <a:gd name="connsiteX0" fmla="*/ 0 w 300481"/>
                <a:gd name="connsiteY0" fmla="*/ 229021 h 406464"/>
                <a:gd name="connsiteX1" fmla="*/ 135824 w 300481"/>
                <a:gd name="connsiteY1" fmla="*/ 51412 h 406464"/>
                <a:gd name="connsiteX2" fmla="*/ 142600 w 300481"/>
                <a:gd name="connsiteY2" fmla="*/ 54896 h 406464"/>
                <a:gd name="connsiteX3" fmla="*/ 103073 w 300481"/>
                <a:gd name="connsiteY3" fmla="*/ 184632 h 406464"/>
                <a:gd name="connsiteX4" fmla="*/ 187939 w 300481"/>
                <a:gd name="connsiteY4" fmla="*/ 184632 h 406464"/>
                <a:gd name="connsiteX5" fmla="*/ 52115 w 300481"/>
                <a:gd name="connsiteY5" fmla="*/ 362255 h 406464"/>
                <a:gd name="connsiteX6" fmla="*/ 45339 w 300481"/>
                <a:gd name="connsiteY6" fmla="*/ 358771 h 406464"/>
                <a:gd name="connsiteX7" fmla="*/ 84880 w 300481"/>
                <a:gd name="connsiteY7" fmla="*/ 229021 h 406464"/>
                <a:gd name="connsiteX8" fmla="*/ 0 w 300481"/>
                <a:gd name="connsiteY8" fmla="*/ 229021 h 406464"/>
                <a:gd name="connsiteX9" fmla="*/ 210029 w 300481"/>
                <a:gd name="connsiteY9" fmla="*/ 322880 h 406464"/>
                <a:gd name="connsiteX10" fmla="*/ 185432 w 300481"/>
                <a:gd name="connsiteY10" fmla="*/ 298296 h 406464"/>
                <a:gd name="connsiteX11" fmla="*/ 156441 w 300481"/>
                <a:gd name="connsiteY11" fmla="*/ 406465 h 406464"/>
                <a:gd name="connsiteX12" fmla="*/ 264623 w 300481"/>
                <a:gd name="connsiteY12" fmla="*/ 377488 h 406464"/>
                <a:gd name="connsiteX13" fmla="*/ 240026 w 300481"/>
                <a:gd name="connsiteY13" fmla="*/ 352890 h 406464"/>
                <a:gd name="connsiteX14" fmla="*/ 240026 w 300481"/>
                <a:gd name="connsiteY14" fmla="*/ 352890 h 406464"/>
                <a:gd name="connsiteX15" fmla="*/ 240012 w 300481"/>
                <a:gd name="connsiteY15" fmla="*/ 60460 h 406464"/>
                <a:gd name="connsiteX16" fmla="*/ 90430 w 300481"/>
                <a:gd name="connsiteY16" fmla="*/ 27 h 40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481" h="406464">
                  <a:moveTo>
                    <a:pt x="0" y="229021"/>
                  </a:moveTo>
                  <a:lnTo>
                    <a:pt x="135824" y="51412"/>
                  </a:lnTo>
                  <a:cubicBezTo>
                    <a:pt x="138440" y="47996"/>
                    <a:pt x="143853" y="50778"/>
                    <a:pt x="142600" y="54896"/>
                  </a:cubicBezTo>
                  <a:lnTo>
                    <a:pt x="103073" y="184632"/>
                  </a:lnTo>
                  <a:lnTo>
                    <a:pt x="187939" y="184632"/>
                  </a:lnTo>
                  <a:lnTo>
                    <a:pt x="52115" y="362255"/>
                  </a:lnTo>
                  <a:cubicBezTo>
                    <a:pt x="49499" y="365671"/>
                    <a:pt x="44086" y="362903"/>
                    <a:pt x="45339" y="358771"/>
                  </a:cubicBezTo>
                  <a:lnTo>
                    <a:pt x="84880" y="229021"/>
                  </a:lnTo>
                  <a:lnTo>
                    <a:pt x="0" y="229021"/>
                  </a:lnTo>
                  <a:close/>
                  <a:moveTo>
                    <a:pt x="210029" y="322880"/>
                  </a:moveTo>
                  <a:lnTo>
                    <a:pt x="185432" y="298296"/>
                  </a:lnTo>
                  <a:lnTo>
                    <a:pt x="156441" y="406465"/>
                  </a:lnTo>
                  <a:lnTo>
                    <a:pt x="264623" y="377488"/>
                  </a:lnTo>
                  <a:lnTo>
                    <a:pt x="240026" y="352890"/>
                  </a:lnTo>
                  <a:moveTo>
                    <a:pt x="240026" y="352890"/>
                  </a:moveTo>
                  <a:cubicBezTo>
                    <a:pt x="320636" y="272266"/>
                    <a:pt x="320636" y="141098"/>
                    <a:pt x="240012" y="60460"/>
                  </a:cubicBezTo>
                  <a:cubicBezTo>
                    <a:pt x="198847" y="19294"/>
                    <a:pt x="144501" y="-841"/>
                    <a:pt x="90430" y="27"/>
                  </a:cubicBezTo>
                </a:path>
              </a:pathLst>
            </a:custGeom>
            <a:noFill/>
            <a:ln w="12700" cap="flat">
              <a:solidFill>
                <a:srgbClr val="43525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grpSp>
      <p:grpSp>
        <p:nvGrpSpPr>
          <p:cNvPr id="44" name="Group 43">
            <a:extLst>
              <a:ext uri="{FF2B5EF4-FFF2-40B4-BE49-F238E27FC236}">
                <a16:creationId xmlns:a16="http://schemas.microsoft.com/office/drawing/2014/main" id="{E1812071-50EF-46EA-9E3E-35EB3CDA5439}"/>
              </a:ext>
            </a:extLst>
          </p:cNvPr>
          <p:cNvGrpSpPr>
            <a:grpSpLocks noChangeAspect="1"/>
          </p:cNvGrpSpPr>
          <p:nvPr/>
        </p:nvGrpSpPr>
        <p:grpSpPr>
          <a:xfrm>
            <a:off x="4200114" y="1551875"/>
            <a:ext cx="715274" cy="643432"/>
            <a:chOff x="5688868" y="5542227"/>
            <a:chExt cx="254899" cy="229297"/>
          </a:xfrm>
        </p:grpSpPr>
        <p:sp>
          <p:nvSpPr>
            <p:cNvPr id="45" name="Freeform: Shape 44">
              <a:extLst>
                <a:ext uri="{FF2B5EF4-FFF2-40B4-BE49-F238E27FC236}">
                  <a16:creationId xmlns:a16="http://schemas.microsoft.com/office/drawing/2014/main" id="{CAB2CCCB-1188-4A8D-A118-617B5E80AC8F}"/>
                </a:ext>
              </a:extLst>
            </p:cNvPr>
            <p:cNvSpPr>
              <a:spLocks noChangeAspect="1"/>
            </p:cNvSpPr>
            <p:nvPr/>
          </p:nvSpPr>
          <p:spPr>
            <a:xfrm>
              <a:off x="5688868" y="5570301"/>
              <a:ext cx="188351" cy="147207"/>
            </a:xfrm>
            <a:custGeom>
              <a:avLst/>
              <a:gdLst>
                <a:gd name="connsiteX0" fmla="*/ 43001 w 188351"/>
                <a:gd name="connsiteY0" fmla="*/ 147207 h 147207"/>
                <a:gd name="connsiteX1" fmla="*/ 0 w 188351"/>
                <a:gd name="connsiteY1" fmla="*/ 102344 h 147207"/>
                <a:gd name="connsiteX2" fmla="*/ 47153 w 188351"/>
                <a:gd name="connsiteY2" fmla="*/ 57124 h 147207"/>
                <a:gd name="connsiteX3" fmla="*/ 158861 w 188351"/>
                <a:gd name="connsiteY3" fmla="*/ 57124 h 147207"/>
                <a:gd name="connsiteX4" fmla="*/ 188352 w 188351"/>
                <a:gd name="connsiteY4" fmla="*/ 28469 h 147207"/>
                <a:gd name="connsiteX5" fmla="*/ 158861 w 188351"/>
                <a:gd name="connsiteY5" fmla="*/ 0 h 147207"/>
                <a:gd name="connsiteX6" fmla="*/ 143877 w 188351"/>
                <a:gd name="connsiteY6" fmla="*/ 0 h 14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51" h="147207">
                  <a:moveTo>
                    <a:pt x="43001" y="147207"/>
                  </a:moveTo>
                  <a:cubicBezTo>
                    <a:pt x="18992" y="145184"/>
                    <a:pt x="0" y="125778"/>
                    <a:pt x="0" y="102344"/>
                  </a:cubicBezTo>
                  <a:cubicBezTo>
                    <a:pt x="0" y="77574"/>
                    <a:pt x="21218" y="57124"/>
                    <a:pt x="47153" y="57124"/>
                  </a:cubicBezTo>
                  <a:lnTo>
                    <a:pt x="158861" y="57124"/>
                  </a:lnTo>
                  <a:cubicBezTo>
                    <a:pt x="175079" y="57124"/>
                    <a:pt x="188352" y="44128"/>
                    <a:pt x="188352" y="28469"/>
                  </a:cubicBezTo>
                  <a:cubicBezTo>
                    <a:pt x="188352" y="12807"/>
                    <a:pt x="175076" y="0"/>
                    <a:pt x="158861" y="0"/>
                  </a:cubicBezTo>
                  <a:lnTo>
                    <a:pt x="143877" y="0"/>
                  </a:lnTo>
                </a:path>
              </a:pathLst>
            </a:custGeom>
            <a:noFill/>
            <a:ln w="12700" cap="flat">
              <a:solidFill>
                <a:srgbClr val="17E88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sp>
          <p:nvSpPr>
            <p:cNvPr id="46" name="Freeform: Shape 45">
              <a:extLst>
                <a:ext uri="{FF2B5EF4-FFF2-40B4-BE49-F238E27FC236}">
                  <a16:creationId xmlns:a16="http://schemas.microsoft.com/office/drawing/2014/main" id="{58C8708E-156A-4D1C-88E4-99276CD98FAE}"/>
                </a:ext>
              </a:extLst>
            </p:cNvPr>
            <p:cNvSpPr>
              <a:spLocks noChangeAspect="1"/>
            </p:cNvSpPr>
            <p:nvPr/>
          </p:nvSpPr>
          <p:spPr>
            <a:xfrm>
              <a:off x="5729896" y="5542227"/>
              <a:ext cx="213871" cy="229297"/>
            </a:xfrm>
            <a:custGeom>
              <a:avLst/>
              <a:gdLst>
                <a:gd name="connsiteX0" fmla="*/ 201577 w 213871"/>
                <a:gd name="connsiteY0" fmla="*/ 208699 h 229297"/>
                <a:gd name="connsiteX1" fmla="*/ 206491 w 213871"/>
                <a:gd name="connsiteY1" fmla="*/ 206438 h 229297"/>
                <a:gd name="connsiteX2" fmla="*/ 213280 w 213871"/>
                <a:gd name="connsiteY2" fmla="*/ 183162 h 229297"/>
                <a:gd name="connsiteX3" fmla="*/ 156094 w 213871"/>
                <a:gd name="connsiteY3" fmla="*/ 146408 h 229297"/>
                <a:gd name="connsiteX4" fmla="*/ 128855 w 213871"/>
                <a:gd name="connsiteY4" fmla="*/ 115093 h 229297"/>
                <a:gd name="connsiteX5" fmla="*/ 49890 w 213871"/>
                <a:gd name="connsiteY5" fmla="*/ 116898 h 229297"/>
                <a:gd name="connsiteX6" fmla="*/ 4083 w 213871"/>
                <a:gd name="connsiteY6" fmla="*/ 154131 h 229297"/>
                <a:gd name="connsiteX7" fmla="*/ 4057 w 213871"/>
                <a:gd name="connsiteY7" fmla="*/ 176357 h 229297"/>
                <a:gd name="connsiteX8" fmla="*/ 10127 w 213871"/>
                <a:gd name="connsiteY8" fmla="*/ 209993 h 229297"/>
                <a:gd name="connsiteX9" fmla="*/ 65042 w 213871"/>
                <a:gd name="connsiteY9" fmla="*/ 212762 h 229297"/>
                <a:gd name="connsiteX10" fmla="*/ 148374 w 213871"/>
                <a:gd name="connsiteY10" fmla="*/ 212762 h 229297"/>
                <a:gd name="connsiteX11" fmla="*/ 4083 w 213871"/>
                <a:gd name="connsiteY11" fmla="*/ 150188 h 229297"/>
                <a:gd name="connsiteX12" fmla="*/ 164874 w 213871"/>
                <a:gd name="connsiteY12" fmla="*/ 150188 h 229297"/>
                <a:gd name="connsiteX13" fmla="*/ 82775 w 213871"/>
                <a:gd name="connsiteY13" fmla="*/ 149455 h 229297"/>
                <a:gd name="connsiteX14" fmla="*/ 82775 w 213871"/>
                <a:gd name="connsiteY14" fmla="*/ 111975 h 229297"/>
                <a:gd name="connsiteX15" fmla="*/ 166586 w 213871"/>
                <a:gd name="connsiteY15" fmla="*/ 191615 h 229297"/>
                <a:gd name="connsiteX16" fmla="*/ 147758 w 213871"/>
                <a:gd name="connsiteY16" fmla="*/ 210462 h 229297"/>
                <a:gd name="connsiteX17" fmla="*/ 166586 w 213871"/>
                <a:gd name="connsiteY17" fmla="*/ 229297 h 229297"/>
                <a:gd name="connsiteX18" fmla="*/ 185431 w 213871"/>
                <a:gd name="connsiteY18" fmla="*/ 210462 h 229297"/>
                <a:gd name="connsiteX19" fmla="*/ 166586 w 213871"/>
                <a:gd name="connsiteY19" fmla="*/ 191615 h 229297"/>
                <a:gd name="connsiteX20" fmla="*/ 45648 w 213871"/>
                <a:gd name="connsiteY20" fmla="*/ 191615 h 229297"/>
                <a:gd name="connsiteX21" fmla="*/ 26810 w 213871"/>
                <a:gd name="connsiteY21" fmla="*/ 210462 h 229297"/>
                <a:gd name="connsiteX22" fmla="*/ 45648 w 213871"/>
                <a:gd name="connsiteY22" fmla="*/ 229297 h 229297"/>
                <a:gd name="connsiteX23" fmla="*/ 64489 w 213871"/>
                <a:gd name="connsiteY23" fmla="*/ 210462 h 229297"/>
                <a:gd name="connsiteX24" fmla="*/ 45648 w 213871"/>
                <a:gd name="connsiteY24" fmla="*/ 191615 h 229297"/>
                <a:gd name="connsiteX25" fmla="*/ 73822 w 213871"/>
                <a:gd name="connsiteY25" fmla="*/ 57664 h 229297"/>
                <a:gd name="connsiteX26" fmla="*/ 87891 w 213871"/>
                <a:gd name="connsiteY26" fmla="*/ 43601 h 229297"/>
                <a:gd name="connsiteX27" fmla="*/ 87891 w 213871"/>
                <a:gd name="connsiteY27" fmla="*/ 14072 h 229297"/>
                <a:gd name="connsiteX28" fmla="*/ 73822 w 213871"/>
                <a:gd name="connsiteY28" fmla="*/ 0 h 229297"/>
                <a:gd name="connsiteX29" fmla="*/ 42366 w 213871"/>
                <a:gd name="connsiteY29" fmla="*/ 0 h 229297"/>
                <a:gd name="connsiteX30" fmla="*/ 42366 w 213871"/>
                <a:gd name="connsiteY30" fmla="*/ 57664 h 229297"/>
                <a:gd name="connsiteX31" fmla="*/ 73822 w 213871"/>
                <a:gd name="connsiteY31" fmla="*/ 57664 h 229297"/>
                <a:gd name="connsiteX32" fmla="*/ 42266 w 213871"/>
                <a:gd name="connsiteY32" fmla="*/ 14313 h 229297"/>
                <a:gd name="connsiteX33" fmla="*/ 17006 w 213871"/>
                <a:gd name="connsiteY33" fmla="*/ 14310 h 229297"/>
                <a:gd name="connsiteX34" fmla="*/ 42276 w 213871"/>
                <a:gd name="connsiteY34" fmla="*/ 43357 h 229297"/>
                <a:gd name="connsiteX35" fmla="*/ 17006 w 213871"/>
                <a:gd name="connsiteY35" fmla="*/ 43357 h 22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3871" h="229297">
                  <a:moveTo>
                    <a:pt x="201577" y="208699"/>
                  </a:moveTo>
                  <a:cubicBezTo>
                    <a:pt x="204603" y="208092"/>
                    <a:pt x="206491" y="206438"/>
                    <a:pt x="206491" y="206438"/>
                  </a:cubicBezTo>
                  <a:cubicBezTo>
                    <a:pt x="216841" y="197543"/>
                    <a:pt x="213280" y="183162"/>
                    <a:pt x="213280" y="183162"/>
                  </a:cubicBezTo>
                  <a:cubicBezTo>
                    <a:pt x="211119" y="164693"/>
                    <a:pt x="156094" y="146408"/>
                    <a:pt x="156094" y="146408"/>
                  </a:cubicBezTo>
                  <a:lnTo>
                    <a:pt x="128855" y="115093"/>
                  </a:lnTo>
                  <a:cubicBezTo>
                    <a:pt x="93931" y="104197"/>
                    <a:pt x="49890" y="116898"/>
                    <a:pt x="49890" y="116898"/>
                  </a:cubicBezTo>
                  <a:cubicBezTo>
                    <a:pt x="9044" y="126455"/>
                    <a:pt x="4083" y="154131"/>
                    <a:pt x="4083" y="154131"/>
                  </a:cubicBezTo>
                  <a:lnTo>
                    <a:pt x="4057" y="176357"/>
                  </a:lnTo>
                  <a:cubicBezTo>
                    <a:pt x="-5564" y="197244"/>
                    <a:pt x="4176" y="206512"/>
                    <a:pt x="10127" y="209993"/>
                  </a:cubicBezTo>
                  <a:moveTo>
                    <a:pt x="65042" y="212762"/>
                  </a:moveTo>
                  <a:lnTo>
                    <a:pt x="148374" y="212762"/>
                  </a:lnTo>
                  <a:moveTo>
                    <a:pt x="4083" y="150188"/>
                  </a:moveTo>
                  <a:lnTo>
                    <a:pt x="164874" y="150188"/>
                  </a:lnTo>
                  <a:moveTo>
                    <a:pt x="82775" y="149455"/>
                  </a:moveTo>
                  <a:lnTo>
                    <a:pt x="82775" y="111975"/>
                  </a:lnTo>
                  <a:moveTo>
                    <a:pt x="166586" y="191615"/>
                  </a:moveTo>
                  <a:cubicBezTo>
                    <a:pt x="156194" y="191615"/>
                    <a:pt x="147758" y="200054"/>
                    <a:pt x="147758" y="210462"/>
                  </a:cubicBezTo>
                  <a:cubicBezTo>
                    <a:pt x="147758" y="220867"/>
                    <a:pt x="156194" y="229297"/>
                    <a:pt x="166586" y="229297"/>
                  </a:cubicBezTo>
                  <a:cubicBezTo>
                    <a:pt x="176981" y="229297"/>
                    <a:pt x="185431" y="220858"/>
                    <a:pt x="185431" y="210462"/>
                  </a:cubicBezTo>
                  <a:cubicBezTo>
                    <a:pt x="185431" y="200067"/>
                    <a:pt x="177007" y="191615"/>
                    <a:pt x="166586" y="191615"/>
                  </a:cubicBezTo>
                  <a:close/>
                  <a:moveTo>
                    <a:pt x="45648" y="191615"/>
                  </a:moveTo>
                  <a:cubicBezTo>
                    <a:pt x="35246" y="191615"/>
                    <a:pt x="26810" y="200054"/>
                    <a:pt x="26810" y="210462"/>
                  </a:cubicBezTo>
                  <a:cubicBezTo>
                    <a:pt x="26810" y="220867"/>
                    <a:pt x="35246" y="229297"/>
                    <a:pt x="45648" y="229297"/>
                  </a:cubicBezTo>
                  <a:cubicBezTo>
                    <a:pt x="56047" y="229297"/>
                    <a:pt x="64489" y="220858"/>
                    <a:pt x="64489" y="210462"/>
                  </a:cubicBezTo>
                  <a:cubicBezTo>
                    <a:pt x="64489" y="200067"/>
                    <a:pt x="56047" y="191615"/>
                    <a:pt x="45648" y="191615"/>
                  </a:cubicBezTo>
                  <a:close/>
                  <a:moveTo>
                    <a:pt x="73822" y="57664"/>
                  </a:moveTo>
                  <a:cubicBezTo>
                    <a:pt x="81548" y="57664"/>
                    <a:pt x="87891" y="51334"/>
                    <a:pt x="87891" y="43601"/>
                  </a:cubicBezTo>
                  <a:lnTo>
                    <a:pt x="87891" y="14072"/>
                  </a:lnTo>
                  <a:cubicBezTo>
                    <a:pt x="87891" y="6330"/>
                    <a:pt x="81548" y="0"/>
                    <a:pt x="73822" y="0"/>
                  </a:cubicBezTo>
                  <a:lnTo>
                    <a:pt x="42366" y="0"/>
                  </a:lnTo>
                  <a:lnTo>
                    <a:pt x="42366" y="57664"/>
                  </a:lnTo>
                  <a:lnTo>
                    <a:pt x="73822" y="57664"/>
                  </a:lnTo>
                  <a:close/>
                  <a:moveTo>
                    <a:pt x="42266" y="14313"/>
                  </a:moveTo>
                  <a:lnTo>
                    <a:pt x="17006" y="14310"/>
                  </a:lnTo>
                  <a:moveTo>
                    <a:pt x="42276" y="43357"/>
                  </a:moveTo>
                  <a:lnTo>
                    <a:pt x="17006" y="43357"/>
                  </a:lnTo>
                </a:path>
              </a:pathLst>
            </a:custGeom>
            <a:noFill/>
            <a:ln w="12700" cap="flat">
              <a:solidFill>
                <a:srgbClr val="43525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grpSp>
      <p:grpSp>
        <p:nvGrpSpPr>
          <p:cNvPr id="47" name="Group 46">
            <a:extLst>
              <a:ext uri="{FF2B5EF4-FFF2-40B4-BE49-F238E27FC236}">
                <a16:creationId xmlns:a16="http://schemas.microsoft.com/office/drawing/2014/main" id="{F878CC04-F387-4D72-AA5A-8B22BD0F8900}"/>
              </a:ext>
            </a:extLst>
          </p:cNvPr>
          <p:cNvGrpSpPr>
            <a:grpSpLocks noChangeAspect="1"/>
          </p:cNvGrpSpPr>
          <p:nvPr/>
        </p:nvGrpSpPr>
        <p:grpSpPr>
          <a:xfrm flipH="1">
            <a:off x="1754188" y="1611344"/>
            <a:ext cx="762762" cy="577502"/>
            <a:chOff x="1002698" y="396788"/>
            <a:chExt cx="396719" cy="300364"/>
          </a:xfrm>
        </p:grpSpPr>
        <p:sp>
          <p:nvSpPr>
            <p:cNvPr id="48" name="Freeform: Shape 47">
              <a:extLst>
                <a:ext uri="{FF2B5EF4-FFF2-40B4-BE49-F238E27FC236}">
                  <a16:creationId xmlns:a16="http://schemas.microsoft.com/office/drawing/2014/main" id="{1F6F1A0B-395B-4B66-AA94-57FC904E32BA}"/>
                </a:ext>
              </a:extLst>
            </p:cNvPr>
            <p:cNvSpPr>
              <a:spLocks noChangeAspect="1"/>
            </p:cNvSpPr>
            <p:nvPr/>
          </p:nvSpPr>
          <p:spPr>
            <a:xfrm>
              <a:off x="1002698" y="396788"/>
              <a:ext cx="396719" cy="300364"/>
            </a:xfrm>
            <a:custGeom>
              <a:avLst/>
              <a:gdLst>
                <a:gd name="connsiteX0" fmla="*/ 26903 w 396719"/>
                <a:gd name="connsiteY0" fmla="*/ 300022 h 300364"/>
                <a:gd name="connsiteX1" fmla="*/ 26903 w 396719"/>
                <a:gd name="connsiteY1" fmla="*/ 36497 h 300364"/>
                <a:gd name="connsiteX2" fmla="*/ 192805 w 396719"/>
                <a:gd name="connsiteY2" fmla="*/ 0 h 300364"/>
                <a:gd name="connsiteX3" fmla="*/ 192805 w 396719"/>
                <a:gd name="connsiteY3" fmla="*/ 300022 h 300364"/>
                <a:gd name="connsiteX4" fmla="*/ 240911 w 396719"/>
                <a:gd name="connsiteY4" fmla="*/ 82264 h 300364"/>
                <a:gd name="connsiteX5" fmla="*/ 240911 w 396719"/>
                <a:gd name="connsiteY5" fmla="*/ 21566 h 300364"/>
                <a:gd name="connsiteX6" fmla="*/ 192805 w 396719"/>
                <a:gd name="connsiteY6" fmla="*/ 0 h 300364"/>
                <a:gd name="connsiteX7" fmla="*/ 166738 w 396719"/>
                <a:gd name="connsiteY7" fmla="*/ 90162 h 300364"/>
                <a:gd name="connsiteX8" fmla="*/ 52748 w 396719"/>
                <a:gd name="connsiteY8" fmla="*/ 110473 h 300364"/>
                <a:gd name="connsiteX9" fmla="*/ 52748 w 396719"/>
                <a:gd name="connsiteY9" fmla="*/ 147875 h 300364"/>
                <a:gd name="connsiteX10" fmla="*/ 166738 w 396719"/>
                <a:gd name="connsiteY10" fmla="*/ 132286 h 300364"/>
                <a:gd name="connsiteX11" fmla="*/ 166738 w 396719"/>
                <a:gd name="connsiteY11" fmla="*/ 174544 h 300364"/>
                <a:gd name="connsiteX12" fmla="*/ 52748 w 396719"/>
                <a:gd name="connsiteY12" fmla="*/ 185913 h 300364"/>
                <a:gd name="connsiteX13" fmla="*/ 52748 w 396719"/>
                <a:gd name="connsiteY13" fmla="*/ 223250 h 300364"/>
                <a:gd name="connsiteX14" fmla="*/ 166738 w 396719"/>
                <a:gd name="connsiteY14" fmla="*/ 216046 h 300364"/>
                <a:gd name="connsiteX15" fmla="*/ 52737 w 396719"/>
                <a:gd name="connsiteY15" fmla="*/ 260585 h 300364"/>
                <a:gd name="connsiteX16" fmla="*/ 166738 w 396719"/>
                <a:gd name="connsiteY16" fmla="*/ 258157 h 300364"/>
                <a:gd name="connsiteX17" fmla="*/ 0 w 396719"/>
                <a:gd name="connsiteY17" fmla="*/ 300364 h 300364"/>
                <a:gd name="connsiteX18" fmla="*/ 396719 w 396719"/>
                <a:gd name="connsiteY18" fmla="*/ 300364 h 300364"/>
                <a:gd name="connsiteX19" fmla="*/ 335689 w 396719"/>
                <a:gd name="connsiteY19" fmla="*/ 300021 h 300364"/>
                <a:gd name="connsiteX20" fmla="*/ 335689 w 396719"/>
                <a:gd name="connsiteY20" fmla="*/ 87222 h 300364"/>
                <a:gd name="connsiteX21" fmla="*/ 218021 w 396719"/>
                <a:gd name="connsiteY21" fmla="*/ 113110 h 300364"/>
                <a:gd name="connsiteX22" fmla="*/ 218021 w 396719"/>
                <a:gd name="connsiteY22" fmla="*/ 300022 h 300364"/>
                <a:gd name="connsiteX23" fmla="*/ 369811 w 396719"/>
                <a:gd name="connsiteY23" fmla="*/ 300022 h 300364"/>
                <a:gd name="connsiteX24" fmla="*/ 369811 w 396719"/>
                <a:gd name="connsiteY24" fmla="*/ 102519 h 300364"/>
                <a:gd name="connsiteX25" fmla="*/ 335689 w 396719"/>
                <a:gd name="connsiteY25" fmla="*/ 87223 h 300364"/>
                <a:gd name="connsiteX26" fmla="*/ 240639 w 396719"/>
                <a:gd name="connsiteY26" fmla="*/ 159744 h 300364"/>
                <a:gd name="connsiteX27" fmla="*/ 252594 w 396719"/>
                <a:gd name="connsiteY27" fmla="*/ 157613 h 300364"/>
                <a:gd name="connsiteX28" fmla="*/ 268177 w 396719"/>
                <a:gd name="connsiteY28" fmla="*/ 154832 h 300364"/>
                <a:gd name="connsiteX29" fmla="*/ 280131 w 396719"/>
                <a:gd name="connsiteY29" fmla="*/ 152713 h 300364"/>
                <a:gd name="connsiteX30" fmla="*/ 307658 w 396719"/>
                <a:gd name="connsiteY30" fmla="*/ 147801 h 300364"/>
                <a:gd name="connsiteX31" fmla="*/ 295709 w 396719"/>
                <a:gd name="connsiteY31" fmla="*/ 149934 h 300364"/>
                <a:gd name="connsiteX32" fmla="*/ 252838 w 396719"/>
                <a:gd name="connsiteY32" fmla="*/ 184895 h 300364"/>
                <a:gd name="connsiteX33" fmla="*/ 240807 w 396719"/>
                <a:gd name="connsiteY33" fmla="*/ 186534 h 300364"/>
                <a:gd name="connsiteX34" fmla="*/ 268519 w 396719"/>
                <a:gd name="connsiteY34" fmla="*/ 182744 h 300364"/>
                <a:gd name="connsiteX35" fmla="*/ 280549 w 396719"/>
                <a:gd name="connsiteY35" fmla="*/ 181105 h 300364"/>
                <a:gd name="connsiteX36" fmla="*/ 308260 w 396719"/>
                <a:gd name="connsiteY36" fmla="*/ 177315 h 300364"/>
                <a:gd name="connsiteX37" fmla="*/ 296230 w 396719"/>
                <a:gd name="connsiteY37" fmla="*/ 178954 h 300364"/>
                <a:gd name="connsiteX38" fmla="*/ 240970 w 396719"/>
                <a:gd name="connsiteY38" fmla="*/ 213757 h 300364"/>
                <a:gd name="connsiteX39" fmla="*/ 253049 w 396719"/>
                <a:gd name="connsiteY39" fmla="*/ 212559 h 300364"/>
                <a:gd name="connsiteX40" fmla="*/ 280880 w 396719"/>
                <a:gd name="connsiteY40" fmla="*/ 209783 h 300364"/>
                <a:gd name="connsiteX41" fmla="*/ 268801 w 396719"/>
                <a:gd name="connsiteY41" fmla="*/ 210981 h 300364"/>
                <a:gd name="connsiteX42" fmla="*/ 308710 w 396719"/>
                <a:gd name="connsiteY42" fmla="*/ 207006 h 300364"/>
                <a:gd name="connsiteX43" fmla="*/ 296625 w 396719"/>
                <a:gd name="connsiteY43" fmla="*/ 208204 h 300364"/>
                <a:gd name="connsiteX44" fmla="*/ 253207 w 396719"/>
                <a:gd name="connsiteY44" fmla="*/ 239729 h 300364"/>
                <a:gd name="connsiteX45" fmla="*/ 241090 w 396719"/>
                <a:gd name="connsiteY45" fmla="*/ 240487 h 300364"/>
                <a:gd name="connsiteX46" fmla="*/ 269001 w 396719"/>
                <a:gd name="connsiteY46" fmla="*/ 238722 h 300364"/>
                <a:gd name="connsiteX47" fmla="*/ 281118 w 396719"/>
                <a:gd name="connsiteY47" fmla="*/ 237964 h 300364"/>
                <a:gd name="connsiteX48" fmla="*/ 296908 w 396719"/>
                <a:gd name="connsiteY48" fmla="*/ 236967 h 300364"/>
                <a:gd name="connsiteX49" fmla="*/ 309025 w 396719"/>
                <a:gd name="connsiteY49" fmla="*/ 236194 h 300364"/>
                <a:gd name="connsiteX50" fmla="*/ 241328 w 396719"/>
                <a:gd name="connsiteY50" fmla="*/ 267248 h 300364"/>
                <a:gd name="connsiteX51" fmla="*/ 253462 w 396719"/>
                <a:gd name="connsiteY51" fmla="*/ 266996 h 300364"/>
                <a:gd name="connsiteX52" fmla="*/ 269289 w 396719"/>
                <a:gd name="connsiteY52" fmla="*/ 266652 h 300364"/>
                <a:gd name="connsiteX53" fmla="*/ 281428 w 396719"/>
                <a:gd name="connsiteY53" fmla="*/ 266399 h 300364"/>
                <a:gd name="connsiteX54" fmla="*/ 297244 w 396719"/>
                <a:gd name="connsiteY54" fmla="*/ 266063 h 300364"/>
                <a:gd name="connsiteX55" fmla="*/ 309383 w 396719"/>
                <a:gd name="connsiteY55" fmla="*/ 265798 h 30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6719" h="300364">
                  <a:moveTo>
                    <a:pt x="26903" y="300022"/>
                  </a:moveTo>
                  <a:lnTo>
                    <a:pt x="26903" y="36497"/>
                  </a:lnTo>
                  <a:lnTo>
                    <a:pt x="192805" y="0"/>
                  </a:lnTo>
                  <a:lnTo>
                    <a:pt x="192805" y="300022"/>
                  </a:lnTo>
                  <a:moveTo>
                    <a:pt x="240911" y="82264"/>
                  </a:moveTo>
                  <a:lnTo>
                    <a:pt x="240911" y="21566"/>
                  </a:lnTo>
                  <a:lnTo>
                    <a:pt x="192805" y="0"/>
                  </a:lnTo>
                  <a:moveTo>
                    <a:pt x="166738" y="90162"/>
                  </a:moveTo>
                  <a:lnTo>
                    <a:pt x="52748" y="110473"/>
                  </a:lnTo>
                  <a:moveTo>
                    <a:pt x="52748" y="147875"/>
                  </a:moveTo>
                  <a:lnTo>
                    <a:pt x="166738" y="132286"/>
                  </a:lnTo>
                  <a:moveTo>
                    <a:pt x="166738" y="174544"/>
                  </a:moveTo>
                  <a:lnTo>
                    <a:pt x="52748" y="185913"/>
                  </a:lnTo>
                  <a:moveTo>
                    <a:pt x="52748" y="223250"/>
                  </a:moveTo>
                  <a:lnTo>
                    <a:pt x="166738" y="216046"/>
                  </a:lnTo>
                  <a:moveTo>
                    <a:pt x="52737" y="260585"/>
                  </a:moveTo>
                  <a:lnTo>
                    <a:pt x="166738" y="258157"/>
                  </a:lnTo>
                  <a:moveTo>
                    <a:pt x="0" y="300364"/>
                  </a:moveTo>
                  <a:lnTo>
                    <a:pt x="396719" y="300364"/>
                  </a:lnTo>
                  <a:moveTo>
                    <a:pt x="335689" y="300021"/>
                  </a:moveTo>
                  <a:lnTo>
                    <a:pt x="335689" y="87222"/>
                  </a:lnTo>
                  <a:lnTo>
                    <a:pt x="218021" y="113110"/>
                  </a:lnTo>
                  <a:lnTo>
                    <a:pt x="218021" y="300022"/>
                  </a:lnTo>
                  <a:moveTo>
                    <a:pt x="369811" y="300022"/>
                  </a:moveTo>
                  <a:lnTo>
                    <a:pt x="369811" y="102519"/>
                  </a:lnTo>
                  <a:lnTo>
                    <a:pt x="335689" y="87223"/>
                  </a:lnTo>
                  <a:moveTo>
                    <a:pt x="240639" y="159744"/>
                  </a:moveTo>
                  <a:lnTo>
                    <a:pt x="252594" y="157613"/>
                  </a:lnTo>
                  <a:moveTo>
                    <a:pt x="268177" y="154832"/>
                  </a:moveTo>
                  <a:lnTo>
                    <a:pt x="280131" y="152713"/>
                  </a:lnTo>
                  <a:moveTo>
                    <a:pt x="307658" y="147801"/>
                  </a:moveTo>
                  <a:lnTo>
                    <a:pt x="295709" y="149934"/>
                  </a:lnTo>
                  <a:moveTo>
                    <a:pt x="252838" y="184895"/>
                  </a:moveTo>
                  <a:lnTo>
                    <a:pt x="240807" y="186534"/>
                  </a:lnTo>
                  <a:moveTo>
                    <a:pt x="268519" y="182744"/>
                  </a:moveTo>
                  <a:lnTo>
                    <a:pt x="280549" y="181105"/>
                  </a:lnTo>
                  <a:moveTo>
                    <a:pt x="308260" y="177315"/>
                  </a:moveTo>
                  <a:lnTo>
                    <a:pt x="296230" y="178954"/>
                  </a:lnTo>
                  <a:moveTo>
                    <a:pt x="240970" y="213757"/>
                  </a:moveTo>
                  <a:lnTo>
                    <a:pt x="253049" y="212559"/>
                  </a:lnTo>
                  <a:moveTo>
                    <a:pt x="280880" y="209783"/>
                  </a:moveTo>
                  <a:lnTo>
                    <a:pt x="268801" y="210981"/>
                  </a:lnTo>
                  <a:moveTo>
                    <a:pt x="308710" y="207006"/>
                  </a:moveTo>
                  <a:lnTo>
                    <a:pt x="296625" y="208204"/>
                  </a:lnTo>
                  <a:moveTo>
                    <a:pt x="253207" y="239729"/>
                  </a:moveTo>
                  <a:lnTo>
                    <a:pt x="241090" y="240487"/>
                  </a:lnTo>
                  <a:moveTo>
                    <a:pt x="269001" y="238722"/>
                  </a:moveTo>
                  <a:lnTo>
                    <a:pt x="281118" y="237964"/>
                  </a:lnTo>
                  <a:moveTo>
                    <a:pt x="296908" y="236967"/>
                  </a:moveTo>
                  <a:lnTo>
                    <a:pt x="309025" y="236194"/>
                  </a:lnTo>
                  <a:moveTo>
                    <a:pt x="241328" y="267248"/>
                  </a:moveTo>
                  <a:lnTo>
                    <a:pt x="253462" y="266996"/>
                  </a:lnTo>
                  <a:moveTo>
                    <a:pt x="269289" y="266652"/>
                  </a:moveTo>
                  <a:lnTo>
                    <a:pt x="281428" y="266399"/>
                  </a:lnTo>
                  <a:moveTo>
                    <a:pt x="297244" y="266063"/>
                  </a:moveTo>
                  <a:lnTo>
                    <a:pt x="309383" y="265798"/>
                  </a:lnTo>
                </a:path>
              </a:pathLst>
            </a:custGeom>
            <a:noFill/>
            <a:ln w="12700" cap="flat">
              <a:solidFill>
                <a:srgbClr val="435254"/>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sp>
          <p:nvSpPr>
            <p:cNvPr id="49" name="Freeform: Shape 48">
              <a:extLst>
                <a:ext uri="{FF2B5EF4-FFF2-40B4-BE49-F238E27FC236}">
                  <a16:creationId xmlns:a16="http://schemas.microsoft.com/office/drawing/2014/main" id="{5EEABBFC-ACA6-4CD2-BB00-6588DFA7DF68}"/>
                </a:ext>
              </a:extLst>
            </p:cNvPr>
            <p:cNvSpPr>
              <a:spLocks noChangeAspect="1"/>
            </p:cNvSpPr>
            <p:nvPr/>
          </p:nvSpPr>
          <p:spPr>
            <a:xfrm>
              <a:off x="1055446" y="444364"/>
              <a:ext cx="254497" cy="83895"/>
            </a:xfrm>
            <a:custGeom>
              <a:avLst/>
              <a:gdLst>
                <a:gd name="connsiteX0" fmla="*/ 0 w 254497"/>
                <a:gd name="connsiteY0" fmla="*/ 23292 h 83895"/>
                <a:gd name="connsiteX1" fmla="*/ 113990 w 254497"/>
                <a:gd name="connsiteY1" fmla="*/ 0 h 83895"/>
                <a:gd name="connsiteX2" fmla="*/ 187794 w 254497"/>
                <a:gd name="connsiteY2" fmla="*/ 83895 h 83895"/>
                <a:gd name="connsiteX3" fmla="*/ 199688 w 254497"/>
                <a:gd name="connsiteY3" fmla="*/ 81468 h 83895"/>
                <a:gd name="connsiteX4" fmla="*/ 227090 w 254497"/>
                <a:gd name="connsiteY4" fmla="*/ 75869 h 83895"/>
                <a:gd name="connsiteX5" fmla="*/ 215196 w 254497"/>
                <a:gd name="connsiteY5" fmla="*/ 78296 h 83895"/>
                <a:gd name="connsiteX6" fmla="*/ 242597 w 254497"/>
                <a:gd name="connsiteY6" fmla="*/ 72696 h 83895"/>
                <a:gd name="connsiteX7" fmla="*/ 254498 w 254497"/>
                <a:gd name="connsiteY7" fmla="*/ 70271 h 8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497" h="83895">
                  <a:moveTo>
                    <a:pt x="0" y="23292"/>
                  </a:moveTo>
                  <a:lnTo>
                    <a:pt x="113990" y="0"/>
                  </a:lnTo>
                  <a:moveTo>
                    <a:pt x="187794" y="83895"/>
                  </a:moveTo>
                  <a:lnTo>
                    <a:pt x="199688" y="81468"/>
                  </a:lnTo>
                  <a:moveTo>
                    <a:pt x="227090" y="75869"/>
                  </a:moveTo>
                  <a:lnTo>
                    <a:pt x="215196" y="78296"/>
                  </a:lnTo>
                  <a:moveTo>
                    <a:pt x="242597" y="72696"/>
                  </a:moveTo>
                  <a:lnTo>
                    <a:pt x="254498" y="70271"/>
                  </a:lnTo>
                </a:path>
              </a:pathLst>
            </a:custGeom>
            <a:noFill/>
            <a:ln w="12700" cap="flat">
              <a:solidFill>
                <a:srgbClr val="17E88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5254"/>
                </a:solidFill>
                <a:effectLst/>
                <a:uLnTx/>
                <a:uFillTx/>
                <a:latin typeface="Calibre"/>
                <a:ea typeface="+mn-ea"/>
                <a:cs typeface="+mn-cs"/>
              </a:endParaRPr>
            </a:p>
          </p:txBody>
        </p:sp>
      </p:grpSp>
      <p:grpSp>
        <p:nvGrpSpPr>
          <p:cNvPr id="50" name="Group 49">
            <a:extLst>
              <a:ext uri="{FF2B5EF4-FFF2-40B4-BE49-F238E27FC236}">
                <a16:creationId xmlns:a16="http://schemas.microsoft.com/office/drawing/2014/main" id="{55212D06-8529-4D15-94F2-4ADB03C5C6EB}"/>
              </a:ext>
            </a:extLst>
          </p:cNvPr>
          <p:cNvGrpSpPr>
            <a:grpSpLocks noChangeAspect="1"/>
          </p:cNvGrpSpPr>
          <p:nvPr/>
        </p:nvGrpSpPr>
        <p:grpSpPr>
          <a:xfrm>
            <a:off x="9645627" y="1644069"/>
            <a:ext cx="565447" cy="512053"/>
            <a:chOff x="10160397" y="903288"/>
            <a:chExt cx="420728" cy="381000"/>
          </a:xfrm>
        </p:grpSpPr>
        <p:sp>
          <p:nvSpPr>
            <p:cNvPr id="51" name="Freeform: Shape 50">
              <a:extLst>
                <a:ext uri="{FF2B5EF4-FFF2-40B4-BE49-F238E27FC236}">
                  <a16:creationId xmlns:a16="http://schemas.microsoft.com/office/drawing/2014/main" id="{D94B5630-338A-47AB-9556-27634E58FD79}"/>
                </a:ext>
              </a:extLst>
            </p:cNvPr>
            <p:cNvSpPr>
              <a:spLocks noChangeAspect="1"/>
            </p:cNvSpPr>
            <p:nvPr/>
          </p:nvSpPr>
          <p:spPr>
            <a:xfrm>
              <a:off x="10160397" y="1046163"/>
              <a:ext cx="420728" cy="76200"/>
            </a:xfrm>
            <a:custGeom>
              <a:avLst/>
              <a:gdLst>
                <a:gd name="connsiteX0" fmla="*/ 53702 w 420728"/>
                <a:gd name="connsiteY0" fmla="*/ 19040 h 76200"/>
                <a:gd name="connsiteX1" fmla="*/ 86916 w 420728"/>
                <a:gd name="connsiteY1" fmla="*/ 0 h 76200"/>
                <a:gd name="connsiteX2" fmla="*/ 28451 w 420728"/>
                <a:gd name="connsiteY2" fmla="*/ 38100 h 76200"/>
                <a:gd name="connsiteX3" fmla="*/ 0 w 420728"/>
                <a:gd name="connsiteY3" fmla="*/ 65865 h 76200"/>
                <a:gd name="connsiteX4" fmla="*/ 420729 w 420728"/>
                <a:gd name="connsiteY4" fmla="*/ 76200 h 76200"/>
                <a:gd name="connsiteX5" fmla="*/ 391744 w 420728"/>
                <a:gd name="connsiteY5" fmla="*/ 45368 h 76200"/>
                <a:gd name="connsiteX6" fmla="*/ 363131 w 420728"/>
                <a:gd name="connsiteY6" fmla="*/ 22393 h 76200"/>
                <a:gd name="connsiteX7" fmla="*/ 325041 w 420728"/>
                <a:gd name="connsiteY7" fmla="*/ 1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728" h="76200">
                  <a:moveTo>
                    <a:pt x="53702" y="19040"/>
                  </a:moveTo>
                  <a:cubicBezTo>
                    <a:pt x="64294" y="11954"/>
                    <a:pt x="75390" y="5582"/>
                    <a:pt x="86916" y="0"/>
                  </a:cubicBezTo>
                  <a:moveTo>
                    <a:pt x="28451" y="38100"/>
                  </a:moveTo>
                  <a:cubicBezTo>
                    <a:pt x="18345" y="46663"/>
                    <a:pt x="8830" y="55940"/>
                    <a:pt x="0" y="65865"/>
                  </a:cubicBezTo>
                  <a:moveTo>
                    <a:pt x="420729" y="76200"/>
                  </a:moveTo>
                  <a:cubicBezTo>
                    <a:pt x="411832" y="65199"/>
                    <a:pt x="402146" y="54883"/>
                    <a:pt x="391744" y="45368"/>
                  </a:cubicBezTo>
                  <a:moveTo>
                    <a:pt x="363131" y="22393"/>
                  </a:moveTo>
                  <a:cubicBezTo>
                    <a:pt x="351082" y="13954"/>
                    <a:pt x="338347" y="6458"/>
                    <a:pt x="325041" y="10"/>
                  </a:cubicBezTo>
                </a:path>
              </a:pathLst>
            </a:custGeom>
            <a:noFill/>
            <a:ln w="12700" cap="flat">
              <a:solidFill>
                <a:srgbClr val="17E88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5254"/>
                </a:solidFill>
                <a:effectLst/>
                <a:uLnTx/>
                <a:uFillTx/>
                <a:latin typeface="Calibre"/>
                <a:ea typeface="+mn-ea"/>
                <a:cs typeface="+mn-cs"/>
              </a:endParaRPr>
            </a:p>
          </p:txBody>
        </p:sp>
        <p:sp>
          <p:nvSpPr>
            <p:cNvPr id="52" name="Freeform: Shape 51">
              <a:extLst>
                <a:ext uri="{FF2B5EF4-FFF2-40B4-BE49-F238E27FC236}">
                  <a16:creationId xmlns:a16="http://schemas.microsoft.com/office/drawing/2014/main" id="{A5AA3FF2-6E7E-4B17-ACEA-57201C2BD866}"/>
                </a:ext>
              </a:extLst>
            </p:cNvPr>
            <p:cNvSpPr>
              <a:spLocks noChangeAspect="1"/>
            </p:cNvSpPr>
            <p:nvPr/>
          </p:nvSpPr>
          <p:spPr>
            <a:xfrm>
              <a:off x="10171113" y="903288"/>
              <a:ext cx="390525" cy="381000"/>
            </a:xfrm>
            <a:custGeom>
              <a:avLst/>
              <a:gdLst>
                <a:gd name="connsiteX0" fmla="*/ 28575 w 390525"/>
                <a:gd name="connsiteY0" fmla="*/ 285750 h 381000"/>
                <a:gd name="connsiteX1" fmla="*/ 100013 w 390525"/>
                <a:gd name="connsiteY1" fmla="*/ 285750 h 381000"/>
                <a:gd name="connsiteX2" fmla="*/ 114300 w 390525"/>
                <a:gd name="connsiteY2" fmla="*/ 271463 h 381000"/>
                <a:gd name="connsiteX3" fmla="*/ 114300 w 390525"/>
                <a:gd name="connsiteY3" fmla="*/ 271463 h 381000"/>
                <a:gd name="connsiteX4" fmla="*/ 128588 w 390525"/>
                <a:gd name="connsiteY4" fmla="*/ 257175 h 381000"/>
                <a:gd name="connsiteX5" fmla="*/ 195263 w 390525"/>
                <a:gd name="connsiteY5" fmla="*/ 257175 h 381000"/>
                <a:gd name="connsiteX6" fmla="*/ 209550 w 390525"/>
                <a:gd name="connsiteY6" fmla="*/ 271463 h 381000"/>
                <a:gd name="connsiteX7" fmla="*/ 209550 w 390525"/>
                <a:gd name="connsiteY7" fmla="*/ 290513 h 381000"/>
                <a:gd name="connsiteX8" fmla="*/ 195263 w 390525"/>
                <a:gd name="connsiteY8" fmla="*/ 304800 h 381000"/>
                <a:gd name="connsiteX9" fmla="*/ 185738 w 390525"/>
                <a:gd name="connsiteY9" fmla="*/ 304800 h 381000"/>
                <a:gd name="connsiteX10" fmla="*/ 171450 w 390525"/>
                <a:gd name="connsiteY10" fmla="*/ 319088 h 381000"/>
                <a:gd name="connsiteX11" fmla="*/ 171450 w 390525"/>
                <a:gd name="connsiteY11" fmla="*/ 328613 h 381000"/>
                <a:gd name="connsiteX12" fmla="*/ 157163 w 390525"/>
                <a:gd name="connsiteY12" fmla="*/ 342900 h 381000"/>
                <a:gd name="connsiteX13" fmla="*/ 90488 w 390525"/>
                <a:gd name="connsiteY13" fmla="*/ 342900 h 381000"/>
                <a:gd name="connsiteX14" fmla="*/ 76200 w 390525"/>
                <a:gd name="connsiteY14" fmla="*/ 357188 h 381000"/>
                <a:gd name="connsiteX15" fmla="*/ 76200 w 390525"/>
                <a:gd name="connsiteY15" fmla="*/ 381000 h 381000"/>
                <a:gd name="connsiteX16" fmla="*/ 342900 w 390525"/>
                <a:gd name="connsiteY16" fmla="*/ 266700 h 381000"/>
                <a:gd name="connsiteX17" fmla="*/ 276225 w 390525"/>
                <a:gd name="connsiteY17" fmla="*/ 266700 h 381000"/>
                <a:gd name="connsiteX18" fmla="*/ 257175 w 390525"/>
                <a:gd name="connsiteY18" fmla="*/ 285750 h 381000"/>
                <a:gd name="connsiteX19" fmla="*/ 257175 w 390525"/>
                <a:gd name="connsiteY19" fmla="*/ 285750 h 381000"/>
                <a:gd name="connsiteX20" fmla="*/ 276225 w 390525"/>
                <a:gd name="connsiteY20" fmla="*/ 304800 h 381000"/>
                <a:gd name="connsiteX21" fmla="*/ 285750 w 390525"/>
                <a:gd name="connsiteY21" fmla="*/ 304800 h 381000"/>
                <a:gd name="connsiteX22" fmla="*/ 304800 w 390525"/>
                <a:gd name="connsiteY22" fmla="*/ 323850 h 381000"/>
                <a:gd name="connsiteX23" fmla="*/ 304800 w 390525"/>
                <a:gd name="connsiteY23" fmla="*/ 323850 h 381000"/>
                <a:gd name="connsiteX24" fmla="*/ 285750 w 390525"/>
                <a:gd name="connsiteY24" fmla="*/ 342900 h 381000"/>
                <a:gd name="connsiteX25" fmla="*/ 238125 w 390525"/>
                <a:gd name="connsiteY25" fmla="*/ 342900 h 381000"/>
                <a:gd name="connsiteX26" fmla="*/ 219075 w 390525"/>
                <a:gd name="connsiteY26" fmla="*/ 361950 h 381000"/>
                <a:gd name="connsiteX27" fmla="*/ 219075 w 390525"/>
                <a:gd name="connsiteY27" fmla="*/ 381000 h 381000"/>
                <a:gd name="connsiteX28" fmla="*/ 390525 w 390525"/>
                <a:gd name="connsiteY28" fmla="*/ 381000 h 381000"/>
                <a:gd name="connsiteX29" fmla="*/ 195263 w 390525"/>
                <a:gd name="connsiteY29" fmla="*/ 200025 h 381000"/>
                <a:gd name="connsiteX30" fmla="*/ 0 w 390525"/>
                <a:gd name="connsiteY30" fmla="*/ 381000 h 381000"/>
                <a:gd name="connsiteX31" fmla="*/ 285750 w 390525"/>
                <a:gd name="connsiteY31" fmla="*/ 0 h 381000"/>
                <a:gd name="connsiteX32" fmla="*/ 104775 w 390525"/>
                <a:gd name="connsiteY32" fmla="*/ 0 h 381000"/>
                <a:gd name="connsiteX33" fmla="*/ 104775 w 390525"/>
                <a:gd name="connsiteY33" fmla="*/ 161925 h 381000"/>
                <a:gd name="connsiteX34" fmla="*/ 285750 w 390525"/>
                <a:gd name="connsiteY34" fmla="*/ 161925 h 381000"/>
                <a:gd name="connsiteX35" fmla="*/ 285750 w 390525"/>
                <a:gd name="connsiteY35" fmla="*/ 0 h 381000"/>
                <a:gd name="connsiteX36" fmla="*/ 161925 w 390525"/>
                <a:gd name="connsiteY36" fmla="*/ 0 h 381000"/>
                <a:gd name="connsiteX37" fmla="*/ 161925 w 390525"/>
                <a:gd name="connsiteY37" fmla="*/ 38100 h 381000"/>
                <a:gd name="connsiteX38" fmla="*/ 228600 w 390525"/>
                <a:gd name="connsiteY38" fmla="*/ 38100 h 381000"/>
                <a:gd name="connsiteX39" fmla="*/ 228600 w 390525"/>
                <a:gd name="connsiteY39" fmla="*/ 0 h 381000"/>
                <a:gd name="connsiteX40" fmla="*/ 257175 w 390525"/>
                <a:gd name="connsiteY40" fmla="*/ 123825 h 381000"/>
                <a:gd name="connsiteX41" fmla="*/ 238125 w 390525"/>
                <a:gd name="connsiteY41" fmla="*/ 123825 h 381000"/>
                <a:gd name="connsiteX42" fmla="*/ 228600 w 390525"/>
                <a:gd name="connsiteY42" fmla="*/ 123825 h 381000"/>
                <a:gd name="connsiteX43" fmla="*/ 209550 w 390525"/>
                <a:gd name="connsiteY43" fmla="*/ 12382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0525" h="381000">
                  <a:moveTo>
                    <a:pt x="28575" y="285750"/>
                  </a:moveTo>
                  <a:lnTo>
                    <a:pt x="100013" y="285750"/>
                  </a:lnTo>
                  <a:cubicBezTo>
                    <a:pt x="107899" y="285750"/>
                    <a:pt x="114300" y="279349"/>
                    <a:pt x="114300" y="271463"/>
                  </a:cubicBezTo>
                  <a:lnTo>
                    <a:pt x="114300" y="271463"/>
                  </a:lnTo>
                  <a:cubicBezTo>
                    <a:pt x="114300" y="263576"/>
                    <a:pt x="120701" y="257175"/>
                    <a:pt x="128588" y="257175"/>
                  </a:cubicBezTo>
                  <a:lnTo>
                    <a:pt x="195263" y="257175"/>
                  </a:lnTo>
                  <a:cubicBezTo>
                    <a:pt x="203149" y="257175"/>
                    <a:pt x="209550" y="263576"/>
                    <a:pt x="209550" y="271463"/>
                  </a:cubicBezTo>
                  <a:lnTo>
                    <a:pt x="209550" y="290513"/>
                  </a:lnTo>
                  <a:cubicBezTo>
                    <a:pt x="209550" y="298399"/>
                    <a:pt x="203149" y="304800"/>
                    <a:pt x="195263" y="304800"/>
                  </a:cubicBezTo>
                  <a:lnTo>
                    <a:pt x="185738" y="304800"/>
                  </a:lnTo>
                  <a:cubicBezTo>
                    <a:pt x="177851" y="304800"/>
                    <a:pt x="171450" y="311201"/>
                    <a:pt x="171450" y="319088"/>
                  </a:cubicBezTo>
                  <a:lnTo>
                    <a:pt x="171450" y="328613"/>
                  </a:lnTo>
                  <a:cubicBezTo>
                    <a:pt x="171450" y="336499"/>
                    <a:pt x="165049" y="342900"/>
                    <a:pt x="157163" y="342900"/>
                  </a:cubicBezTo>
                  <a:lnTo>
                    <a:pt x="90488" y="342900"/>
                  </a:lnTo>
                  <a:cubicBezTo>
                    <a:pt x="82601" y="342900"/>
                    <a:pt x="76200" y="349301"/>
                    <a:pt x="76200" y="357188"/>
                  </a:cubicBezTo>
                  <a:lnTo>
                    <a:pt x="76200" y="381000"/>
                  </a:lnTo>
                  <a:moveTo>
                    <a:pt x="342900" y="266700"/>
                  </a:moveTo>
                  <a:lnTo>
                    <a:pt x="276225" y="266700"/>
                  </a:lnTo>
                  <a:cubicBezTo>
                    <a:pt x="265700" y="266700"/>
                    <a:pt x="257175" y="275225"/>
                    <a:pt x="257175" y="285750"/>
                  </a:cubicBezTo>
                  <a:lnTo>
                    <a:pt x="257175" y="285750"/>
                  </a:lnTo>
                  <a:cubicBezTo>
                    <a:pt x="257175" y="296275"/>
                    <a:pt x="265700" y="304800"/>
                    <a:pt x="276225" y="304800"/>
                  </a:cubicBezTo>
                  <a:lnTo>
                    <a:pt x="285750" y="304800"/>
                  </a:lnTo>
                  <a:cubicBezTo>
                    <a:pt x="296275" y="304800"/>
                    <a:pt x="304800" y="313325"/>
                    <a:pt x="304800" y="323850"/>
                  </a:cubicBezTo>
                  <a:lnTo>
                    <a:pt x="304800" y="323850"/>
                  </a:lnTo>
                  <a:cubicBezTo>
                    <a:pt x="304800" y="334375"/>
                    <a:pt x="296275" y="342900"/>
                    <a:pt x="285750" y="342900"/>
                  </a:cubicBezTo>
                  <a:lnTo>
                    <a:pt x="238125" y="342900"/>
                  </a:lnTo>
                  <a:cubicBezTo>
                    <a:pt x="227600" y="342900"/>
                    <a:pt x="219075" y="351425"/>
                    <a:pt x="219075" y="361950"/>
                  </a:cubicBezTo>
                  <a:lnTo>
                    <a:pt x="219075" y="381000"/>
                  </a:lnTo>
                  <a:moveTo>
                    <a:pt x="390525" y="381000"/>
                  </a:moveTo>
                  <a:cubicBezTo>
                    <a:pt x="390525" y="275787"/>
                    <a:pt x="303105" y="200025"/>
                    <a:pt x="195263" y="200025"/>
                  </a:cubicBezTo>
                  <a:cubicBezTo>
                    <a:pt x="87420" y="200025"/>
                    <a:pt x="0" y="275787"/>
                    <a:pt x="0" y="381000"/>
                  </a:cubicBezTo>
                  <a:moveTo>
                    <a:pt x="285750" y="0"/>
                  </a:moveTo>
                  <a:lnTo>
                    <a:pt x="104775" y="0"/>
                  </a:lnTo>
                  <a:lnTo>
                    <a:pt x="104775" y="161925"/>
                  </a:lnTo>
                  <a:lnTo>
                    <a:pt x="285750" y="161925"/>
                  </a:lnTo>
                  <a:lnTo>
                    <a:pt x="285750" y="0"/>
                  </a:lnTo>
                  <a:close/>
                  <a:moveTo>
                    <a:pt x="161925" y="0"/>
                  </a:moveTo>
                  <a:lnTo>
                    <a:pt x="161925" y="38100"/>
                  </a:lnTo>
                  <a:lnTo>
                    <a:pt x="228600" y="38100"/>
                  </a:lnTo>
                  <a:lnTo>
                    <a:pt x="228600" y="0"/>
                  </a:lnTo>
                  <a:moveTo>
                    <a:pt x="257175" y="123825"/>
                  </a:moveTo>
                  <a:lnTo>
                    <a:pt x="238125" y="123825"/>
                  </a:lnTo>
                  <a:moveTo>
                    <a:pt x="228600" y="123825"/>
                  </a:moveTo>
                  <a:lnTo>
                    <a:pt x="209550" y="123825"/>
                  </a:lnTo>
                </a:path>
              </a:pathLst>
            </a:custGeom>
            <a:noFill/>
            <a:ln w="12700" cap="flat">
              <a:solidFill>
                <a:srgbClr val="43525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35254"/>
                </a:solidFill>
                <a:effectLst/>
                <a:uLnTx/>
                <a:uFillTx/>
                <a:latin typeface="Calibre"/>
                <a:ea typeface="+mn-ea"/>
                <a:cs typeface="+mn-cs"/>
              </a:endParaRPr>
            </a:p>
          </p:txBody>
        </p:sp>
      </p:grpSp>
      <p:graphicFrame>
        <p:nvGraphicFramePr>
          <p:cNvPr id="35" name="Table 7">
            <a:extLst>
              <a:ext uri="{FF2B5EF4-FFF2-40B4-BE49-F238E27FC236}">
                <a16:creationId xmlns:a16="http://schemas.microsoft.com/office/drawing/2014/main" id="{4C05C5AA-7543-475C-8349-764973C38301}"/>
              </a:ext>
            </a:extLst>
          </p:cNvPr>
          <p:cNvGraphicFramePr>
            <a:graphicFrameLocks/>
          </p:cNvGraphicFramePr>
          <p:nvPr/>
        </p:nvGraphicFramePr>
        <p:xfrm>
          <a:off x="1555823" y="3139070"/>
          <a:ext cx="9721777" cy="741680"/>
        </p:xfrm>
        <a:graphic>
          <a:graphicData uri="http://schemas.openxmlformats.org/drawingml/2006/table">
            <a:tbl>
              <a:tblPr firstRow="1" bandRow="1">
                <a:tableStyleId>{93296810-A885-4BE3-A3E7-6D5BEEA58F35}</a:tableStyleId>
              </a:tblPr>
              <a:tblGrid>
                <a:gridCol w="9721777">
                  <a:extLst>
                    <a:ext uri="{9D8B030D-6E8A-4147-A177-3AD203B41FA5}">
                      <a16:colId xmlns:a16="http://schemas.microsoft.com/office/drawing/2014/main" val="2864885876"/>
                    </a:ext>
                  </a:extLst>
                </a:gridCol>
              </a:tblGrid>
              <a:tr h="741680">
                <a:tc>
                  <a:txBody>
                    <a:bodyPr/>
                    <a:lstStyle/>
                    <a:p>
                      <a:pPr marL="0" marR="0" lvl="0" indent="0" algn="ctr" defTabSz="914400" eaLnBrk="1" fontAlgn="auto" latinLnBrk="0" hangingPunct="1">
                        <a:lnSpc>
                          <a:spcPct val="100000"/>
                        </a:lnSpc>
                        <a:spcBef>
                          <a:spcPts val="0"/>
                        </a:spcBef>
                        <a:spcAft>
                          <a:spcPts val="1200"/>
                        </a:spcAft>
                        <a:buClrTx/>
                        <a:buSzTx/>
                        <a:buFontTx/>
                        <a:buNone/>
                        <a:tabLst/>
                        <a:defRPr/>
                      </a:pPr>
                      <a:endParaRPr lang="en-US" sz="1800" b="0" dirty="0">
                        <a:solidFill>
                          <a:schemeClr val="tx1"/>
                        </a:solidFill>
                        <a:latin typeface="Calibre Medium" panose="020B0603030202060203" pitchFamily="34" charset="0"/>
                        <a:ea typeface="+mn-ea"/>
                        <a:cs typeface="+mn-cs"/>
                      </a:endParaRPr>
                    </a:p>
                  </a:txBody>
                  <a:tcPr marT="182880" marB="1828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731976"/>
                  </a:ext>
                </a:extLst>
              </a:tr>
            </a:tbl>
          </a:graphicData>
        </a:graphic>
      </p:graphicFrame>
      <p:sp>
        <p:nvSpPr>
          <p:cNvPr id="3" name="Content Placeholder 5">
            <a:extLst>
              <a:ext uri="{FF2B5EF4-FFF2-40B4-BE49-F238E27FC236}">
                <a16:creationId xmlns:a16="http://schemas.microsoft.com/office/drawing/2014/main" id="{95ED3F59-8D21-99E7-0704-A71610DD2E1C}"/>
              </a:ext>
            </a:extLst>
          </p:cNvPr>
          <p:cNvSpPr txBox="1">
            <a:spLocks/>
          </p:cNvSpPr>
          <p:nvPr/>
        </p:nvSpPr>
        <p:spPr>
          <a:xfrm>
            <a:off x="1320629" y="3477157"/>
            <a:ext cx="1951269" cy="3125787"/>
          </a:xfrm>
          <a:custGeom>
            <a:avLst/>
            <a:gdLst>
              <a:gd name="connsiteX0" fmla="*/ 0 w 1435100"/>
              <a:gd name="connsiteY0" fmla="*/ 0 h 3125787"/>
              <a:gd name="connsiteX1" fmla="*/ 1435100 w 1435100"/>
              <a:gd name="connsiteY1" fmla="*/ 0 h 3125787"/>
              <a:gd name="connsiteX2" fmla="*/ 1435100 w 1435100"/>
              <a:gd name="connsiteY2" fmla="*/ 3125787 h 3125787"/>
              <a:gd name="connsiteX3" fmla="*/ 0 w 1435100"/>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35100" h="3125787">
                <a:moveTo>
                  <a:pt x="0" y="0"/>
                </a:moveTo>
                <a:lnTo>
                  <a:pt x="1435100" y="0"/>
                </a:lnTo>
                <a:lnTo>
                  <a:pt x="1435100"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lvl="1"/>
            <a:r>
              <a:rPr lang="en-GB" dirty="0"/>
              <a:t>Strategic Objectives</a:t>
            </a:r>
          </a:p>
          <a:p>
            <a:pPr lvl="3">
              <a:buClrTx/>
            </a:pPr>
            <a:r>
              <a:rPr lang="en-GB" dirty="0"/>
              <a:t>Continuously improve energy efficiency and reduce resource use across our corporate offices</a:t>
            </a:r>
          </a:p>
          <a:p>
            <a:pPr lvl="3">
              <a:buClrTx/>
            </a:pPr>
            <a:r>
              <a:rPr lang="en-GB" dirty="0"/>
              <a:t>Support sustainable office site development</a:t>
            </a:r>
          </a:p>
          <a:p>
            <a:pPr lvl="3">
              <a:buClrTx/>
            </a:pPr>
            <a:r>
              <a:rPr lang="en-GB" dirty="0"/>
              <a:t>Advance corporate office water stewardship </a:t>
            </a:r>
          </a:p>
          <a:p>
            <a:pPr lvl="3">
              <a:buClrTx/>
            </a:pPr>
            <a:r>
              <a:rPr lang="en-GB" dirty="0"/>
              <a:t>Manage corporate office materials with a circular economy approach</a:t>
            </a:r>
          </a:p>
        </p:txBody>
      </p:sp>
      <p:sp>
        <p:nvSpPr>
          <p:cNvPr id="5" name="Content Placeholder 6">
            <a:extLst>
              <a:ext uri="{FF2B5EF4-FFF2-40B4-BE49-F238E27FC236}">
                <a16:creationId xmlns:a16="http://schemas.microsoft.com/office/drawing/2014/main" id="{7115837C-6DAF-F688-393B-F7E5E86752ED}"/>
              </a:ext>
            </a:extLst>
          </p:cNvPr>
          <p:cNvSpPr txBox="1">
            <a:spLocks/>
          </p:cNvSpPr>
          <p:nvPr/>
        </p:nvSpPr>
        <p:spPr>
          <a:xfrm>
            <a:off x="6359888" y="3503384"/>
            <a:ext cx="1925888" cy="3125787"/>
          </a:xfrm>
          <a:custGeom>
            <a:avLst/>
            <a:gdLst>
              <a:gd name="connsiteX0" fmla="*/ 0 w 1416433"/>
              <a:gd name="connsiteY0" fmla="*/ 0 h 3125787"/>
              <a:gd name="connsiteX1" fmla="*/ 1416433 w 1416433"/>
              <a:gd name="connsiteY1" fmla="*/ 0 h 3125787"/>
              <a:gd name="connsiteX2" fmla="*/ 1416433 w 1416433"/>
              <a:gd name="connsiteY2" fmla="*/ 3125787 h 3125787"/>
              <a:gd name="connsiteX3" fmla="*/ 0 w 1416433"/>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16433" h="3125787">
                <a:moveTo>
                  <a:pt x="0" y="0"/>
                </a:moveTo>
                <a:lnTo>
                  <a:pt x="1416433" y="0"/>
                </a:lnTo>
                <a:lnTo>
                  <a:pt x="1416433"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lvl="1"/>
            <a:r>
              <a:rPr lang="en-GB"/>
              <a:t>Strategic Objectives</a:t>
            </a:r>
          </a:p>
          <a:p>
            <a:pPr lvl="3">
              <a:buClrTx/>
            </a:pPr>
            <a:r>
              <a:rPr lang="en-GB"/>
              <a:t>Improve energy data collection and accuracy across our corporate offices</a:t>
            </a:r>
          </a:p>
          <a:p>
            <a:pPr lvl="3">
              <a:buClrTx/>
            </a:pPr>
            <a:r>
              <a:rPr lang="en-GB"/>
              <a:t>Purchase 100% renewable energy for corporate offices by end of 2025</a:t>
            </a:r>
          </a:p>
        </p:txBody>
      </p:sp>
      <p:sp>
        <p:nvSpPr>
          <p:cNvPr id="6" name="Content Placeholder 7">
            <a:extLst>
              <a:ext uri="{FF2B5EF4-FFF2-40B4-BE49-F238E27FC236}">
                <a16:creationId xmlns:a16="http://schemas.microsoft.com/office/drawing/2014/main" id="{246E1E06-73E1-A155-A3F4-F668460EBB0C}"/>
              </a:ext>
            </a:extLst>
          </p:cNvPr>
          <p:cNvSpPr txBox="1">
            <a:spLocks/>
          </p:cNvSpPr>
          <p:nvPr/>
        </p:nvSpPr>
        <p:spPr>
          <a:xfrm>
            <a:off x="3918072" y="3492705"/>
            <a:ext cx="1925889" cy="3125787"/>
          </a:xfrm>
          <a:custGeom>
            <a:avLst/>
            <a:gdLst>
              <a:gd name="connsiteX0" fmla="*/ 0 w 1416434"/>
              <a:gd name="connsiteY0" fmla="*/ 0 h 3125787"/>
              <a:gd name="connsiteX1" fmla="*/ 1416434 w 1416434"/>
              <a:gd name="connsiteY1" fmla="*/ 0 h 3125787"/>
              <a:gd name="connsiteX2" fmla="*/ 1416434 w 1416434"/>
              <a:gd name="connsiteY2" fmla="*/ 3125787 h 3125787"/>
              <a:gd name="connsiteX3" fmla="*/ 0 w 1416434"/>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16434" h="3125787">
                <a:moveTo>
                  <a:pt x="0" y="0"/>
                </a:moveTo>
                <a:lnTo>
                  <a:pt x="1416434" y="0"/>
                </a:lnTo>
                <a:lnTo>
                  <a:pt x="1416434"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lvl="1"/>
            <a:r>
              <a:rPr lang="en-GB" dirty="0"/>
              <a:t>Strategic Objectives</a:t>
            </a:r>
          </a:p>
          <a:p>
            <a:pPr lvl="3">
              <a:buClrTx/>
            </a:pPr>
            <a:r>
              <a:rPr lang="en-GB" dirty="0"/>
              <a:t>Electrify vehicle and equipment fleets</a:t>
            </a:r>
          </a:p>
          <a:p>
            <a:pPr lvl="3">
              <a:buClrTx/>
            </a:pPr>
            <a:r>
              <a:rPr lang="en-GB" dirty="0"/>
              <a:t>Minimize the carbon impact of business travel</a:t>
            </a:r>
          </a:p>
          <a:p>
            <a:pPr lvl="3">
              <a:buClrTx/>
            </a:pPr>
            <a:r>
              <a:rPr lang="en-GB" dirty="0"/>
              <a:t>Encourage employees to reduce the carbon impact of their commute</a:t>
            </a:r>
          </a:p>
        </p:txBody>
      </p:sp>
      <p:sp>
        <p:nvSpPr>
          <p:cNvPr id="7" name="Content Placeholder 8">
            <a:extLst>
              <a:ext uri="{FF2B5EF4-FFF2-40B4-BE49-F238E27FC236}">
                <a16:creationId xmlns:a16="http://schemas.microsoft.com/office/drawing/2014/main" id="{FCFBF717-B504-5EB1-3C3F-173C6909BCEC}"/>
              </a:ext>
            </a:extLst>
          </p:cNvPr>
          <p:cNvSpPr txBox="1">
            <a:spLocks/>
          </p:cNvSpPr>
          <p:nvPr/>
        </p:nvSpPr>
        <p:spPr>
          <a:xfrm>
            <a:off x="8801703" y="3492705"/>
            <a:ext cx="2687932" cy="3125787"/>
          </a:xfrm>
          <a:custGeom>
            <a:avLst/>
            <a:gdLst>
              <a:gd name="connsiteX0" fmla="*/ 0 w 1416434"/>
              <a:gd name="connsiteY0" fmla="*/ 0 h 3125787"/>
              <a:gd name="connsiteX1" fmla="*/ 1416434 w 1416434"/>
              <a:gd name="connsiteY1" fmla="*/ 0 h 3125787"/>
              <a:gd name="connsiteX2" fmla="*/ 1416434 w 1416434"/>
              <a:gd name="connsiteY2" fmla="*/ 3125787 h 3125787"/>
              <a:gd name="connsiteX3" fmla="*/ 0 w 1416434"/>
              <a:gd name="connsiteY3" fmla="*/ 3125787 h 3125787"/>
            </a:gdLst>
            <a:ahLst/>
            <a:cxnLst>
              <a:cxn ang="0">
                <a:pos x="connsiteX0" y="connsiteY0"/>
              </a:cxn>
              <a:cxn ang="0">
                <a:pos x="connsiteX1" y="connsiteY1"/>
              </a:cxn>
              <a:cxn ang="0">
                <a:pos x="connsiteX2" y="connsiteY2"/>
              </a:cxn>
              <a:cxn ang="0">
                <a:pos x="connsiteX3" y="connsiteY3"/>
              </a:cxn>
            </a:cxnLst>
            <a:rect l="l" t="t" r="r" b="b"/>
            <a:pathLst>
              <a:path w="1416434" h="3125787">
                <a:moveTo>
                  <a:pt x="0" y="0"/>
                </a:moveTo>
                <a:lnTo>
                  <a:pt x="1416434" y="0"/>
                </a:lnTo>
                <a:lnTo>
                  <a:pt x="1416434" y="3125787"/>
                </a:lnTo>
                <a:lnTo>
                  <a:pt x="0" y="3125787"/>
                </a:lnTo>
                <a:close/>
              </a:path>
            </a:pathLst>
          </a:custGeom>
        </p:spPr>
        <p:txBody>
          <a:bodyPr/>
          <a:lstStyle>
            <a:lvl1pPr marL="0" eaLnBrk="1" hangingPunct="1">
              <a:spcBef>
                <a:spcPts val="1200"/>
              </a:spcBef>
              <a:spcAft>
                <a:spcPts val="1200"/>
              </a:spcAft>
              <a:defRPr sz="2200">
                <a:solidFill>
                  <a:schemeClr val="tx1"/>
                </a:solidFill>
                <a:latin typeface="Calibre Light" panose="020B0303030202060203" pitchFamily="34" charset="0"/>
                <a:ea typeface="+mn-ea"/>
                <a:cs typeface="+mn-cs"/>
              </a:defRPr>
            </a:lvl1pPr>
            <a:lvl2pPr marL="0" indent="0" eaLnBrk="1" hangingPunct="1">
              <a:spcAft>
                <a:spcPts val="600"/>
              </a:spcAft>
              <a:defRPr sz="1600" b="0">
                <a:solidFill>
                  <a:schemeClr val="tx1"/>
                </a:solidFill>
                <a:latin typeface="Calibre Semibold" panose="020B0703030202060203" pitchFamily="34" charset="0"/>
                <a:ea typeface="+mn-ea"/>
                <a:cs typeface="+mn-cs"/>
              </a:defRPr>
            </a:lvl2pPr>
            <a:lvl3pPr marL="0" indent="0" eaLnBrk="1" hangingPunct="1">
              <a:spcBef>
                <a:spcPts val="300"/>
              </a:spcBef>
              <a:spcAft>
                <a:spcPts val="300"/>
              </a:spcAft>
              <a:defRPr sz="1200">
                <a:solidFill>
                  <a:schemeClr val="tx1"/>
                </a:solidFill>
                <a:latin typeface="+mn-lt"/>
                <a:ea typeface="+mn-ea"/>
                <a:cs typeface="+mn-cs"/>
              </a:defRPr>
            </a:lvl3pPr>
            <a:lvl4pPr marL="171450" indent="-171450" eaLnBrk="1" hangingPunct="1">
              <a:spcBef>
                <a:spcPts val="300"/>
              </a:spcBef>
              <a:spcAft>
                <a:spcPts val="300"/>
              </a:spcAft>
              <a:buFont typeface="+mn-lt" panose="04000400000000000000" pitchFamily="82" charset="0"/>
              <a:buChar char="–"/>
              <a:defRPr sz="1200">
                <a:solidFill>
                  <a:schemeClr val="tx1"/>
                </a:solidFill>
                <a:latin typeface="+mn-lt"/>
                <a:ea typeface="+mn-ea"/>
                <a:cs typeface="+mn-cs"/>
              </a:defRPr>
            </a:lvl4pPr>
            <a:lvl5pPr marL="360363" indent="-184150" eaLnBrk="1" hangingPunct="1">
              <a:spcBef>
                <a:spcPts val="300"/>
              </a:spcBef>
              <a:spcAft>
                <a:spcPts val="300"/>
              </a:spcAft>
              <a:buFont typeface="+mn-lt" panose="04000400000000000000" pitchFamily="82" charset="0"/>
              <a:buChar char="–"/>
              <a:defRPr sz="1200" b="0">
                <a:solidFill>
                  <a:schemeClr val="tx1"/>
                </a:solidFill>
                <a:latin typeface="+mn-lt"/>
                <a:ea typeface="+mn-ea"/>
                <a:cs typeface="+mn-cs"/>
              </a:defRPr>
            </a:lvl5pPr>
            <a:lvl6pPr marL="0" indent="0" eaLnBrk="1" hangingPunct="1">
              <a:spcBef>
                <a:spcPts val="600"/>
              </a:spcBef>
              <a:spcAft>
                <a:spcPts val="0"/>
              </a:spcAft>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mn-lt" panose="04000400000000000000" pitchFamily="82" charset="0"/>
              <a:buChar char="–"/>
              <a:defRPr sz="1050">
                <a:solidFill>
                  <a:schemeClr val="tx1"/>
                </a:solidFill>
                <a:latin typeface="+mn-lt"/>
                <a:ea typeface="+mn-ea"/>
                <a:cs typeface="+mn-cs"/>
              </a:defRPr>
            </a:lvl9pPr>
          </a:lstStyle>
          <a:p>
            <a:pPr lvl="1"/>
            <a:r>
              <a:rPr lang="en-GB"/>
              <a:t>Strategic Objectives</a:t>
            </a:r>
          </a:p>
          <a:p>
            <a:pPr lvl="3">
              <a:buClrTx/>
            </a:pPr>
            <a:r>
              <a:rPr lang="en-GB"/>
              <a:t>Build capability with suppliers to share reliable primary GHG emissions data</a:t>
            </a:r>
          </a:p>
          <a:p>
            <a:pPr lvl="3">
              <a:buClrTx/>
            </a:pPr>
            <a:r>
              <a:rPr lang="en-GB"/>
              <a:t>Prioritize strategic engagement with select suppliers to influence the greatest potential carbon impact to meet net zero commitments</a:t>
            </a:r>
          </a:p>
          <a:p>
            <a:pPr lvl="3">
              <a:buClrTx/>
            </a:pPr>
            <a:r>
              <a:rPr lang="en-GB"/>
              <a:t>Integrate net zero requirements into procurement standards to influence systemic change</a:t>
            </a:r>
          </a:p>
          <a:p>
            <a:pPr lvl="3">
              <a:buClrTx/>
            </a:pPr>
            <a:r>
              <a:rPr lang="en-GB"/>
              <a:t>Expand the reach of impact by developing supplier decarbonization capabilities</a:t>
            </a:r>
          </a:p>
        </p:txBody>
      </p:sp>
      <p:sp>
        <p:nvSpPr>
          <p:cNvPr id="13" name="Title 1">
            <a:extLst>
              <a:ext uri="{FF2B5EF4-FFF2-40B4-BE49-F238E27FC236}">
                <a16:creationId xmlns:a16="http://schemas.microsoft.com/office/drawing/2014/main" id="{1B9C2212-D5A3-5080-3844-1F21C3F98C78}"/>
              </a:ext>
            </a:extLst>
          </p:cNvPr>
          <p:cNvSpPr>
            <a:spLocks noGrp="1"/>
          </p:cNvSpPr>
          <p:nvPr>
            <p:ph type="title"/>
          </p:nvPr>
        </p:nvSpPr>
        <p:spPr>
          <a:xfrm>
            <a:off x="3343821" y="581220"/>
            <a:ext cx="6050016" cy="1325563"/>
          </a:xfrm>
        </p:spPr>
        <p:txBody>
          <a:bodyPr/>
          <a:lstStyle/>
          <a:p>
            <a:pPr algn="ctr"/>
            <a:r>
              <a:rPr lang="en-US" dirty="0"/>
              <a:t>Net Zero Pathways</a:t>
            </a:r>
            <a:br>
              <a:rPr lang="en-US" dirty="0"/>
            </a:br>
            <a:endParaRPr lang="en-US" dirty="0"/>
          </a:p>
        </p:txBody>
      </p:sp>
    </p:spTree>
    <p:extLst>
      <p:ext uri="{BB962C8B-B14F-4D97-AF65-F5344CB8AC3E}">
        <p14:creationId xmlns:p14="http://schemas.microsoft.com/office/powerpoint/2010/main" val="3462381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14A626-5F6D-88D5-F2D4-EF671360964E}"/>
              </a:ext>
            </a:extLst>
          </p:cNvPr>
          <p:cNvSpPr>
            <a:spLocks noGrp="1"/>
          </p:cNvSpPr>
          <p:nvPr>
            <p:ph type="body" sz="quarter" idx="11"/>
          </p:nvPr>
        </p:nvSpPr>
        <p:spPr/>
        <p:txBody>
          <a:bodyPr/>
          <a:lstStyle/>
          <a:p>
            <a:r>
              <a:rPr lang="fr-CH" sz="1050"/>
              <a:t>C</a:t>
            </a:r>
            <a:r>
              <a:rPr lang="en-GB" sz="1050"/>
              <a:t>BRE’s own multi-year journey has led us to make a strategic investment to secure unique carbon management capabilities along our supply chain.</a:t>
            </a:r>
            <a:endParaRPr lang="en-US"/>
          </a:p>
        </p:txBody>
      </p:sp>
      <p:sp>
        <p:nvSpPr>
          <p:cNvPr id="3" name="Title 2">
            <a:extLst>
              <a:ext uri="{FF2B5EF4-FFF2-40B4-BE49-F238E27FC236}">
                <a16:creationId xmlns:a16="http://schemas.microsoft.com/office/drawing/2014/main" id="{414A9293-CA7C-5C5F-C320-E4FE6D83581A}"/>
              </a:ext>
            </a:extLst>
          </p:cNvPr>
          <p:cNvSpPr>
            <a:spLocks noGrp="1"/>
          </p:cNvSpPr>
          <p:nvPr>
            <p:ph type="title"/>
          </p:nvPr>
        </p:nvSpPr>
        <p:spPr/>
        <p:txBody>
          <a:bodyPr/>
          <a:lstStyle/>
          <a:p>
            <a:r>
              <a:rPr lang="en-US"/>
              <a:t>CBRE’s partnership with Emitwise</a:t>
            </a:r>
          </a:p>
        </p:txBody>
      </p:sp>
      <p:sp>
        <p:nvSpPr>
          <p:cNvPr id="4" name="Text Placeholder 3">
            <a:extLst>
              <a:ext uri="{FF2B5EF4-FFF2-40B4-BE49-F238E27FC236}">
                <a16:creationId xmlns:a16="http://schemas.microsoft.com/office/drawing/2014/main" id="{BE40884A-0624-8DD3-4C5F-358D08A80FC2}"/>
              </a:ext>
            </a:extLst>
          </p:cNvPr>
          <p:cNvSpPr>
            <a:spLocks noGrp="1"/>
          </p:cNvSpPr>
          <p:nvPr>
            <p:ph type="body" sz="quarter" idx="10"/>
          </p:nvPr>
        </p:nvSpPr>
        <p:spPr/>
        <p:txBody>
          <a:bodyPr/>
          <a:lstStyle/>
          <a:p>
            <a:r>
              <a:rPr lang="en-US"/>
              <a:t>Net zero supply chain</a:t>
            </a:r>
          </a:p>
        </p:txBody>
      </p:sp>
      <p:sp>
        <p:nvSpPr>
          <p:cNvPr id="6" name="Google Shape;55;p13">
            <a:extLst>
              <a:ext uri="{FF2B5EF4-FFF2-40B4-BE49-F238E27FC236}">
                <a16:creationId xmlns:a16="http://schemas.microsoft.com/office/drawing/2014/main" id="{9E677769-5795-6A6C-2982-18F973801350}"/>
              </a:ext>
            </a:extLst>
          </p:cNvPr>
          <p:cNvSpPr/>
          <p:nvPr/>
        </p:nvSpPr>
        <p:spPr>
          <a:xfrm>
            <a:off x="4013200" y="297700"/>
            <a:ext cx="7667624" cy="5883443"/>
          </a:xfrm>
          <a:prstGeom prst="rect">
            <a:avLst/>
          </a:prstGeom>
          <a:solidFill>
            <a:schemeClr val="bg2">
              <a:lumMod val="50000"/>
              <a:alpha val="41670"/>
            </a:schemeClr>
          </a:solidFill>
          <a:ln>
            <a:noFill/>
          </a:ln>
        </p:spPr>
        <p:txBody>
          <a:bodyPr spcFirstLastPara="1" wrap="square" lIns="121900" tIns="121900" rIns="121900" bIns="121900" anchor="ctr" anchorCtr="0">
            <a:noAutofit/>
          </a:bodyPr>
          <a:lstStyle/>
          <a:p>
            <a:pPr algn="l" rtl="0">
              <a:spcBef>
                <a:spcPts val="0"/>
              </a:spcBef>
              <a:spcAft>
                <a:spcPts val="0"/>
              </a:spcAft>
            </a:pPr>
            <a:endParaRPr sz="2933">
              <a:latin typeface="+mj-lt"/>
            </a:endParaRPr>
          </a:p>
        </p:txBody>
      </p:sp>
      <p:sp>
        <p:nvSpPr>
          <p:cNvPr id="7" name="Google Shape;56;p13">
            <a:extLst>
              <a:ext uri="{FF2B5EF4-FFF2-40B4-BE49-F238E27FC236}">
                <a16:creationId xmlns:a16="http://schemas.microsoft.com/office/drawing/2014/main" id="{09280D39-6BFC-985D-28D5-93B566AE0FA7}"/>
              </a:ext>
            </a:extLst>
          </p:cNvPr>
          <p:cNvSpPr txBox="1"/>
          <p:nvPr/>
        </p:nvSpPr>
        <p:spPr>
          <a:xfrm>
            <a:off x="4439812" y="4206544"/>
            <a:ext cx="6168361" cy="1862034"/>
          </a:xfrm>
          <a:prstGeom prst="rect">
            <a:avLst/>
          </a:prstGeom>
          <a:noFill/>
          <a:ln>
            <a:noFill/>
          </a:ln>
        </p:spPr>
        <p:txBody>
          <a:bodyPr spcFirstLastPara="1" wrap="square" lIns="91433" tIns="91433" rIns="91433" bIns="91433" anchor="t" anchorCtr="0">
            <a:spAutoFit/>
          </a:bodyPr>
          <a:lstStyle/>
          <a:p>
            <a:pPr algn="l" rtl="0">
              <a:spcBef>
                <a:spcPts val="300"/>
              </a:spcBef>
              <a:spcAft>
                <a:spcPts val="300"/>
              </a:spcAft>
              <a:buClr>
                <a:schemeClr val="dk1"/>
              </a:buClr>
              <a:buSzPts val="1100"/>
            </a:pPr>
            <a:r>
              <a:rPr lang="en-GB" sz="1400">
                <a:solidFill>
                  <a:schemeClr val="dk1"/>
                </a:solidFill>
                <a:latin typeface="Calibre" panose="020B0503030202060203" pitchFamily="34" charset="77"/>
                <a:ea typeface="Inter Medium"/>
                <a:cs typeface="Inter Medium"/>
                <a:sym typeface="Inter Medium"/>
              </a:rPr>
              <a:t>First time CBRE has invested in a procurement technology and early-stage start-up</a:t>
            </a:r>
          </a:p>
          <a:p>
            <a:pPr algn="l" rtl="0">
              <a:spcBef>
                <a:spcPts val="300"/>
              </a:spcBef>
              <a:spcAft>
                <a:spcPts val="300"/>
              </a:spcAft>
              <a:buClr>
                <a:schemeClr val="dk1"/>
              </a:buClr>
              <a:buSzPts val="1100"/>
            </a:pPr>
            <a:endParaRPr lang="en-GB" sz="1400">
              <a:solidFill>
                <a:schemeClr val="dk1"/>
              </a:solidFill>
              <a:latin typeface="Calibre" panose="020B0503030202060203" pitchFamily="34" charset="77"/>
              <a:ea typeface="Inter Medium"/>
              <a:cs typeface="Inter Medium"/>
              <a:sym typeface="Inter Medium"/>
            </a:endParaRPr>
          </a:p>
          <a:p>
            <a:pPr algn="l" rtl="0">
              <a:spcBef>
                <a:spcPts val="300"/>
              </a:spcBef>
              <a:spcAft>
                <a:spcPts val="300"/>
              </a:spcAft>
              <a:buClr>
                <a:schemeClr val="dk1"/>
              </a:buClr>
              <a:buSzPts val="1100"/>
            </a:pPr>
            <a:r>
              <a:rPr lang="en-GB" sz="1400">
                <a:solidFill>
                  <a:schemeClr val="dk1"/>
                </a:solidFill>
                <a:latin typeface="Calibre" panose="020B0503030202060203" pitchFamily="34" charset="77"/>
                <a:ea typeface="Inter Medium"/>
                <a:cs typeface="Inter Medium"/>
                <a:sym typeface="Inter Medium"/>
              </a:rPr>
              <a:t>Our investment ensures strategic alignment on supply chain decarbonization program</a:t>
            </a:r>
          </a:p>
          <a:p>
            <a:pPr algn="l" rtl="0">
              <a:spcBef>
                <a:spcPts val="300"/>
              </a:spcBef>
              <a:spcAft>
                <a:spcPts val="300"/>
              </a:spcAft>
              <a:buClr>
                <a:schemeClr val="dk1"/>
              </a:buClr>
              <a:buSzPts val="1100"/>
            </a:pPr>
            <a:endParaRPr lang="en-GB" sz="1400">
              <a:solidFill>
                <a:schemeClr val="dk1"/>
              </a:solidFill>
              <a:latin typeface="Calibre" panose="020B0503030202060203" pitchFamily="34" charset="77"/>
              <a:ea typeface="Inter Medium"/>
              <a:cs typeface="Inter Medium"/>
              <a:sym typeface="Inter Medium"/>
            </a:endParaRPr>
          </a:p>
          <a:p>
            <a:pPr algn="l" rtl="0">
              <a:spcBef>
                <a:spcPts val="300"/>
              </a:spcBef>
              <a:spcAft>
                <a:spcPts val="300"/>
              </a:spcAft>
              <a:buClr>
                <a:schemeClr val="dk1"/>
              </a:buClr>
              <a:buSzPts val="1100"/>
            </a:pPr>
            <a:r>
              <a:rPr lang="en-AU" sz="1400">
                <a:solidFill>
                  <a:schemeClr val="dk1"/>
                </a:solidFill>
                <a:latin typeface="Calibre" panose="020B0503030202060203" pitchFamily="34" charset="77"/>
                <a:ea typeface="Inter Medium"/>
                <a:cs typeface="Inter Medium"/>
                <a:sym typeface="Inter Medium"/>
              </a:rPr>
              <a:t>CBRE gains ability to use data products early with the opportunity to pass benefits on to clients</a:t>
            </a:r>
            <a:endParaRPr sz="1400">
              <a:solidFill>
                <a:schemeClr val="dk1"/>
              </a:solidFill>
              <a:latin typeface="Calibre" panose="020B0503030202060203" pitchFamily="34" charset="77"/>
              <a:ea typeface="Inter Medium"/>
              <a:cs typeface="Inter Medium"/>
              <a:sym typeface="Inter Medium"/>
            </a:endParaRPr>
          </a:p>
        </p:txBody>
      </p:sp>
      <p:pic>
        <p:nvPicPr>
          <p:cNvPr id="8" name="Google Shape;57;p13">
            <a:extLst>
              <a:ext uri="{FF2B5EF4-FFF2-40B4-BE49-F238E27FC236}">
                <a16:creationId xmlns:a16="http://schemas.microsoft.com/office/drawing/2014/main" id="{788FD9BD-0863-7ED2-4F47-7A57ADAE15CA}"/>
              </a:ext>
            </a:extLst>
          </p:cNvPr>
          <p:cNvPicPr preferRelativeResize="0"/>
          <p:nvPr/>
        </p:nvPicPr>
        <p:blipFill rotWithShape="1">
          <a:blip r:embed="rId2">
            <a:alphaModFix/>
          </a:blip>
          <a:srcRect/>
          <a:stretch/>
        </p:blipFill>
        <p:spPr>
          <a:xfrm rot="-5400000">
            <a:off x="4266967" y="4382799"/>
            <a:ext cx="211053" cy="134637"/>
          </a:xfrm>
          <a:prstGeom prst="rect">
            <a:avLst/>
          </a:prstGeom>
          <a:noFill/>
          <a:ln>
            <a:noFill/>
          </a:ln>
        </p:spPr>
      </p:pic>
      <p:pic>
        <p:nvPicPr>
          <p:cNvPr id="9" name="Google Shape;95;p13">
            <a:extLst>
              <a:ext uri="{FF2B5EF4-FFF2-40B4-BE49-F238E27FC236}">
                <a16:creationId xmlns:a16="http://schemas.microsoft.com/office/drawing/2014/main" id="{B3D73B1A-FBE1-40F9-06A5-FB071B3802E3}"/>
              </a:ext>
            </a:extLst>
          </p:cNvPr>
          <p:cNvPicPr preferRelativeResize="0"/>
          <p:nvPr/>
        </p:nvPicPr>
        <p:blipFill rotWithShape="1">
          <a:blip r:embed="rId2">
            <a:alphaModFix/>
          </a:blip>
          <a:srcRect/>
          <a:stretch/>
        </p:blipFill>
        <p:spPr>
          <a:xfrm rot="-5400000">
            <a:off x="4266967" y="5575218"/>
            <a:ext cx="211053" cy="134637"/>
          </a:xfrm>
          <a:prstGeom prst="rect">
            <a:avLst/>
          </a:prstGeom>
          <a:noFill/>
          <a:ln>
            <a:noFill/>
          </a:ln>
        </p:spPr>
      </p:pic>
      <p:pic>
        <p:nvPicPr>
          <p:cNvPr id="10" name="Google Shape;95;p13">
            <a:extLst>
              <a:ext uri="{FF2B5EF4-FFF2-40B4-BE49-F238E27FC236}">
                <a16:creationId xmlns:a16="http://schemas.microsoft.com/office/drawing/2014/main" id="{ABD9FD90-7644-FFD9-3A9D-1C6D6428AA57}"/>
              </a:ext>
            </a:extLst>
          </p:cNvPr>
          <p:cNvPicPr preferRelativeResize="0"/>
          <p:nvPr/>
        </p:nvPicPr>
        <p:blipFill rotWithShape="1">
          <a:blip r:embed="rId2">
            <a:alphaModFix/>
          </a:blip>
          <a:srcRect/>
          <a:stretch/>
        </p:blipFill>
        <p:spPr>
          <a:xfrm rot="-5400000">
            <a:off x="4259360" y="4931085"/>
            <a:ext cx="211053" cy="134637"/>
          </a:xfrm>
          <a:prstGeom prst="rect">
            <a:avLst/>
          </a:prstGeom>
          <a:noFill/>
          <a:ln>
            <a:noFill/>
          </a:ln>
        </p:spPr>
      </p:pic>
      <p:sp>
        <p:nvSpPr>
          <p:cNvPr id="12" name="TextBox 11">
            <a:extLst>
              <a:ext uri="{FF2B5EF4-FFF2-40B4-BE49-F238E27FC236}">
                <a16:creationId xmlns:a16="http://schemas.microsoft.com/office/drawing/2014/main" id="{82E27C2C-2DCE-514F-03EE-484E5EE51BF6}"/>
              </a:ext>
            </a:extLst>
          </p:cNvPr>
          <p:cNvSpPr txBox="1"/>
          <p:nvPr/>
        </p:nvSpPr>
        <p:spPr>
          <a:xfrm>
            <a:off x="4195463" y="3965361"/>
            <a:ext cx="3599726" cy="291983"/>
          </a:xfrm>
          <a:prstGeom prst="rect">
            <a:avLst/>
          </a:prstGeom>
          <a:noFill/>
        </p:spPr>
        <p:txBody>
          <a:bodyPr wrap="square" lIns="0" tIns="0" rIns="0" bIns="0" rtlCol="0">
            <a:noAutofit/>
          </a:bodyPr>
          <a:lstStyle/>
          <a:p>
            <a:pPr algn="l"/>
            <a:r>
              <a:rPr lang="en-US" sz="1500">
                <a:latin typeface="Calibre Medium" panose="020B0503030202060203" pitchFamily="34" charset="77"/>
              </a:rPr>
              <a:t>Benefits of strategic investment:</a:t>
            </a:r>
          </a:p>
        </p:txBody>
      </p:sp>
      <p:grpSp>
        <p:nvGrpSpPr>
          <p:cNvPr id="14" name="Group 13">
            <a:extLst>
              <a:ext uri="{FF2B5EF4-FFF2-40B4-BE49-F238E27FC236}">
                <a16:creationId xmlns:a16="http://schemas.microsoft.com/office/drawing/2014/main" id="{358F7D76-494D-0D83-7A9F-3844449B77CC}"/>
              </a:ext>
            </a:extLst>
          </p:cNvPr>
          <p:cNvGrpSpPr/>
          <p:nvPr/>
        </p:nvGrpSpPr>
        <p:grpSpPr>
          <a:xfrm>
            <a:off x="5068320" y="475218"/>
            <a:ext cx="4518918" cy="3499882"/>
            <a:chOff x="6274726" y="429486"/>
            <a:chExt cx="4518918" cy="3499882"/>
          </a:xfrm>
        </p:grpSpPr>
        <p:pic>
          <p:nvPicPr>
            <p:cNvPr id="11" name="Google Shape;58;p13">
              <a:extLst>
                <a:ext uri="{FF2B5EF4-FFF2-40B4-BE49-F238E27FC236}">
                  <a16:creationId xmlns:a16="http://schemas.microsoft.com/office/drawing/2014/main" id="{570FF699-B787-C418-139A-DFC305598DC9}"/>
                </a:ext>
              </a:extLst>
            </p:cNvPr>
            <p:cNvPicPr preferRelativeResize="0"/>
            <p:nvPr/>
          </p:nvPicPr>
          <p:blipFill>
            <a:blip r:embed="rId3">
              <a:alphaModFix/>
            </a:blip>
            <a:stretch>
              <a:fillRect/>
            </a:stretch>
          </p:blipFill>
          <p:spPr>
            <a:xfrm>
              <a:off x="6274726" y="429486"/>
              <a:ext cx="4518918" cy="3499882"/>
            </a:xfrm>
            <a:prstGeom prst="rect">
              <a:avLst/>
            </a:prstGeom>
            <a:noFill/>
            <a:ln>
              <a:noFill/>
            </a:ln>
          </p:spPr>
        </p:pic>
        <p:pic>
          <p:nvPicPr>
            <p:cNvPr id="13" name="Picture 12" descr="A screenshot of a website&#10;&#10;Description automatically generated">
              <a:extLst>
                <a:ext uri="{FF2B5EF4-FFF2-40B4-BE49-F238E27FC236}">
                  <a16:creationId xmlns:a16="http://schemas.microsoft.com/office/drawing/2014/main" id="{56237517-9E59-3462-DF4C-F0F18790C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396" y="510412"/>
              <a:ext cx="3829247" cy="2191700"/>
            </a:xfrm>
            <a:prstGeom prst="rect">
              <a:avLst/>
            </a:prstGeom>
            <a:ln w="6350">
              <a:solidFill>
                <a:schemeClr val="accent3"/>
              </a:solidFill>
            </a:ln>
            <a:effectLst>
              <a:glow>
                <a:schemeClr val="accent3"/>
              </a:glow>
            </a:effectLst>
          </p:spPr>
        </p:pic>
      </p:grpSp>
      <p:pic>
        <p:nvPicPr>
          <p:cNvPr id="16" name="Picture 2">
            <a:extLst>
              <a:ext uri="{FF2B5EF4-FFF2-40B4-BE49-F238E27FC236}">
                <a16:creationId xmlns:a16="http://schemas.microsoft.com/office/drawing/2014/main" id="{E8CD9690-A506-D5CC-0D68-0965D2649E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32" y="4446606"/>
            <a:ext cx="1279848" cy="35160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0D24F19F-2BF2-6C52-C507-8E5D5E051FAC}"/>
              </a:ext>
            </a:extLst>
          </p:cNvPr>
          <p:cNvSpPr txBox="1">
            <a:spLocks/>
          </p:cNvSpPr>
          <p:nvPr/>
        </p:nvSpPr>
        <p:spPr>
          <a:xfrm>
            <a:off x="511177" y="5537010"/>
            <a:ext cx="1947861" cy="844740"/>
          </a:xfrm>
          <a:prstGeom prst="rect">
            <a:avLst/>
          </a:prstGeom>
        </p:spPr>
        <p:txBody>
          <a:bodyPr vert="horz" lIns="0" tIns="0" rIns="72000" bIns="0" rtlCol="0">
            <a:noAutofit/>
          </a:bodyPr>
          <a:lstStyle>
            <a:lvl1pPr marL="0" eaLnBrk="1" hangingPunct="1">
              <a:spcBef>
                <a:spcPts val="600"/>
              </a:spcBef>
              <a:spcAft>
                <a:spcPts val="0"/>
              </a:spcAft>
              <a:defRPr sz="1050">
                <a:solidFill>
                  <a:schemeClr val="tx1"/>
                </a:solidFill>
                <a:latin typeface="Calibre Semibold" panose="020B0703030202060203" pitchFamily="34" charset="0"/>
                <a:ea typeface="+mn-ea"/>
                <a:cs typeface="+mn-cs"/>
              </a:defRPr>
            </a:lvl1pPr>
            <a:lvl2pPr marL="0" indent="0" eaLnBrk="1" hangingPunct="1">
              <a:spcBef>
                <a:spcPts val="300"/>
              </a:spcBef>
              <a:spcAft>
                <a:spcPts val="300"/>
              </a:spcAft>
              <a:defRPr sz="1050" b="0">
                <a:solidFill>
                  <a:schemeClr val="tx1"/>
                </a:solidFill>
                <a:latin typeface="+mn-lt"/>
                <a:ea typeface="+mn-ea"/>
                <a:cs typeface="+mn-cs"/>
              </a:defRPr>
            </a:lvl2pPr>
            <a:lvl3pPr marL="171450" indent="-171450" eaLnBrk="1" hangingPunct="1">
              <a:spcBef>
                <a:spcPts val="200"/>
              </a:spcBef>
              <a:spcAft>
                <a:spcPts val="0"/>
              </a:spcAft>
              <a:buFont typeface="Calibre" panose="020B0503030202060203" pitchFamily="34" charset="0"/>
              <a:buChar char="–"/>
              <a:defRPr sz="1050">
                <a:solidFill>
                  <a:schemeClr val="tx1"/>
                </a:solidFill>
                <a:latin typeface="+mn-lt"/>
                <a:ea typeface="+mn-ea"/>
                <a:cs typeface="+mn-cs"/>
              </a:defRPr>
            </a:lvl3pPr>
            <a:lvl4pPr marL="171450" indent="-171450" eaLnBrk="1" hangingPunct="1">
              <a:spcBef>
                <a:spcPts val="300"/>
              </a:spcBef>
              <a:spcAft>
                <a:spcPts val="300"/>
              </a:spcAft>
              <a:buClr>
                <a:schemeClr val="tx1"/>
              </a:buClr>
              <a:buFont typeface="SwissReSansOTLight" panose="04000400000000000000" pitchFamily="82" charset="0"/>
              <a:buChar char="–"/>
              <a:defRPr sz="1050">
                <a:solidFill>
                  <a:schemeClr val="tx1"/>
                </a:solidFill>
                <a:latin typeface="+mn-lt"/>
                <a:ea typeface="+mn-ea"/>
                <a:cs typeface="+mn-cs"/>
              </a:defRPr>
            </a:lvl4pPr>
            <a:lvl5pPr marL="360363" indent="-184150" eaLnBrk="1" hangingPunct="1">
              <a:spcBef>
                <a:spcPts val="300"/>
              </a:spcBef>
              <a:spcAft>
                <a:spcPts val="300"/>
              </a:spcAft>
              <a:buFont typeface="SwissReSansOTLight" panose="04000400000000000000" pitchFamily="82" charset="0"/>
              <a:buChar char="–"/>
              <a:defRPr sz="1050" b="0">
                <a:solidFill>
                  <a:schemeClr val="tx1"/>
                </a:solidFill>
                <a:latin typeface="+mn-lt"/>
                <a:ea typeface="+mn-ea"/>
                <a:cs typeface="+mn-cs"/>
              </a:defRPr>
            </a:lvl5pPr>
            <a:lvl6pPr marL="0" indent="0" eaLnBrk="1" hangingPunct="1">
              <a:spcBef>
                <a:spcPts val="600"/>
              </a:spcBef>
              <a:spcAft>
                <a:spcPts val="0"/>
              </a:spcAft>
              <a:buClr>
                <a:schemeClr val="tx1"/>
              </a:buClr>
              <a:buFontTx/>
              <a:buNone/>
              <a:defRPr sz="1200">
                <a:solidFill>
                  <a:schemeClr val="tx1"/>
                </a:solidFill>
                <a:latin typeface="Calibre Semibold" panose="020B0703030202060203" pitchFamily="34" charset="0"/>
                <a:ea typeface="+mn-ea"/>
                <a:cs typeface="+mn-cs"/>
              </a:defRPr>
            </a:lvl6pPr>
            <a:lvl7pPr marL="0" indent="0" eaLnBrk="1" hangingPunct="1">
              <a:spcBef>
                <a:spcPts val="600"/>
              </a:spcBef>
              <a:defRPr sz="1050">
                <a:solidFill>
                  <a:schemeClr val="tx1"/>
                </a:solidFill>
                <a:latin typeface="Calibre Semibold" panose="020B0703030202060203" pitchFamily="34" charset="0"/>
                <a:ea typeface="+mn-ea"/>
                <a:cs typeface="+mn-cs"/>
              </a:defRPr>
            </a:lvl7pPr>
            <a:lvl8pPr marL="0" indent="0" eaLnBrk="1" hangingPunct="1">
              <a:spcBef>
                <a:spcPts val="300"/>
              </a:spcBef>
              <a:spcAft>
                <a:spcPts val="300"/>
              </a:spcAft>
              <a:defRPr sz="1050" b="0">
                <a:solidFill>
                  <a:schemeClr val="tx1"/>
                </a:solidFill>
                <a:latin typeface="+mn-lt"/>
                <a:ea typeface="+mn-ea"/>
                <a:cs typeface="+mn-cs"/>
              </a:defRPr>
            </a:lvl8pPr>
            <a:lvl9pPr marL="171450" indent="-171450" eaLnBrk="1" hangingPunct="1">
              <a:spcBef>
                <a:spcPts val="200"/>
              </a:spcBef>
              <a:spcAft>
                <a:spcPts val="200"/>
              </a:spcAft>
              <a:buFont typeface="SwissReSansOTLight" panose="04000400000000000000" pitchFamily="82" charset="0"/>
              <a:buChar char="–"/>
              <a:defRPr sz="1050">
                <a:solidFill>
                  <a:schemeClr val="tx1"/>
                </a:solidFill>
                <a:latin typeface="+mn-lt"/>
                <a:ea typeface="+mn-ea"/>
                <a:cs typeface="+mn-cs"/>
              </a:defRPr>
            </a:lvl9pPr>
          </a:lstStyle>
          <a:p>
            <a:r>
              <a:rPr lang="en-GB"/>
              <a:t>Link to </a:t>
            </a:r>
            <a:r>
              <a:rPr lang="en-GB">
                <a:hlinkClick r:id="rId6"/>
              </a:rPr>
              <a:t>CBRE press release</a:t>
            </a:r>
            <a:endParaRPr lang="en-GB"/>
          </a:p>
          <a:p>
            <a:endParaRPr lang="en-GB"/>
          </a:p>
        </p:txBody>
      </p:sp>
    </p:spTree>
    <p:extLst>
      <p:ext uri="{BB962C8B-B14F-4D97-AF65-F5344CB8AC3E}">
        <p14:creationId xmlns:p14="http://schemas.microsoft.com/office/powerpoint/2010/main" val="5593034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1.4|1.3"/>
</p:tagLst>
</file>

<file path=ppt/theme/theme1.xml><?xml version="1.0" encoding="utf-8"?>
<a:theme xmlns:a="http://schemas.openxmlformats.org/drawingml/2006/main" name="MASTER">
  <a:themeElements>
    <a:clrScheme name="Custom 8">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D30"/>
      </a:accent6>
      <a:hlink>
        <a:srgbClr val="80BBAD"/>
      </a:hlink>
      <a:folHlink>
        <a:srgbClr val="D1D1D3"/>
      </a:folHlink>
    </a:clrScheme>
    <a:fontScheme name="CBRE">
      <a:majorFont>
        <a:latin typeface="Financier Display"/>
        <a:ea typeface=""/>
        <a:cs typeface=""/>
      </a:majorFont>
      <a:minorFont>
        <a:latin typeface="Calibr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noAutofit/>
      </a:bodyPr>
      <a:lstStyle>
        <a:defPPr algn="l">
          <a:defRPr dirty="0" smtClean="0"/>
        </a:defPPr>
      </a:lstStyle>
    </a:txDef>
  </a:objectDefaults>
  <a:extraClrSchemeLst/>
  <a:custClrLst>
    <a:custClr name="Data Viz 1">
      <a:srgbClr val="80BBAD"/>
    </a:custClr>
    <a:custClr name="Data Viz 2">
      <a:srgbClr val="435254"/>
    </a:custClr>
    <a:custClr name="Data Viz 3">
      <a:srgbClr val="17E88F"/>
    </a:custClr>
    <a:custClr name="Custom Color 4">
      <a:srgbClr val="DBD99A"/>
    </a:custClr>
    <a:custClr name="Data Viz 5">
      <a:srgbClr val="D2785A"/>
    </a:custClr>
    <a:custClr name="Data Viz 6">
      <a:srgbClr val="885073"/>
    </a:custClr>
    <a:custClr name="Data Viz 7">
      <a:srgbClr val="A388BF"/>
    </a:custClr>
    <a:custClr name="Custom Color 8">
      <a:srgbClr val="1F3765"/>
    </a:custClr>
    <a:custClr name="Data Viz 9">
      <a:srgbClr val="3E7CA6"/>
    </a:custClr>
    <a:custClr name="Data Viz 10">
      <a:srgbClr val="CAD1D3"/>
    </a:custClr>
    <a:custClr name="Financial Indicator">
      <a:srgbClr val="AD2A2A"/>
    </a:custClr>
  </a:custClrLst>
  <a:extLst>
    <a:ext uri="{05A4C25C-085E-4340-85A3-A5531E510DB2}">
      <thm15:themeFamily xmlns:thm15="http://schemas.microsoft.com/office/thememl/2012/main" name="6_Product Overview Deck Template" id="{1A225665-5A73-ED41-890D-47800B8D8BEA}" vid="{B51FD01E-6EDB-CC4C-B733-5D2C156A1027}"/>
    </a:ext>
  </a:extLst>
</a:theme>
</file>

<file path=ppt/theme/theme2.xml><?xml version="1.0" encoding="utf-8"?>
<a:theme xmlns:a="http://schemas.openxmlformats.org/drawingml/2006/main" name="1_GWS Emerald Master 20210721">
  <a:themeElements>
    <a:clrScheme name="CBRE Emerald">
      <a:dk1>
        <a:srgbClr val="435254"/>
      </a:dk1>
      <a:lt1>
        <a:srgbClr val="FFFFFF"/>
      </a:lt1>
      <a:dk2>
        <a:srgbClr val="DBD99A"/>
      </a:dk2>
      <a:lt2>
        <a:srgbClr val="80BBAD"/>
      </a:lt2>
      <a:accent1>
        <a:srgbClr val="1F3765"/>
      </a:accent1>
      <a:accent2>
        <a:srgbClr val="3E7CA6"/>
      </a:accent2>
      <a:accent3>
        <a:srgbClr val="CAD1D3"/>
      </a:accent3>
      <a:accent4>
        <a:srgbClr val="96B3B6"/>
      </a:accent4>
      <a:accent5>
        <a:srgbClr val="7F8481"/>
      </a:accent5>
      <a:accent6>
        <a:srgbClr val="003F2D"/>
      </a:accent6>
      <a:hlink>
        <a:srgbClr val="80BBAD"/>
      </a:hlink>
      <a:folHlink>
        <a:srgbClr val="D1D1D3"/>
      </a:folHlink>
    </a:clrScheme>
    <a:fontScheme name="CBRE">
      <a:majorFont>
        <a:latin typeface="Financier Display"/>
        <a:ea typeface=""/>
        <a:cs typeface=""/>
      </a:majorFont>
      <a:minorFont>
        <a:latin typeface="Calibr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solidFill>
            <a:schemeClr val="accent3"/>
          </a:solidFill>
        </a:ln>
      </a:spPr>
      <a:bodyPr lIns="45720" tIns="0" rIns="45720" bIns="0" rtlCol="0" anchor="ctr"/>
      <a:lstStyle>
        <a:defPPr algn="ctr">
          <a:spcAft>
            <a:spcPts val="300"/>
          </a:spcAft>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smtClean="0"/>
        </a:defPPr>
      </a:lstStyle>
    </a:txDef>
  </a:objectDefaults>
  <a:extraClrSchemeLst/>
  <a:custClrLst>
    <a:custClr name="Celadon (Data Viz 1)">
      <a:srgbClr val="80BBAD"/>
    </a:custClr>
    <a:custClr name="Dark Grey (Data Viz 2)">
      <a:srgbClr val="435254"/>
    </a:custClr>
    <a:custClr name="Accent Green (Data Viz 3)">
      <a:srgbClr val="17E88F"/>
    </a:custClr>
    <a:custClr name="Wheat (Data Viz 4)">
      <a:srgbClr val="DBD99A"/>
    </a:custClr>
    <a:custClr name="Data Orange (Data Viz 5)">
      <a:srgbClr val="D2785A"/>
    </a:custClr>
    <a:custClr name="Data Purple (Data Viz 6)">
      <a:srgbClr val="885073"/>
    </a:custClr>
    <a:custClr name="Data Lt. Purple (Data Viz 7)">
      <a:srgbClr val="A388BF"/>
    </a:custClr>
    <a:custClr name="Data Blue (Data Viz 8)">
      <a:srgbClr val="1F3765"/>
    </a:custClr>
    <a:custClr name="Data Lt. Blue (Data Viz 9)">
      <a:srgbClr val="3E7CA6"/>
    </a:custClr>
    <a:custClr name="Light Grey (Data Viz 10)">
      <a:srgbClr val="CAD1D3"/>
    </a:custClr>
    <a:custClr name="Negative Value Red">
      <a:srgbClr val="AD2A2A"/>
    </a:custClr>
    <a:custClr name="DataViz Background (20% Lt. Grey)">
      <a:srgbClr val="F6F6F6"/>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 ">
      <a:srgbClr val="FFFFFF"/>
    </a:custClr>
    <a:custClr name="Primary Green (Primary)">
      <a:srgbClr val="003F2D"/>
    </a:custClr>
    <a:custClr name="Accent Green (Primary)">
      <a:srgbClr val="17E88F"/>
    </a:custClr>
    <a:custClr name="Dark Green (Primary)">
      <a:srgbClr val="012A2D"/>
    </a:custClr>
    <a:custClr name="Dark Grey (Primary)">
      <a:srgbClr val="435254"/>
    </a:custClr>
    <a:custClr name="Light Grey (Primary)">
      <a:srgbClr val="CAD1D3"/>
    </a:custClr>
    <a:custClr name="Midnight (Secondary)">
      <a:srgbClr val="032842"/>
    </a:custClr>
    <a:custClr name="Sage (Secondary)">
      <a:srgbClr val="538184"/>
    </a:custClr>
    <a:custClr name="Celadon (Secondary)">
      <a:srgbClr val="80BBAD"/>
    </a:custClr>
    <a:custClr name="Wheat (Secondary)">
      <a:srgbClr val="DBD99A"/>
    </a:custClr>
    <a:custClr name="Cement (Secondary)">
      <a:srgbClr val="7F8480"/>
    </a:custClr>
    <a:custClr name=" ">
      <a:srgbClr val="FFFFFF"/>
    </a:custClr>
    <a:custClr name=" ">
      <a:srgbClr val="FFFFFF"/>
    </a:custClr>
    <a:custClr name=" ">
      <a:srgbClr val="FFFFFF"/>
    </a:custClr>
    <a:custClr name=" ">
      <a:srgbClr val="FFFFFF"/>
    </a:custClr>
    <a:custClr name=" ">
      <a:srgbClr val="FFFFFF"/>
    </a:custClr>
    <a:custClr name="Midnight Tint (Secondary)">
      <a:srgbClr val="778F9C"/>
    </a:custClr>
    <a:custClr name="Sage Tint (Secondary)">
      <a:srgbClr val="96B3B6"/>
    </a:custClr>
    <a:custClr name="Celadon Tint (Secondary)">
      <a:srgbClr val="C0D4CB"/>
    </a:custClr>
    <a:custClr name="Wheat Tint (Secondary)">
      <a:srgbClr val="EFECD2"/>
    </a:custClr>
    <a:custClr name="Cement Tint (Secondary)">
      <a:srgbClr val="CBCDCB"/>
    </a:custClr>
  </a:custClrLst>
  <a:extLst>
    <a:ext uri="{05A4C25C-085E-4340-85A3-A5531E510DB2}">
      <thm15:themeFamily xmlns:thm15="http://schemas.microsoft.com/office/thememl/2012/main" name="16x9 GWS ALL Template - D20210723h.potx" id="{89F6F97A-269B-4DFE-AD48-17C099536F6D}" vid="{966C3A3D-0997-49BD-8806-63DC58389D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BRE GWS 2020">
    <a:dk1>
      <a:sysClr val="windowText" lastClr="000000"/>
    </a:dk1>
    <a:lt1>
      <a:sysClr val="window" lastClr="FFFFFF"/>
    </a:lt1>
    <a:dk2>
      <a:srgbClr val="00A657"/>
    </a:dk2>
    <a:lt2>
      <a:srgbClr val="004B35"/>
    </a:lt2>
    <a:accent1>
      <a:srgbClr val="006A4D"/>
    </a:accent1>
    <a:accent2>
      <a:srgbClr val="69BE28"/>
    </a:accent2>
    <a:accent3>
      <a:srgbClr val="00B2DD"/>
    </a:accent3>
    <a:accent4>
      <a:srgbClr val="EC008C"/>
    </a:accent4>
    <a:accent5>
      <a:srgbClr val="A23F97"/>
    </a:accent5>
    <a:accent6>
      <a:srgbClr val="FFDD00"/>
    </a:accent6>
    <a:hlink>
      <a:srgbClr val="006A4D"/>
    </a:hlink>
    <a:folHlink>
      <a:srgbClr val="69BE28"/>
    </a:folHlink>
  </a:clrScheme>
</a:themeOverride>
</file>

<file path=ppt/theme/themeOverride2.xml><?xml version="1.0" encoding="utf-8"?>
<a:themeOverride xmlns:a="http://schemas.openxmlformats.org/drawingml/2006/main">
  <a:clrScheme name="CBRE">
    <a:dk1>
      <a:srgbClr val="000000"/>
    </a:dk1>
    <a:lt1>
      <a:srgbClr val="FFFFFF"/>
    </a:lt1>
    <a:dk2>
      <a:srgbClr val="BFD857"/>
    </a:dk2>
    <a:lt2>
      <a:srgbClr val="004B35"/>
    </a:lt2>
    <a:accent1>
      <a:srgbClr val="006A4D"/>
    </a:accent1>
    <a:accent2>
      <a:srgbClr val="69BE28"/>
    </a:accent2>
    <a:accent3>
      <a:srgbClr val="00B2DD"/>
    </a:accent3>
    <a:accent4>
      <a:srgbClr val="EC008C"/>
    </a:accent4>
    <a:accent5>
      <a:srgbClr val="A23F97"/>
    </a:accent5>
    <a:accent6>
      <a:srgbClr val="FFDD00"/>
    </a:accent6>
    <a:hlink>
      <a:srgbClr val="006A4D"/>
    </a:hlink>
    <a:folHlink>
      <a:srgbClr val="69BE28"/>
    </a:folHlink>
  </a:clrScheme>
</a:themeOverride>
</file>

<file path=ppt/theme/themeOverride3.xml><?xml version="1.0" encoding="utf-8"?>
<a:themeOverride xmlns:a="http://schemas.openxmlformats.org/drawingml/2006/main">
  <a:clrScheme name="CBRE GWS 2020">
    <a:dk1>
      <a:sysClr val="windowText" lastClr="000000"/>
    </a:dk1>
    <a:lt1>
      <a:sysClr val="window" lastClr="FFFFFF"/>
    </a:lt1>
    <a:dk2>
      <a:srgbClr val="00A657"/>
    </a:dk2>
    <a:lt2>
      <a:srgbClr val="004B35"/>
    </a:lt2>
    <a:accent1>
      <a:srgbClr val="006A4D"/>
    </a:accent1>
    <a:accent2>
      <a:srgbClr val="69BE28"/>
    </a:accent2>
    <a:accent3>
      <a:srgbClr val="00B2DD"/>
    </a:accent3>
    <a:accent4>
      <a:srgbClr val="EC008C"/>
    </a:accent4>
    <a:accent5>
      <a:srgbClr val="A23F97"/>
    </a:accent5>
    <a:accent6>
      <a:srgbClr val="FFDD00"/>
    </a:accent6>
    <a:hlink>
      <a:srgbClr val="006A4D"/>
    </a:hlink>
    <a:folHlink>
      <a:srgbClr val="69BE28"/>
    </a:folHlink>
  </a:clr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692E617-9C57-2E4B-8600-B5290AD0E6E3}">
  <we:reference id="231938ca-3657-4080-95b0-d1631c2ad8d1" version="1.0.0.7"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d6f7567-bffd-4d7d-bb3b-96ea79bdef66">
      <UserInfo>
        <DisplayName>Netley, Marissa @ CBRE Marketing</DisplayName>
        <AccountId>30</AccountId>
        <AccountType/>
      </UserInfo>
      <UserInfo>
        <DisplayName>Cheeseman, Patrick @ Host</DisplayName>
        <AccountId>11</AccountId>
        <AccountType/>
      </UserInfo>
      <UserInfo>
        <DisplayName>Carpentier, Helene @ London</DisplayName>
        <AccountId>63</AccountId>
        <AccountType/>
      </UserInfo>
      <UserInfo>
        <DisplayName>Peters, Katie @ Corporate Communications</DisplayName>
        <AccountId>698</AccountId>
        <AccountType/>
      </UserInfo>
      <UserInfo>
        <DisplayName>Borders, Amanda @ CBRE Marketing</DisplayName>
        <AccountId>160</AccountId>
        <AccountType/>
      </UserInfo>
      <UserInfo>
        <DisplayName>Cary, Grace @ CBRE Marketing</DisplayName>
        <AccountId>161</AccountId>
        <AccountType/>
      </UserInfo>
    </SharedWithUsers>
    <lcf76f155ced4ddcb4097134ff3c332f xmlns="42418f3d-114a-4b6f-84fa-5654a24fe7f3">
      <Terms xmlns="http://schemas.microsoft.com/office/infopath/2007/PartnerControls"/>
    </lcf76f155ced4ddcb4097134ff3c332f>
    <TaxCatchAll xmlns="afebe98a-ad4d-4bfc-ac9d-294564d51e1d" xsi:nil="true"/>
    <FolderContents xmlns="42418f3d-114a-4b6f-84fa-5654a24fe7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CE0E25CBA12A46A404F0A7BF44A08B" ma:contentTypeVersion="18" ma:contentTypeDescription="Create a new document." ma:contentTypeScope="" ma:versionID="df4897d606fa960005d3fec66fdadd30">
  <xsd:schema xmlns:xsd="http://www.w3.org/2001/XMLSchema" xmlns:xs="http://www.w3.org/2001/XMLSchema" xmlns:p="http://schemas.microsoft.com/office/2006/metadata/properties" xmlns:ns2="42418f3d-114a-4b6f-84fa-5654a24fe7f3" xmlns:ns3="ed6f7567-bffd-4d7d-bb3b-96ea79bdef66" xmlns:ns4="afebe98a-ad4d-4bfc-ac9d-294564d51e1d" targetNamespace="http://schemas.microsoft.com/office/2006/metadata/properties" ma:root="true" ma:fieldsID="3c166c218f0587ed328c8965d641f1c6" ns2:_="" ns3:_="" ns4:_="">
    <xsd:import namespace="42418f3d-114a-4b6f-84fa-5654a24fe7f3"/>
    <xsd:import namespace="ed6f7567-bffd-4d7d-bb3b-96ea79bdef66"/>
    <xsd:import namespace="afebe98a-ad4d-4bfc-ac9d-294564d51e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element ref="ns2:FolderConte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418f3d-114a-4b6f-84fa-5654a24fe7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9d3f478-4f1e-489e-aec6-b8552e7cfc20"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FolderContents" ma:index="24" nillable="true" ma:displayName="Folder Contents" ma:format="Dropdown" ma:internalName="FolderContents">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6f7567-bffd-4d7d-bb3b-96ea79bdef6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ebe98a-ad4d-4bfc-ac9d-294564d51e1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6a0d599-7e15-4945-a440-8c5d49100656}" ma:internalName="TaxCatchAll" ma:showField="CatchAllData" ma:web="ed6f7567-bffd-4d7d-bb3b-96ea79bdef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194F22-BE64-4FCA-A732-22C7C9154365}">
  <ds:schemaRefs>
    <ds:schemaRef ds:uri="http://schemas.openxmlformats.org/package/2006/metadata/core-properties"/>
    <ds:schemaRef ds:uri="afebe98a-ad4d-4bfc-ac9d-294564d51e1d"/>
    <ds:schemaRef ds:uri="http://purl.org/dc/elements/1.1/"/>
    <ds:schemaRef ds:uri="http://schemas.microsoft.com/office/2006/metadata/properties"/>
    <ds:schemaRef ds:uri="42418f3d-114a-4b6f-84fa-5654a24fe7f3"/>
    <ds:schemaRef ds:uri="ed6f7567-bffd-4d7d-bb3b-96ea79bdef66"/>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8565D04-0BF1-4453-8EEA-E4654C633CE3}">
  <ds:schemaRefs>
    <ds:schemaRef ds:uri="http://schemas.microsoft.com/sharepoint/v3/contenttype/forms"/>
  </ds:schemaRefs>
</ds:datastoreItem>
</file>

<file path=customXml/itemProps3.xml><?xml version="1.0" encoding="utf-8"?>
<ds:datastoreItem xmlns:ds="http://schemas.openxmlformats.org/officeDocument/2006/customXml" ds:itemID="{8DB725CA-D5D1-4B3B-AF48-BC284A98F7F4}">
  <ds:schemaRefs>
    <ds:schemaRef ds:uri="42418f3d-114a-4b6f-84fa-5654a24fe7f3"/>
    <ds:schemaRef ds:uri="afebe98a-ad4d-4bfc-ac9d-294564d51e1d"/>
    <ds:schemaRef ds:uri="ed6f7567-bffd-4d7d-bb3b-96ea79bdef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0159e9d0-09a0-4edf-96ba-a3deea363c28}" enabled="0" method="" siteId="{0159e9d0-09a0-4edf-96ba-a3deea363c28}" removed="1"/>
</clbl:labelList>
</file>

<file path=docProps/app.xml><?xml version="1.0" encoding="utf-8"?>
<Properties xmlns="http://schemas.openxmlformats.org/officeDocument/2006/extended-properties" xmlns:vt="http://schemas.openxmlformats.org/officeDocument/2006/docPropsVTypes">
  <Template>MASTER</Template>
  <TotalTime>215</TotalTime>
  <Words>2605</Words>
  <Application>Microsoft Office PowerPoint</Application>
  <PresentationFormat>Widescreen</PresentationFormat>
  <Paragraphs>303</Paragraphs>
  <Slides>17</Slides>
  <Notes>12</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17</vt:i4>
      </vt:variant>
    </vt:vector>
  </HeadingPairs>
  <TitlesOfParts>
    <vt:vector size="42" baseType="lpstr">
      <vt:lpstr>Arial</vt:lpstr>
      <vt:lpstr>Arial Narrow</vt:lpstr>
      <vt:lpstr>Barlow Condensed</vt:lpstr>
      <vt:lpstr>Calibre</vt:lpstr>
      <vt:lpstr>Calibre Bold</vt:lpstr>
      <vt:lpstr>Calibre Light</vt:lpstr>
      <vt:lpstr>Calibre Medium</vt:lpstr>
      <vt:lpstr>Calibre Regular</vt:lpstr>
      <vt:lpstr>Calibre Semibold</vt:lpstr>
      <vt:lpstr>Calibre-Light</vt:lpstr>
      <vt:lpstr>Calibre-Semibold</vt:lpstr>
      <vt:lpstr>Calibri</vt:lpstr>
      <vt:lpstr>Financier Display</vt:lpstr>
      <vt:lpstr>Financier Display Medium</vt:lpstr>
      <vt:lpstr>Financier Display Semibold</vt:lpstr>
      <vt:lpstr>Futura Bk BT Book</vt:lpstr>
      <vt:lpstr>Futura Hv BT Heavy</vt:lpstr>
      <vt:lpstr>Futura Md BT</vt:lpstr>
      <vt:lpstr>Futura Md BT Medium</vt:lpstr>
      <vt:lpstr>Roboto-Regular</vt:lpstr>
      <vt:lpstr>Space Mono</vt:lpstr>
      <vt:lpstr>SwissReSansOTLight</vt:lpstr>
      <vt:lpstr>Wingdings</vt:lpstr>
      <vt:lpstr>MASTER</vt:lpstr>
      <vt:lpstr>1_GWS Emerald Master 20210721</vt:lpstr>
      <vt:lpstr>PowerPoint Presentation</vt:lpstr>
      <vt:lpstr>Procurement: CBRE supply chain decarbonization</vt:lpstr>
      <vt:lpstr>Decoupling business growth from emissions</vt:lpstr>
      <vt:lpstr>That which gets measured gets managed</vt:lpstr>
      <vt:lpstr>Real data creates the roadmap</vt:lpstr>
      <vt:lpstr>PowerPoint Presentation</vt:lpstr>
      <vt:lpstr>Decarbonisation pillar</vt:lpstr>
      <vt:lpstr>Net Zero Pathways </vt:lpstr>
      <vt:lpstr>CBRE’s partnership with Emitwise</vt:lpstr>
      <vt:lpstr>Carbon Trace: CBRE’s supplier engagement program</vt:lpstr>
      <vt:lpstr>Information gathered from suppliers</vt:lpstr>
      <vt:lpstr>Real data creates the roadmap </vt:lpstr>
      <vt:lpstr>PowerPoint Presentation</vt:lpstr>
      <vt:lpstr>Supply chain decarbonization: a continuous improvement cycle</vt:lpstr>
      <vt:lpstr>Value CBRE  can provide</vt:lpstr>
      <vt:lpstr>CBRE’s Supply Chain Emissions Tool - Market Overview</vt:lpstr>
      <vt:lpstr>Carbon Trace deployment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 and  reduce waste.</dc:title>
  <dc:creator>Krieger, Liesl @ CBRE Marketing</dc:creator>
  <cp:lastModifiedBy>Langley, Mat @ ZUG</cp:lastModifiedBy>
  <cp:revision>10</cp:revision>
  <dcterms:created xsi:type="dcterms:W3CDTF">2022-11-15T14:11:35Z</dcterms:created>
  <dcterms:modified xsi:type="dcterms:W3CDTF">2024-01-11T14:19:38Z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389300</vt:r8>
  </property>
  <property fmtid="{D5CDD505-2E9C-101B-9397-08002B2CF9AE}" pid="3" name="xd_Signature">
    <vt:bool>false</vt:bool>
  </property>
  <property fmtid="{D5CDD505-2E9C-101B-9397-08002B2CF9AE}" pid="4" name="xd_ProgID">
    <vt:lpwstr/>
  </property>
  <property fmtid="{D5CDD505-2E9C-101B-9397-08002B2CF9AE}" pid="5" name="_ExtendedDescription">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y fmtid="{D5CDD505-2E9C-101B-9397-08002B2CF9AE}" pid="10" name="ContentTypeId">
    <vt:lpwstr>0x010100E5CE0E25CBA12A46A404F0A7BF44A08B</vt:lpwstr>
  </property>
</Properties>
</file>